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8" r:id="rId4"/>
    <p:sldId id="300" r:id="rId5"/>
    <p:sldId id="267" r:id="rId6"/>
    <p:sldId id="312" r:id="rId7"/>
    <p:sldId id="324" r:id="rId8"/>
    <p:sldId id="315" r:id="rId9"/>
    <p:sldId id="311" r:id="rId10"/>
    <p:sldId id="309" r:id="rId11"/>
    <p:sldId id="310" r:id="rId12"/>
    <p:sldId id="313" r:id="rId13"/>
    <p:sldId id="329" r:id="rId14"/>
    <p:sldId id="317" r:id="rId15"/>
    <p:sldId id="264" r:id="rId16"/>
    <p:sldId id="320" r:id="rId17"/>
    <p:sldId id="322" r:id="rId18"/>
    <p:sldId id="301" r:id="rId19"/>
    <p:sldId id="330" r:id="rId20"/>
    <p:sldId id="305" r:id="rId21"/>
    <p:sldId id="306" r:id="rId22"/>
    <p:sldId id="331" r:id="rId23"/>
    <p:sldId id="307" r:id="rId24"/>
    <p:sldId id="308" r:id="rId25"/>
    <p:sldId id="318" r:id="rId26"/>
    <p:sldId id="303" r:id="rId27"/>
    <p:sldId id="334" r:id="rId28"/>
  </p:sldIdLst>
  <p:sldSz cx="12192000" cy="6858000"/>
  <p:notesSz cx="6858000" cy="9144000"/>
  <p:custDataLst>
    <p:tags r:id="rId2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38B817F3-4DBF-470F-BAB9-9FB8B6D654C8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B02A0885-9A22-454D-9D18-825B56F49B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5661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Relationship Id="rId3" Target="../theme/themeOverride1.xml" Type="http://schemas.openxmlformats.org/officeDocument/2006/relationships/themeOverride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4023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CA99C-DB39-4887-A3E9-7B2AC05E3880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A93EC-1FAC-4B14-A166-2DF3C0B26B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5033423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89D66-5F85-43ED-87D7-2A41DDADA530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575B-929F-414E-A5EB-E5ABCCC974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7921625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84C8C-2958-49CE-A6E5-419C29F48606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EC6F0-255D-408F-B148-DA4EF9BA71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269842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108402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5674979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143553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713531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4480865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288248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5164992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91522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F9C86-B029-4FD7-88C3-6DF826EEA0C3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67A6-5764-4AB5-9838-BDC3747DFE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6578136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33811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066898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4476037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45E5D-3AAA-41A2-B134-1F2D6B7860DC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48278-1C15-487B-906A-B24CAF9232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1769084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4A0D8-CECF-42F3-AF78-D86ED99361D2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AFB4B-522A-4A8B-BA77-3654789875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4692586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5E84-8B6E-464C-8941-BF885EB90AC5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CD91B-498E-4046-B8E1-0E02186C0C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883401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4AE99-BD6F-408F-96F8-A8503092DA75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83BD-5701-4E10-8DA0-C9A15D2457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2703206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86EFE-CA1C-4FB9-BCC7-EDD654599E3A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C9CC-8B9D-4B43-BA57-37CBE5A9DE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6120335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25AC9-284A-4144-A160-24332BF1A829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DEC9-8B0E-473C-BFF7-F975D46AF3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9035693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72DBC-29B7-48C9-98D6-A2311A17C96C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78CBC-13C8-4763-99E3-ACEFDF8812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5330884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blipFill dpi="0" rotWithShape="0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7D97AD1-D996-4587-BADD-2801D35243AF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E2D9AD-8F83-4DCF-85A1-B4A001A1CD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25876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Relationship Id="rId5" Target="../media/image13.png" Type="http://schemas.openxmlformats.org/officeDocument/2006/relationships/image"/><Relationship Id="rId6" Target="../media/image1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jpeg" Type="http://schemas.openxmlformats.org/officeDocument/2006/relationships/image"/><Relationship Id="rId3" Target="../media/image16.jpeg" Type="http://schemas.openxmlformats.org/officeDocument/2006/relationships/image"/><Relationship Id="rId4" Target="../media/image17.jpeg" Type="http://schemas.openxmlformats.org/officeDocument/2006/relationships/image"/><Relationship Id="rId5" Target="../media/image18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Relationship Id="rId3" Target="../media/image20.png" Type="http://schemas.openxmlformats.org/officeDocument/2006/relationships/image"/><Relationship Id="rId4" Target="../media/image21.png" Type="http://schemas.openxmlformats.org/officeDocument/2006/relationships/image"/><Relationship Id="rId5" Target="../media/image22.png" Type="http://schemas.openxmlformats.org/officeDocument/2006/relationships/image"/><Relationship Id="rId6" Target="../media/image23.png" Type="http://schemas.openxmlformats.org/officeDocument/2006/relationships/image"/><Relationship Id="rId7" Target="../media/image24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5.png" Type="http://schemas.openxmlformats.org/officeDocument/2006/relationships/image"/><Relationship Id="rId3" Target="../media/image26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7.jpeg" Type="http://schemas.openxmlformats.org/officeDocument/2006/relationships/image"/><Relationship Id="rId3" Target="../media/image28.jpeg" Type="http://schemas.openxmlformats.org/officeDocument/2006/relationships/image"/><Relationship Id="rId4" Target="../media/image29.jpeg" Type="http://schemas.openxmlformats.org/officeDocument/2006/relationships/image"/><Relationship Id="rId5" Target="../media/image30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2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3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4.jpeg" Type="http://schemas.openxmlformats.org/officeDocument/2006/relationships/image"/><Relationship Id="rId3" Target="../media/image35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矩形 9"/>
          <p:cNvSpPr>
            <a:spLocks noChangeArrowheads="1"/>
          </p:cNvSpPr>
          <p:nvPr/>
        </p:nvSpPr>
        <p:spPr bwMode="auto">
          <a:xfrm>
            <a:off x="2524125" y="2700338"/>
            <a:ext cx="7410450" cy="2357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0082E4"/>
              </a:solidFill>
            </a:endParaRPr>
          </a:p>
        </p:txBody>
      </p:sp>
      <p:sp>
        <p:nvSpPr>
          <p:cNvPr id="3075" name="文本框 10"/>
          <p:cNvSpPr txBox="1">
            <a:spLocks noChangeArrowheads="1"/>
          </p:cNvSpPr>
          <p:nvPr/>
        </p:nvSpPr>
        <p:spPr bwMode="auto">
          <a:xfrm>
            <a:off x="3198813" y="1023938"/>
            <a:ext cx="58959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99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2016</a:t>
            </a:r>
          </a:p>
        </p:txBody>
      </p:sp>
      <p:sp>
        <p:nvSpPr>
          <p:cNvPr id="3076" name="文本框 12"/>
          <p:cNvSpPr txBox="1">
            <a:spLocks noChangeArrowheads="1"/>
          </p:cNvSpPr>
          <p:nvPr/>
        </p:nvSpPr>
        <p:spPr bwMode="auto">
          <a:xfrm>
            <a:off x="3281362" y="3719513"/>
            <a:ext cx="5627687" cy="579120"/>
          </a:xfrm>
          <a:prstGeom prst="rect">
            <a:avLst/>
          </a:prstGeom>
          <a:solidFill>
            <a:srgbClr val="96007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MORE  THAN  TEMPLATE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3471863" y="4356100"/>
            <a:ext cx="53562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400">
                <a:solidFill>
                  <a:srgbClr val="FFFFFF"/>
                </a:solidFill>
                <a:latin charset="0" panose="020f0502020204030203" pitchFamily="34" typeface="Lato"/>
              </a:rPr>
              <a:t>Click  to  add  your  title. Click  to  add  your  title. Click  to  add  your  title. Click  to  add  your  title. </a:t>
            </a:r>
          </a:p>
        </p:txBody>
      </p:sp>
    </p:spTree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7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3315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7810500" y="2627313"/>
            <a:ext cx="2052638" cy="20558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0" lIns="0" rIns="0" tIns="0"/>
          <a:lstStyle/>
          <a:p>
            <a:endParaRPr altLang="en-US" lang="zh-CN"/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 flipH="1" rot="10800000">
            <a:off x="7799388" y="2624138"/>
            <a:ext cx="1990725" cy="20050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0" lIns="0" rIns="0" tIns="0"/>
          <a:lstStyle/>
          <a:p>
            <a:endParaRPr altLang="en-US" lang="zh-CN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7370763" y="3629025"/>
            <a:ext cx="2819400" cy="0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0" lIns="0" rIns="0" tIns="0"/>
          <a:lstStyle/>
          <a:p>
            <a:endParaRPr altLang="en-US" lang="zh-CN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 flipH="1" rot="10800000">
            <a:off x="8805863" y="2279650"/>
            <a:ext cx="3175" cy="2838450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0" lIns="0" rIns="0" tIns="0"/>
          <a:lstStyle/>
          <a:p>
            <a:endParaRPr altLang="en-US" lang="zh-CN"/>
          </a:p>
        </p:txBody>
      </p:sp>
      <p:sp>
        <p:nvSpPr>
          <p:cNvPr id="13320" name="AutoShape 9"/>
          <p:cNvSpPr/>
          <p:nvPr/>
        </p:nvSpPr>
        <p:spPr bwMode="auto">
          <a:xfrm rot="-1545634">
            <a:off x="9563100" y="4379913"/>
            <a:ext cx="915988" cy="915987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3321" name="Freeform 122"/>
          <p:cNvSpPr/>
          <p:nvPr/>
        </p:nvSpPr>
        <p:spPr bwMode="auto">
          <a:xfrm>
            <a:off x="9852025" y="4659313"/>
            <a:ext cx="384175" cy="384175"/>
          </a:xfrm>
          <a:custGeom>
            <a:gdLst>
              <a:gd fmla="*/ 2147483646 w 290" name="T0"/>
              <a:gd fmla="*/ 2147483646 h 290" name="T1"/>
              <a:gd fmla="*/ 2147483646 w 290" name="T2"/>
              <a:gd fmla="*/ 2147483646 h 290" name="T3"/>
              <a:gd fmla="*/ 2147483646 w 290" name="T4"/>
              <a:gd fmla="*/ 2147483646 h 290" name="T5"/>
              <a:gd fmla="*/ 2147483646 w 290" name="T6"/>
              <a:gd fmla="*/ 2147483646 h 290" name="T7"/>
              <a:gd fmla="*/ 2147483646 w 290" name="T8"/>
              <a:gd fmla="*/ 2147483646 h 290" name="T9"/>
              <a:gd fmla="*/ 2147483646 w 290" name="T10"/>
              <a:gd fmla="*/ 2147483646 h 290" name="T11"/>
              <a:gd fmla="*/ 2147483646 w 290" name="T12"/>
              <a:gd fmla="*/ 2147483646 h 290" name="T13"/>
              <a:gd fmla="*/ 2147483646 w 290" name="T14"/>
              <a:gd fmla="*/ 2147483646 h 290" name="T15"/>
              <a:gd fmla="*/ 2147483646 w 290" name="T16"/>
              <a:gd fmla="*/ 2147483646 h 290" name="T17"/>
              <a:gd fmla="*/ 2147483646 w 290" name="T18"/>
              <a:gd fmla="*/ 2147483646 h 290" name="T19"/>
              <a:gd fmla="*/ 2147483646 w 290" name="T20"/>
              <a:gd fmla="*/ 2147483646 h 290" name="T21"/>
              <a:gd fmla="*/ 2147483646 w 290" name="T22"/>
              <a:gd fmla="*/ 2147483646 h 290" name="T23"/>
              <a:gd fmla="*/ 2147483646 w 290" name="T24"/>
              <a:gd fmla="*/ 2147483646 h 290" name="T25"/>
              <a:gd fmla="*/ 2147483646 w 290" name="T26"/>
              <a:gd fmla="*/ 2147483646 h 290" name="T27"/>
              <a:gd fmla="*/ 2147483646 w 290" name="T28"/>
              <a:gd fmla="*/ 2147483646 h 290" name="T29"/>
              <a:gd fmla="*/ 2147483646 w 290" name="T30"/>
              <a:gd fmla="*/ 2147483646 h 290" name="T31"/>
              <a:gd fmla="*/ 2147483646 w 290" name="T32"/>
              <a:gd fmla="*/ 2147483646 h 290" name="T33"/>
              <a:gd fmla="*/ 2147483646 w 290" name="T34"/>
              <a:gd fmla="*/ 2147483646 h 290" name="T35"/>
              <a:gd fmla="*/ 2147483646 w 290" name="T36"/>
              <a:gd fmla="*/ 2147483646 h 290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</a:gdLst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b="b" l="0" r="r" t="0"/>
            <a:pathLst>
              <a:path h="290" w="290">
                <a:moveTo>
                  <a:pt x="268" y="181"/>
                </a:moveTo>
                <a:cubicBezTo>
                  <a:pt x="217" y="186"/>
                  <a:pt x="217" y="186"/>
                  <a:pt x="217" y="186"/>
                </a:cubicBezTo>
                <a:cubicBezTo>
                  <a:pt x="159" y="127"/>
                  <a:pt x="159" y="127"/>
                  <a:pt x="159" y="127"/>
                </a:cubicBezTo>
                <a:cubicBezTo>
                  <a:pt x="287" y="50"/>
                  <a:pt x="287" y="50"/>
                  <a:pt x="287" y="50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41" y="9"/>
                  <a:pt x="41" y="9"/>
                  <a:pt x="41" y="9"/>
                </a:cubicBezTo>
                <a:cubicBezTo>
                  <a:pt x="32" y="0"/>
                  <a:pt x="18" y="0"/>
                  <a:pt x="9" y="9"/>
                </a:cubicBezTo>
                <a:cubicBezTo>
                  <a:pt x="0" y="18"/>
                  <a:pt x="0" y="32"/>
                  <a:pt x="9" y="41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28" y="265"/>
                  <a:pt x="28" y="265"/>
                  <a:pt x="28" y="265"/>
                </a:cubicBezTo>
                <a:cubicBezTo>
                  <a:pt x="50" y="287"/>
                  <a:pt x="50" y="287"/>
                  <a:pt x="50" y="287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85" y="217"/>
                  <a:pt x="185" y="217"/>
                  <a:pt x="185" y="217"/>
                </a:cubicBezTo>
                <a:cubicBezTo>
                  <a:pt x="181" y="269"/>
                  <a:pt x="181" y="269"/>
                  <a:pt x="181" y="269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234" y="234"/>
                  <a:pt x="234" y="234"/>
                  <a:pt x="234" y="234"/>
                </a:cubicBezTo>
                <a:cubicBezTo>
                  <a:pt x="290" y="203"/>
                  <a:pt x="290" y="203"/>
                  <a:pt x="290" y="203"/>
                </a:cubicBezTo>
                <a:lnTo>
                  <a:pt x="268" y="181"/>
                </a:lnTo>
                <a:close/>
              </a:path>
            </a:pathLst>
          </a:custGeom>
          <a:solidFill>
            <a:srgbClr val="FDFDF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22" name="AutoShape 13"/>
          <p:cNvSpPr/>
          <p:nvPr/>
        </p:nvSpPr>
        <p:spPr bwMode="auto">
          <a:xfrm rot="-1545634">
            <a:off x="9563100" y="1949450"/>
            <a:ext cx="915988" cy="915988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pic>
        <p:nvPicPr>
          <p:cNvPr id="13323" name="组合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766300" y="2266950"/>
            <a:ext cx="468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AutoShape 12"/>
          <p:cNvSpPr/>
          <p:nvPr/>
        </p:nvSpPr>
        <p:spPr bwMode="auto">
          <a:xfrm rot="-1545634">
            <a:off x="8342313" y="1454150"/>
            <a:ext cx="915987" cy="915988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pic>
        <p:nvPicPr>
          <p:cNvPr id="13325" name="组合 1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04238" y="1736725"/>
            <a:ext cx="5603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AutoShape 14"/>
          <p:cNvSpPr/>
          <p:nvPr/>
        </p:nvSpPr>
        <p:spPr bwMode="auto">
          <a:xfrm rot="-1545634">
            <a:off x="7131050" y="1960563"/>
            <a:ext cx="915988" cy="915987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pic>
        <p:nvPicPr>
          <p:cNvPr id="13327" name="组合 2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88225" y="2219325"/>
            <a:ext cx="427038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8" name="AutoShape 7"/>
          <p:cNvSpPr/>
          <p:nvPr/>
        </p:nvSpPr>
        <p:spPr bwMode="auto">
          <a:xfrm rot="-1545634">
            <a:off x="6624638" y="3171825"/>
            <a:ext cx="915987" cy="915988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3329" name="Freeform 438"/>
          <p:cNvSpPr>
            <a:spLocks noEditPoints="1"/>
          </p:cNvSpPr>
          <p:nvPr/>
        </p:nvSpPr>
        <p:spPr bwMode="auto">
          <a:xfrm>
            <a:off x="6913563" y="3459163"/>
            <a:ext cx="331787" cy="358775"/>
          </a:xfrm>
          <a:custGeom>
            <a:gdLst>
              <a:gd fmla="*/ 2147483646 w 266" name="T0"/>
              <a:gd fmla="*/ 2147483646 h 288" name="T1"/>
              <a:gd fmla="*/ 2147483646 w 266" name="T2"/>
              <a:gd fmla="*/ 2147483646 h 288" name="T3"/>
              <a:gd fmla="*/ 2147483646 w 266" name="T4"/>
              <a:gd fmla="*/ 0 h 288" name="T5"/>
              <a:gd fmla="*/ 2147483646 w 266" name="T6"/>
              <a:gd fmla="*/ 0 h 288" name="T7"/>
              <a:gd fmla="*/ 2147483646 w 266" name="T8"/>
              <a:gd fmla="*/ 2147483646 h 288" name="T9"/>
              <a:gd fmla="*/ 0 w 266" name="T10"/>
              <a:gd fmla="*/ 2147483646 h 288" name="T11"/>
              <a:gd fmla="*/ 0 w 266" name="T12"/>
              <a:gd fmla="*/ 2147483646 h 288" name="T13"/>
              <a:gd fmla="*/ 2147483646 w 266" name="T14"/>
              <a:gd fmla="*/ 2147483646 h 288" name="T15"/>
              <a:gd fmla="*/ 2147483646 w 266" name="T16"/>
              <a:gd fmla="*/ 2147483646 h 288" name="T17"/>
              <a:gd fmla="*/ 2147483646 w 266" name="T18"/>
              <a:gd fmla="*/ 2147483646 h 288" name="T19"/>
              <a:gd fmla="*/ 2147483646 w 266" name="T20"/>
              <a:gd fmla="*/ 2147483646 h 288" name="T21"/>
              <a:gd fmla="*/ 2147483646 w 266" name="T22"/>
              <a:gd fmla="*/ 2147483646 h 288" name="T23"/>
              <a:gd fmla="*/ 2147483646 w 266" name="T24"/>
              <a:gd fmla="*/ 2147483646 h 288" name="T25"/>
              <a:gd fmla="*/ 2147483646 w 266" name="T26"/>
              <a:gd fmla="*/ 2147483646 h 288" name="T27"/>
              <a:gd fmla="*/ 2147483646 w 266" name="T28"/>
              <a:gd fmla="*/ 2147483646 h 288" name="T29"/>
              <a:gd fmla="*/ 2147483646 w 266" name="T30"/>
              <a:gd fmla="*/ 2147483646 h 288" name="T31"/>
              <a:gd fmla="*/ 2147483646 w 266" name="T32"/>
              <a:gd fmla="*/ 2147483646 h 288" name="T33"/>
              <a:gd fmla="*/ 2147483646 w 266" name="T34"/>
              <a:gd fmla="*/ 2147483646 h 288" name="T35"/>
              <a:gd fmla="*/ 2147483646 w 266" name="T36"/>
              <a:gd fmla="*/ 2147483646 h 288" name="T37"/>
              <a:gd fmla="*/ 2147483646 w 266" name="T38"/>
              <a:gd fmla="*/ 2147483646 h 288" name="T39"/>
              <a:gd fmla="*/ 2147483646 w 266" name="T40"/>
              <a:gd fmla="*/ 2147483646 h 288" name="T41"/>
              <a:gd fmla="*/ 2147483646 w 266" name="T42"/>
              <a:gd fmla="*/ 2147483646 h 288" name="T43"/>
              <a:gd fmla="*/ 2147483646 w 266" name="T44"/>
              <a:gd fmla="*/ 2147483646 h 288" name="T45"/>
              <a:gd fmla="*/ 2147483646 w 266" name="T46"/>
              <a:gd fmla="*/ 2147483646 h 288" name="T47"/>
              <a:gd fmla="*/ 2147483646 w 266" name="T48"/>
              <a:gd fmla="*/ 2147483646 h 288" name="T49"/>
              <a:gd fmla="*/ 2147483646 w 266" name="T50"/>
              <a:gd fmla="*/ 2147483646 h 288" name="T51"/>
              <a:gd fmla="*/ 2147483646 w 266" name="T52"/>
              <a:gd fmla="*/ 2147483646 h 288" name="T53"/>
              <a:gd fmla="*/ 2147483646 w 266" name="T54"/>
              <a:gd fmla="*/ 2147483646 h 288" name="T55"/>
              <a:gd fmla="*/ 2147483646 w 266" name="T56"/>
              <a:gd fmla="*/ 2147483646 h 288" name="T57"/>
              <a:gd fmla="*/ 2147483646 w 266" name="T58"/>
              <a:gd fmla="*/ 2147483646 h 288" name="T59"/>
              <a:gd fmla="*/ 2147483646 w 266" name="T60"/>
              <a:gd fmla="*/ 2147483646 h 288" name="T61"/>
              <a:gd fmla="*/ 2147483646 w 266" name="T62"/>
              <a:gd fmla="*/ 2147483646 h 288" name="T63"/>
              <a:gd fmla="*/ 2147483646 w 266" name="T64"/>
              <a:gd fmla="*/ 2147483646 h 288" name="T65"/>
              <a:gd fmla="*/ 2147483646 w 266" name="T66"/>
              <a:gd fmla="*/ 2147483646 h 288" name="T67"/>
              <a:gd fmla="*/ 2147483646 w 266" name="T68"/>
              <a:gd fmla="*/ 2147483646 h 288" name="T69"/>
              <a:gd fmla="*/ 2147483646 w 266" name="T70"/>
              <a:gd fmla="*/ 2147483646 h 288" name="T71"/>
              <a:gd fmla="*/ 2147483646 w 266" name="T72"/>
              <a:gd fmla="*/ 2147483646 h 288" name="T73"/>
              <a:gd fmla="*/ 2147483646 w 266" name="T74"/>
              <a:gd fmla="*/ 2147483646 h 288" name="T75"/>
              <a:gd fmla="*/ 2147483646 w 266" name="T76"/>
              <a:gd fmla="*/ 2147483646 h 288" name="T77"/>
              <a:gd fmla="*/ 2147483646 w 266" name="T78"/>
              <a:gd fmla="*/ 2147483646 h 288" name="T79"/>
              <a:gd fmla="*/ 2147483646 w 266" name="T80"/>
              <a:gd fmla="*/ 2147483646 h 288" name="T81"/>
              <a:gd fmla="*/ 2147483646 w 266" name="T82"/>
              <a:gd fmla="*/ 2147483646 h 288" name="T83"/>
              <a:gd fmla="*/ 2147483646 w 266" name="T84"/>
              <a:gd fmla="*/ 2147483646 h 288" name="T85"/>
              <a:gd fmla="*/ 2147483646 w 266" name="T86"/>
              <a:gd fmla="*/ 2147483646 h 288" name="T87"/>
              <a:gd fmla="*/ 2147483646 w 266" name="T88"/>
              <a:gd fmla="*/ 2147483646 h 288" name="T89"/>
              <a:gd fmla="*/ 2147483646 w 266" name="T90"/>
              <a:gd fmla="*/ 2147483646 h 288" name="T91"/>
              <a:gd fmla="*/ 2147483646 w 266" name="T92"/>
              <a:gd fmla="*/ 2147483646 h 288" name="T93"/>
              <a:gd fmla="*/ 2147483646 w 266" name="T94"/>
              <a:gd fmla="*/ 2147483646 h 288" name="T95"/>
              <a:gd fmla="*/ 2147483646 w 266" name="T96"/>
              <a:gd fmla="*/ 2147483646 h 288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</a:gdLst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b="b" l="0" r="r" t="0"/>
            <a:pathLst>
              <a:path h="288" w="266">
                <a:moveTo>
                  <a:pt x="266" y="64"/>
                </a:moveTo>
                <a:cubicBezTo>
                  <a:pt x="261" y="22"/>
                  <a:pt x="261" y="22"/>
                  <a:pt x="261" y="22"/>
                </a:cubicBezTo>
                <a:cubicBezTo>
                  <a:pt x="261" y="10"/>
                  <a:pt x="247" y="0"/>
                  <a:pt x="234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9" y="0"/>
                  <a:pt x="4" y="10"/>
                  <a:pt x="4" y="2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48"/>
                  <a:pt x="0" y="248"/>
                  <a:pt x="0" y="248"/>
                </a:cubicBezTo>
                <a:cubicBezTo>
                  <a:pt x="23" y="248"/>
                  <a:pt x="23" y="248"/>
                  <a:pt x="23" y="248"/>
                </a:cubicBezTo>
                <a:cubicBezTo>
                  <a:pt x="23" y="268"/>
                  <a:pt x="23" y="268"/>
                  <a:pt x="23" y="268"/>
                </a:cubicBezTo>
                <a:cubicBezTo>
                  <a:pt x="23" y="279"/>
                  <a:pt x="32" y="288"/>
                  <a:pt x="43" y="288"/>
                </a:cubicBezTo>
                <a:cubicBezTo>
                  <a:pt x="54" y="288"/>
                  <a:pt x="63" y="279"/>
                  <a:pt x="63" y="268"/>
                </a:cubicBezTo>
                <a:cubicBezTo>
                  <a:pt x="63" y="248"/>
                  <a:pt x="63" y="248"/>
                  <a:pt x="63" y="248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04" y="268"/>
                  <a:pt x="204" y="268"/>
                  <a:pt x="204" y="268"/>
                </a:cubicBezTo>
                <a:cubicBezTo>
                  <a:pt x="204" y="279"/>
                  <a:pt x="213" y="288"/>
                  <a:pt x="224" y="288"/>
                </a:cubicBezTo>
                <a:cubicBezTo>
                  <a:pt x="235" y="288"/>
                  <a:pt x="244" y="279"/>
                  <a:pt x="244" y="268"/>
                </a:cubicBezTo>
                <a:cubicBezTo>
                  <a:pt x="244" y="248"/>
                  <a:pt x="244" y="248"/>
                  <a:pt x="244" y="248"/>
                </a:cubicBezTo>
                <a:cubicBezTo>
                  <a:pt x="266" y="248"/>
                  <a:pt x="266" y="248"/>
                  <a:pt x="266" y="248"/>
                </a:cubicBezTo>
                <a:lnTo>
                  <a:pt x="266" y="64"/>
                </a:lnTo>
                <a:close/>
                <a:moveTo>
                  <a:pt x="101" y="16"/>
                </a:moveTo>
                <a:cubicBezTo>
                  <a:pt x="165" y="16"/>
                  <a:pt x="165" y="16"/>
                  <a:pt x="165" y="16"/>
                </a:cubicBezTo>
                <a:cubicBezTo>
                  <a:pt x="170" y="16"/>
                  <a:pt x="174" y="20"/>
                  <a:pt x="174" y="25"/>
                </a:cubicBezTo>
                <a:cubicBezTo>
                  <a:pt x="174" y="30"/>
                  <a:pt x="170" y="33"/>
                  <a:pt x="165" y="3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96" y="33"/>
                  <a:pt x="93" y="30"/>
                  <a:pt x="93" y="25"/>
                </a:cubicBezTo>
                <a:cubicBezTo>
                  <a:pt x="93" y="20"/>
                  <a:pt x="96" y="16"/>
                  <a:pt x="101" y="16"/>
                </a:cubicBezTo>
                <a:close/>
                <a:moveTo>
                  <a:pt x="33" y="67"/>
                </a:moveTo>
                <a:cubicBezTo>
                  <a:pt x="33" y="59"/>
                  <a:pt x="39" y="52"/>
                  <a:pt x="47" y="5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227" y="52"/>
                  <a:pt x="234" y="59"/>
                  <a:pt x="234" y="67"/>
                </a:cubicBezTo>
                <a:cubicBezTo>
                  <a:pt x="238" y="156"/>
                  <a:pt x="238" y="156"/>
                  <a:pt x="238" y="156"/>
                </a:cubicBezTo>
                <a:cubicBezTo>
                  <a:pt x="238" y="164"/>
                  <a:pt x="232" y="171"/>
                  <a:pt x="223" y="171"/>
                </a:cubicBezTo>
                <a:cubicBezTo>
                  <a:pt x="43" y="171"/>
                  <a:pt x="43" y="171"/>
                  <a:pt x="43" y="171"/>
                </a:cubicBezTo>
                <a:cubicBezTo>
                  <a:pt x="35" y="171"/>
                  <a:pt x="28" y="164"/>
                  <a:pt x="28" y="156"/>
                </a:cubicBezTo>
                <a:lnTo>
                  <a:pt x="33" y="67"/>
                </a:lnTo>
                <a:close/>
                <a:moveTo>
                  <a:pt x="63" y="223"/>
                </a:moveTo>
                <a:cubicBezTo>
                  <a:pt x="60" y="228"/>
                  <a:pt x="54" y="230"/>
                  <a:pt x="48" y="230"/>
                </a:cubicBezTo>
                <a:cubicBezTo>
                  <a:pt x="37" y="230"/>
                  <a:pt x="28" y="221"/>
                  <a:pt x="27" y="210"/>
                </a:cubicBezTo>
                <a:cubicBezTo>
                  <a:pt x="27" y="210"/>
                  <a:pt x="27" y="210"/>
                  <a:pt x="27" y="210"/>
                </a:cubicBezTo>
                <a:cubicBezTo>
                  <a:pt x="27" y="198"/>
                  <a:pt x="37" y="189"/>
                  <a:pt x="48" y="189"/>
                </a:cubicBezTo>
                <a:cubicBezTo>
                  <a:pt x="59" y="189"/>
                  <a:pt x="69" y="198"/>
                  <a:pt x="69" y="210"/>
                </a:cubicBezTo>
                <a:cubicBezTo>
                  <a:pt x="69" y="215"/>
                  <a:pt x="67" y="220"/>
                  <a:pt x="63" y="223"/>
                </a:cubicBezTo>
                <a:close/>
                <a:moveTo>
                  <a:pt x="220" y="230"/>
                </a:moveTo>
                <a:cubicBezTo>
                  <a:pt x="213" y="230"/>
                  <a:pt x="207" y="227"/>
                  <a:pt x="204" y="222"/>
                </a:cubicBezTo>
                <a:cubicBezTo>
                  <a:pt x="201" y="219"/>
                  <a:pt x="199" y="214"/>
                  <a:pt x="199" y="210"/>
                </a:cubicBezTo>
                <a:cubicBezTo>
                  <a:pt x="199" y="198"/>
                  <a:pt x="208" y="189"/>
                  <a:pt x="220" y="189"/>
                </a:cubicBezTo>
                <a:cubicBezTo>
                  <a:pt x="231" y="189"/>
                  <a:pt x="240" y="198"/>
                  <a:pt x="240" y="210"/>
                </a:cubicBezTo>
                <a:cubicBezTo>
                  <a:pt x="240" y="210"/>
                  <a:pt x="240" y="210"/>
                  <a:pt x="240" y="211"/>
                </a:cubicBezTo>
                <a:cubicBezTo>
                  <a:pt x="240" y="222"/>
                  <a:pt x="231" y="230"/>
                  <a:pt x="220" y="230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0" name="AutoShape 10"/>
          <p:cNvSpPr/>
          <p:nvPr/>
        </p:nvSpPr>
        <p:spPr bwMode="auto">
          <a:xfrm rot="-1545634">
            <a:off x="7131050" y="4391025"/>
            <a:ext cx="915988" cy="915988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pic>
        <p:nvPicPr>
          <p:cNvPr id="13331" name="组合 2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39013" y="4700588"/>
            <a:ext cx="4635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2" name="AutoShape 11"/>
          <p:cNvSpPr/>
          <p:nvPr/>
        </p:nvSpPr>
        <p:spPr bwMode="auto">
          <a:xfrm rot="-1545634">
            <a:off x="8342313" y="4906963"/>
            <a:ext cx="915987" cy="915987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pic>
        <p:nvPicPr>
          <p:cNvPr id="13333" name="组合 34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13775" y="5151438"/>
            <a:ext cx="40163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4" name="AutoShape 8"/>
          <p:cNvSpPr/>
          <p:nvPr/>
        </p:nvSpPr>
        <p:spPr bwMode="auto">
          <a:xfrm rot="-1545634">
            <a:off x="10067925" y="3179763"/>
            <a:ext cx="917575" cy="915987"/>
          </a:xfrm>
          <a:custGeom>
            <a:gdLst>
              <a:gd fmla="*/ 2147483646 w 19678" name="T0"/>
              <a:gd fmla="*/ 2147483646 h 19678" name="T1"/>
              <a:gd fmla="*/ 2147483646 w 19678" name="T2"/>
              <a:gd fmla="*/ 2147483646 h 19678" name="T3"/>
              <a:gd fmla="*/ 2147483646 w 19678" name="T4"/>
              <a:gd fmla="*/ 2147483646 h 19678" name="T5"/>
              <a:gd fmla="*/ 2147483646 w 19678" name="T6"/>
              <a:gd fmla="*/ 2147483646 h 19678" name="T7"/>
              <a:gd fmla="*/ 2147483646 w 19678" name="T8"/>
              <a:gd fmla="*/ 2147483646 h 1967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9678" w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3335" name="Freeform 243"/>
          <p:cNvSpPr>
            <a:spLocks noEditPoints="1"/>
          </p:cNvSpPr>
          <p:nvPr/>
        </p:nvSpPr>
        <p:spPr bwMode="auto">
          <a:xfrm>
            <a:off x="10323513" y="3417888"/>
            <a:ext cx="415925" cy="417512"/>
          </a:xfrm>
          <a:custGeom>
            <a:gdLst>
              <a:gd fmla="*/ 2147483646 w 288" name="T0"/>
              <a:gd fmla="*/ 0 h 288" name="T1"/>
              <a:gd fmla="*/ 0 w 288" name="T2"/>
              <a:gd fmla="*/ 2147483646 h 288" name="T3"/>
              <a:gd fmla="*/ 2147483646 w 288" name="T4"/>
              <a:gd fmla="*/ 2147483646 h 288" name="T5"/>
              <a:gd fmla="*/ 2147483646 w 288" name="T6"/>
              <a:gd fmla="*/ 2147483646 h 288" name="T7"/>
              <a:gd fmla="*/ 2147483646 w 288" name="T8"/>
              <a:gd fmla="*/ 0 h 288" name="T9"/>
              <a:gd fmla="*/ 2147483646 w 288" name="T10"/>
              <a:gd fmla="*/ 2147483646 h 288" name="T11"/>
              <a:gd fmla="*/ 2147483646 w 288" name="T12"/>
              <a:gd fmla="*/ 2147483646 h 288" name="T13"/>
              <a:gd fmla="*/ 2147483646 w 288" name="T14"/>
              <a:gd fmla="*/ 2147483646 h 288" name="T15"/>
              <a:gd fmla="*/ 2147483646 w 288" name="T16"/>
              <a:gd fmla="*/ 2147483646 h 288" name="T17"/>
              <a:gd fmla="*/ 2147483646 w 288" name="T18"/>
              <a:gd fmla="*/ 2147483646 h 288" name="T19"/>
              <a:gd fmla="*/ 2147483646 w 288" name="T20"/>
              <a:gd fmla="*/ 2147483646 h 288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288" w="288">
                <a:moveTo>
                  <a:pt x="144" y="0"/>
                </a:moveTo>
                <a:cubicBezTo>
                  <a:pt x="65" y="0"/>
                  <a:pt x="0" y="65"/>
                  <a:pt x="0" y="144"/>
                </a:cubicBezTo>
                <a:cubicBezTo>
                  <a:pt x="0" y="224"/>
                  <a:pt x="65" y="288"/>
                  <a:pt x="144" y="288"/>
                </a:cubicBezTo>
                <a:cubicBezTo>
                  <a:pt x="224" y="288"/>
                  <a:pt x="288" y="224"/>
                  <a:pt x="288" y="144"/>
                </a:cubicBezTo>
                <a:cubicBezTo>
                  <a:pt x="288" y="65"/>
                  <a:pt x="224" y="0"/>
                  <a:pt x="144" y="0"/>
                </a:cubicBezTo>
                <a:close/>
                <a:moveTo>
                  <a:pt x="264" y="144"/>
                </a:moveTo>
                <a:cubicBezTo>
                  <a:pt x="264" y="210"/>
                  <a:pt x="211" y="264"/>
                  <a:pt x="144" y="264"/>
                </a:cubicBezTo>
                <a:cubicBezTo>
                  <a:pt x="78" y="264"/>
                  <a:pt x="24" y="210"/>
                  <a:pt x="24" y="144"/>
                </a:cubicBezTo>
                <a:cubicBezTo>
                  <a:pt x="24" y="78"/>
                  <a:pt x="78" y="24"/>
                  <a:pt x="144" y="24"/>
                </a:cubicBezTo>
                <a:cubicBezTo>
                  <a:pt x="144" y="144"/>
                  <a:pt x="144" y="144"/>
                  <a:pt x="144" y="144"/>
                </a:cubicBezTo>
                <a:cubicBezTo>
                  <a:pt x="264" y="144"/>
                  <a:pt x="264" y="144"/>
                  <a:pt x="264" y="144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6" name="矩形 40"/>
          <p:cNvSpPr>
            <a:spLocks noChangeArrowheads="1"/>
          </p:cNvSpPr>
          <p:nvPr/>
        </p:nvSpPr>
        <p:spPr bwMode="auto">
          <a:xfrm>
            <a:off x="1574800" y="3884614"/>
            <a:ext cx="3416300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13337" name="TextBox 13"/>
          <p:cNvSpPr txBox="1">
            <a:spLocks noChangeArrowheads="1"/>
          </p:cNvSpPr>
          <p:nvPr/>
        </p:nvSpPr>
        <p:spPr bwMode="auto">
          <a:xfrm>
            <a:off x="1574800" y="3503613"/>
            <a:ext cx="14986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338" name="组合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6513" y="1042988"/>
            <a:ext cx="449897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233988" y="2025650"/>
            <a:ext cx="17240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  <a:latin charset="0" panose="020f0502020204030203" pitchFamily="34" typeface="Lato"/>
              </a:rPr>
              <a:t>02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4673600" y="3024188"/>
            <a:ext cx="28448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新品介绍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4673600" y="3854450"/>
            <a:ext cx="28448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400">
                <a:solidFill>
                  <a:schemeClr val="bg1"/>
                </a:solidFill>
                <a:latin charset="0" panose="020f0502020204030203" pitchFamily="34" typeface="Lato"/>
              </a:rPr>
              <a:t>Click  to  add  your  title. Click  to  add  your  title. Click  to  add  your  title. </a:t>
            </a:r>
          </a:p>
        </p:txBody>
      </p:sp>
      <p:cxnSp>
        <p:nvCxnSpPr>
          <p:cNvPr id="14342" name="直接连接符 12"/>
          <p:cNvCxnSpPr>
            <a:cxnSpLocks noChangeShapeType="1"/>
          </p:cNvCxnSpPr>
          <p:nvPr/>
        </p:nvCxnSpPr>
        <p:spPr bwMode="auto">
          <a:xfrm>
            <a:off x="5251450" y="2890838"/>
            <a:ext cx="16891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5363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5364" name="Rectangle 17"/>
          <p:cNvSpPr/>
          <p:nvPr/>
        </p:nvSpPr>
        <p:spPr bwMode="auto">
          <a:xfrm>
            <a:off x="1281113" y="2028825"/>
            <a:ext cx="1943100" cy="3263900"/>
          </a:xfrm>
          <a:prstGeom prst="rect">
            <a:avLst/>
          </a:prstGeom>
          <a:noFill/>
          <a:ln w="9525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0" lIns="0" rIns="0" tIns="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700">
              <a:solidFill>
                <a:srgbClr val="000000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65" name="Rectangle 17"/>
          <p:cNvSpPr/>
          <p:nvPr/>
        </p:nvSpPr>
        <p:spPr bwMode="auto">
          <a:xfrm>
            <a:off x="3852863" y="2028825"/>
            <a:ext cx="1943100" cy="3263900"/>
          </a:xfrm>
          <a:prstGeom prst="rect">
            <a:avLst/>
          </a:prstGeom>
          <a:noFill/>
          <a:ln w="9525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0" lIns="0" rIns="0" tIns="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700">
              <a:solidFill>
                <a:srgbClr val="000000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66" name="Rectangle 17"/>
          <p:cNvSpPr/>
          <p:nvPr/>
        </p:nvSpPr>
        <p:spPr bwMode="auto">
          <a:xfrm>
            <a:off x="6500813" y="2028825"/>
            <a:ext cx="1943100" cy="3263900"/>
          </a:xfrm>
          <a:prstGeom prst="rect">
            <a:avLst/>
          </a:prstGeom>
          <a:noFill/>
          <a:ln w="9525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0" lIns="0" rIns="0" tIns="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700">
              <a:solidFill>
                <a:srgbClr val="000000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67" name="Rectangle 17"/>
          <p:cNvSpPr/>
          <p:nvPr/>
        </p:nvSpPr>
        <p:spPr bwMode="auto">
          <a:xfrm>
            <a:off x="9051925" y="2028825"/>
            <a:ext cx="1943100" cy="3263900"/>
          </a:xfrm>
          <a:prstGeom prst="rect">
            <a:avLst/>
          </a:prstGeom>
          <a:noFill/>
          <a:ln w="9525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0" lIns="0" rIns="0" tIns="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700">
              <a:solidFill>
                <a:srgbClr val="000000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4414838" y="2298700"/>
            <a:ext cx="900112" cy="901700"/>
          </a:xfrm>
          <a:prstGeom prst="ellipse">
            <a:avLst/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69" name="Freeform 6"/>
          <p:cNvSpPr>
            <a:spLocks noEditPoints="1"/>
          </p:cNvSpPr>
          <p:nvPr/>
        </p:nvSpPr>
        <p:spPr bwMode="auto">
          <a:xfrm>
            <a:off x="4610100" y="2586038"/>
            <a:ext cx="514350" cy="342900"/>
          </a:xfrm>
          <a:custGeom>
            <a:gdLst>
              <a:gd fmla="*/ 2147483646 w 176" name="T0"/>
              <a:gd fmla="*/ 2147483646 h 117" name="T1"/>
              <a:gd fmla="*/ 2147483646 w 176" name="T2"/>
              <a:gd fmla="*/ 2147483646 h 117" name="T3"/>
              <a:gd fmla="*/ 2147483646 w 176" name="T4"/>
              <a:gd fmla="*/ 2147483646 h 117" name="T5"/>
              <a:gd fmla="*/ 2147483646 w 176" name="T6"/>
              <a:gd fmla="*/ 2147483646 h 117" name="T7"/>
              <a:gd fmla="*/ 0 w 176" name="T8"/>
              <a:gd fmla="*/ 2147483646 h 117" name="T9"/>
              <a:gd fmla="*/ 0 w 176" name="T10"/>
              <a:gd fmla="*/ 2147483646 h 117" name="T11"/>
              <a:gd fmla="*/ 2147483646 w 176" name="T12"/>
              <a:gd fmla="*/ 2147483646 h 117" name="T13"/>
              <a:gd fmla="*/ 2147483646 w 176" name="T14"/>
              <a:gd fmla="*/ 2147483646 h 117" name="T15"/>
              <a:gd fmla="*/ 2147483646 w 176" name="T16"/>
              <a:gd fmla="*/ 2147483646 h 117" name="T17"/>
              <a:gd fmla="*/ 2147483646 w 176" name="T18"/>
              <a:gd fmla="*/ 2147483646 h 117" name="T19"/>
              <a:gd fmla="*/ 2147483646 w 176" name="T20"/>
              <a:gd fmla="*/ 2147483646 h 117" name="T21"/>
              <a:gd fmla="*/ 2147483646 w 176" name="T22"/>
              <a:gd fmla="*/ 0 h 117" name="T23"/>
              <a:gd fmla="*/ 2147483646 w 176" name="T24"/>
              <a:gd fmla="*/ 0 h 117" name="T25"/>
              <a:gd fmla="*/ 2147483646 w 176" name="T26"/>
              <a:gd fmla="*/ 2147483646 h 117" name="T27"/>
              <a:gd fmla="*/ 2147483646 w 176" name="T28"/>
              <a:gd fmla="*/ 2147483646 h 117" name="T29"/>
              <a:gd fmla="*/ 2147483646 w 176" name="T30"/>
              <a:gd fmla="*/ 2147483646 h 117" name="T31"/>
              <a:gd fmla="*/ 2147483646 w 176" name="T32"/>
              <a:gd fmla="*/ 2147483646 h 117" name="T33"/>
              <a:gd fmla="*/ 2147483646 w 176" name="T34"/>
              <a:gd fmla="*/ 2147483646 h 117" name="T35"/>
              <a:gd fmla="*/ 2147483646 w 176" name="T36"/>
              <a:gd fmla="*/ 2147483646 h 117" name="T37"/>
              <a:gd fmla="*/ 2147483646 w 176" name="T38"/>
              <a:gd fmla="*/ 2147483646 h 117" name="T39"/>
              <a:gd fmla="*/ 2147483646 w 176" name="T40"/>
              <a:gd fmla="*/ 2147483646 h 117" name="T41"/>
              <a:gd fmla="*/ 2147483646 w 176" name="T42"/>
              <a:gd fmla="*/ 2147483646 h 117" name="T43"/>
              <a:gd fmla="*/ 2147483646 w 176" name="T44"/>
              <a:gd fmla="*/ 2147483646 h 117" name="T45"/>
              <a:gd fmla="*/ 2147483646 w 176" name="T46"/>
              <a:gd fmla="*/ 2147483646 h 117" name="T47"/>
              <a:gd fmla="*/ 2147483646 w 176" name="T48"/>
              <a:gd fmla="*/ 2147483646 h 117" name="T49"/>
              <a:gd fmla="*/ 2147483646 w 176" name="T50"/>
              <a:gd fmla="*/ 2147483646 h 117" name="T51"/>
              <a:gd fmla="*/ 2147483646 w 176" name="T52"/>
              <a:gd fmla="*/ 2147483646 h 117" name="T53"/>
              <a:gd fmla="*/ 2147483646 w 176" name="T54"/>
              <a:gd fmla="*/ 2147483646 h 117" name="T55"/>
              <a:gd fmla="*/ 2147483646 w 176" name="T56"/>
              <a:gd fmla="*/ 2147483646 h 117" name="T57"/>
              <a:gd fmla="*/ 2147483646 w 176" name="T58"/>
              <a:gd fmla="*/ 2147483646 h 117" name="T59"/>
              <a:gd fmla="*/ 2147483646 w 176" name="T60"/>
              <a:gd fmla="*/ 2147483646 h 117" name="T61"/>
              <a:gd fmla="*/ 2147483646 w 176" name="T62"/>
              <a:gd fmla="*/ 2147483646 h 117" name="T63"/>
              <a:gd fmla="*/ 2147483646 w 176" name="T64"/>
              <a:gd fmla="*/ 2147483646 h 117" name="T65"/>
              <a:gd fmla="*/ 2147483646 w 176" name="T66"/>
              <a:gd fmla="*/ 2147483646 h 117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b" l="0" r="r" t="0"/>
            <a:pathLst>
              <a:path h="117" w="176">
                <a:moveTo>
                  <a:pt x="176" y="99"/>
                </a:moveTo>
                <a:cubicBezTo>
                  <a:pt x="176" y="108"/>
                  <a:pt x="176" y="108"/>
                  <a:pt x="176" y="108"/>
                </a:cubicBezTo>
                <a:cubicBezTo>
                  <a:pt x="176" y="113"/>
                  <a:pt x="169" y="117"/>
                  <a:pt x="161" y="117"/>
                </a:cubicBezTo>
                <a:cubicBezTo>
                  <a:pt x="15" y="117"/>
                  <a:pt x="15" y="117"/>
                  <a:pt x="15" y="117"/>
                </a:cubicBezTo>
                <a:cubicBezTo>
                  <a:pt x="7" y="117"/>
                  <a:pt x="0" y="113"/>
                  <a:pt x="0" y="108"/>
                </a:cubicBezTo>
                <a:cubicBezTo>
                  <a:pt x="0" y="99"/>
                  <a:pt x="0" y="99"/>
                  <a:pt x="0" y="99"/>
                </a:cubicBezTo>
                <a:cubicBezTo>
                  <a:pt x="15" y="99"/>
                  <a:pt x="15" y="99"/>
                  <a:pt x="15" y="99"/>
                </a:cubicBezTo>
                <a:cubicBezTo>
                  <a:pt x="161" y="99"/>
                  <a:pt x="161" y="99"/>
                  <a:pt x="161" y="99"/>
                </a:cubicBezTo>
                <a:lnTo>
                  <a:pt x="176" y="99"/>
                </a:lnTo>
                <a:close/>
                <a:moveTo>
                  <a:pt x="24" y="79"/>
                </a:moveTo>
                <a:cubicBezTo>
                  <a:pt x="24" y="14"/>
                  <a:pt x="24" y="14"/>
                  <a:pt x="24" y="14"/>
                </a:cubicBezTo>
                <a:cubicBezTo>
                  <a:pt x="24" y="6"/>
                  <a:pt x="30" y="0"/>
                  <a:pt x="38" y="0"/>
                </a:cubicBezTo>
                <a:cubicBezTo>
                  <a:pt x="138" y="0"/>
                  <a:pt x="138" y="0"/>
                  <a:pt x="138" y="0"/>
                </a:cubicBezTo>
                <a:cubicBezTo>
                  <a:pt x="146" y="0"/>
                  <a:pt x="152" y="6"/>
                  <a:pt x="152" y="14"/>
                </a:cubicBezTo>
                <a:cubicBezTo>
                  <a:pt x="152" y="79"/>
                  <a:pt x="152" y="79"/>
                  <a:pt x="152" y="79"/>
                </a:cubicBezTo>
                <a:cubicBezTo>
                  <a:pt x="152" y="87"/>
                  <a:pt x="146" y="93"/>
                  <a:pt x="138" y="93"/>
                </a:cubicBezTo>
                <a:cubicBezTo>
                  <a:pt x="38" y="93"/>
                  <a:pt x="38" y="93"/>
                  <a:pt x="38" y="93"/>
                </a:cubicBezTo>
                <a:cubicBezTo>
                  <a:pt x="30" y="93"/>
                  <a:pt x="24" y="87"/>
                  <a:pt x="24" y="79"/>
                </a:cubicBezTo>
                <a:close/>
                <a:moveTo>
                  <a:pt x="35" y="79"/>
                </a:moveTo>
                <a:cubicBezTo>
                  <a:pt x="35" y="80"/>
                  <a:pt x="37" y="82"/>
                  <a:pt x="38" y="82"/>
                </a:cubicBezTo>
                <a:cubicBezTo>
                  <a:pt x="138" y="82"/>
                  <a:pt x="138" y="82"/>
                  <a:pt x="138" y="82"/>
                </a:cubicBezTo>
                <a:cubicBezTo>
                  <a:pt x="139" y="82"/>
                  <a:pt x="141" y="80"/>
                  <a:pt x="141" y="79"/>
                </a:cubicBezTo>
                <a:cubicBezTo>
                  <a:pt x="141" y="14"/>
                  <a:pt x="141" y="14"/>
                  <a:pt x="141" y="14"/>
                </a:cubicBezTo>
                <a:cubicBezTo>
                  <a:pt x="141" y="13"/>
                  <a:pt x="139" y="11"/>
                  <a:pt x="138" y="11"/>
                </a:cubicBezTo>
                <a:cubicBezTo>
                  <a:pt x="38" y="11"/>
                  <a:pt x="38" y="11"/>
                  <a:pt x="38" y="11"/>
                </a:cubicBezTo>
                <a:cubicBezTo>
                  <a:pt x="37" y="11"/>
                  <a:pt x="35" y="13"/>
                  <a:pt x="35" y="14"/>
                </a:cubicBezTo>
                <a:lnTo>
                  <a:pt x="35" y="79"/>
                </a:lnTo>
                <a:close/>
                <a:moveTo>
                  <a:pt x="97" y="107"/>
                </a:moveTo>
                <a:cubicBezTo>
                  <a:pt x="97" y="106"/>
                  <a:pt x="96" y="105"/>
                  <a:pt x="95" y="105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0" y="105"/>
                  <a:pt x="79" y="106"/>
                  <a:pt x="79" y="107"/>
                </a:cubicBezTo>
                <a:cubicBezTo>
                  <a:pt x="79" y="107"/>
                  <a:pt x="80" y="108"/>
                  <a:pt x="81" y="108"/>
                </a:cubicBezTo>
                <a:cubicBezTo>
                  <a:pt x="95" y="108"/>
                  <a:pt x="95" y="108"/>
                  <a:pt x="95" y="108"/>
                </a:cubicBezTo>
                <a:cubicBezTo>
                  <a:pt x="96" y="108"/>
                  <a:pt x="97" y="107"/>
                  <a:pt x="97" y="1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5370" name="Oval 13"/>
          <p:cNvSpPr>
            <a:spLocks noChangeArrowheads="1"/>
          </p:cNvSpPr>
          <p:nvPr/>
        </p:nvSpPr>
        <p:spPr bwMode="auto">
          <a:xfrm>
            <a:off x="9628188" y="2298700"/>
            <a:ext cx="900112" cy="901700"/>
          </a:xfrm>
          <a:prstGeom prst="ellipse">
            <a:avLst/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71" name="Freeform 7"/>
          <p:cNvSpPr>
            <a:spLocks noEditPoints="1"/>
          </p:cNvSpPr>
          <p:nvPr/>
        </p:nvSpPr>
        <p:spPr bwMode="auto">
          <a:xfrm>
            <a:off x="9825038" y="2533650"/>
            <a:ext cx="484187" cy="447675"/>
          </a:xfrm>
          <a:custGeom>
            <a:gdLst>
              <a:gd fmla="*/ 2147483646 w 177" name="T0"/>
              <a:gd fmla="*/ 2147483646 h 164" name="T1"/>
              <a:gd fmla="*/ 2147483646 w 177" name="T2"/>
              <a:gd fmla="*/ 2147483646 h 164" name="T3"/>
              <a:gd fmla="*/ 2147483646 w 177" name="T4"/>
              <a:gd fmla="*/ 2147483646 h 164" name="T5"/>
              <a:gd fmla="*/ 2147483646 w 177" name="T6"/>
              <a:gd fmla="*/ 2147483646 h 164" name="T7"/>
              <a:gd fmla="*/ 2147483646 w 177" name="T8"/>
              <a:gd fmla="*/ 2147483646 h 164" name="T9"/>
              <a:gd fmla="*/ 2147483646 w 177" name="T10"/>
              <a:gd fmla="*/ 2147483646 h 164" name="T11"/>
              <a:gd fmla="*/ 2147483646 w 177" name="T12"/>
              <a:gd fmla="*/ 2147483646 h 164" name="T13"/>
              <a:gd fmla="*/ 2147483646 w 177" name="T14"/>
              <a:gd fmla="*/ 2147483646 h 164" name="T15"/>
              <a:gd fmla="*/ 2147483646 w 177" name="T16"/>
              <a:gd fmla="*/ 2147483646 h 164" name="T17"/>
              <a:gd fmla="*/ 2147483646 w 177" name="T18"/>
              <a:gd fmla="*/ 2147483646 h 164" name="T19"/>
              <a:gd fmla="*/ 2147483646 w 177" name="T20"/>
              <a:gd fmla="*/ 2147483646 h 164" name="T21"/>
              <a:gd fmla="*/ 2147483646 w 177" name="T22"/>
              <a:gd fmla="*/ 0 h 164" name="T23"/>
              <a:gd fmla="*/ 2147483646 w 177" name="T24"/>
              <a:gd fmla="*/ 2147483646 h 164" name="T25"/>
              <a:gd fmla="*/ 2147483646 w 177" name="T26"/>
              <a:gd fmla="*/ 2147483646 h 164" name="T27"/>
              <a:gd fmla="*/ 2147483646 w 177" name="T28"/>
              <a:gd fmla="*/ 2147483646 h 164" name="T29"/>
              <a:gd fmla="*/ 2147483646 w 177" name="T30"/>
              <a:gd fmla="*/ 2147483646 h 164" name="T31"/>
              <a:gd fmla="*/ 2147483646 w 177" name="T32"/>
              <a:gd fmla="*/ 2147483646 h 164" name="T33"/>
              <a:gd fmla="*/ 2147483646 w 177" name="T34"/>
              <a:gd fmla="*/ 2147483646 h 164" name="T35"/>
              <a:gd fmla="*/ 2147483646 w 177" name="T36"/>
              <a:gd fmla="*/ 2147483646 h 164" name="T37"/>
              <a:gd fmla="*/ 2147483646 w 177" name="T38"/>
              <a:gd fmla="*/ 2147483646 h 164" name="T39"/>
              <a:gd fmla="*/ 2147483646 w 177" name="T40"/>
              <a:gd fmla="*/ 2147483646 h 164" name="T41"/>
              <a:gd fmla="*/ 2147483646 w 177" name="T42"/>
              <a:gd fmla="*/ 2147483646 h 164" name="T43"/>
              <a:gd fmla="*/ 2147483646 w 177" name="T44"/>
              <a:gd fmla="*/ 2147483646 h 164" name="T45"/>
              <a:gd fmla="*/ 2147483646 w 177" name="T46"/>
              <a:gd fmla="*/ 2147483646 h 164" name="T47"/>
              <a:gd fmla="*/ 2147483646 w 177" name="T48"/>
              <a:gd fmla="*/ 2147483646 h 164" name="T49"/>
              <a:gd fmla="*/ 2147483646 w 177" name="T50"/>
              <a:gd fmla="*/ 2147483646 h 164" name="T51"/>
              <a:gd fmla="*/ 2147483646 w 177" name="T52"/>
              <a:gd fmla="*/ 2147483646 h 164" name="T53"/>
              <a:gd fmla="*/ 2147483646 w 177" name="T54"/>
              <a:gd fmla="*/ 2147483646 h 164" name="T55"/>
              <a:gd fmla="*/ 2147483646 w 177" name="T56"/>
              <a:gd fmla="*/ 2147483646 h 164" name="T57"/>
              <a:gd fmla="*/ 2147483646 w 177" name="T58"/>
              <a:gd fmla="*/ 0 h 164" name="T59"/>
              <a:gd fmla="*/ 2147483646 w 177" name="T60"/>
              <a:gd fmla="*/ 2147483646 h 164" name="T61"/>
              <a:gd fmla="*/ 2147483646 w 177" name="T62"/>
              <a:gd fmla="*/ 2147483646 h 164" name="T63"/>
              <a:gd fmla="*/ 2147483646 w 177" name="T64"/>
              <a:gd fmla="*/ 2147483646 h 164" name="T65"/>
              <a:gd fmla="*/ 2147483646 w 177" name="T66"/>
              <a:gd fmla="*/ 2147483646 h 164" name="T67"/>
              <a:gd fmla="*/ 2147483646 w 177" name="T68"/>
              <a:gd fmla="*/ 2147483646 h 164" name="T69"/>
              <a:gd fmla="*/ 2147483646 w 177" name="T70"/>
              <a:gd fmla="*/ 2147483646 h 164" name="T71"/>
              <a:gd fmla="*/ 2147483646 w 177" name="T72"/>
              <a:gd fmla="*/ 2147483646 h 164" name="T73"/>
              <a:gd fmla="*/ 2147483646 w 177" name="T74"/>
              <a:gd fmla="*/ 2147483646 h 164" name="T75"/>
              <a:gd fmla="*/ 2147483646 w 177" name="T76"/>
              <a:gd fmla="*/ 2147483646 h 164" name="T77"/>
              <a:gd fmla="*/ 2147483646 w 177" name="T78"/>
              <a:gd fmla="*/ 2147483646 h 164" name="T79"/>
              <a:gd fmla="*/ 2147483646 w 177" name="T80"/>
              <a:gd fmla="*/ 2147483646 h 164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b" l="0" r="r" t="0"/>
            <a:pathLst>
              <a:path h="164" w="177">
                <a:moveTo>
                  <a:pt x="31" y="94"/>
                </a:moveTo>
                <a:cubicBezTo>
                  <a:pt x="19" y="94"/>
                  <a:pt x="19" y="94"/>
                  <a:pt x="19" y="94"/>
                </a:cubicBezTo>
                <a:cubicBezTo>
                  <a:pt x="9" y="94"/>
                  <a:pt x="1" y="89"/>
                  <a:pt x="1" y="79"/>
                </a:cubicBezTo>
                <a:cubicBezTo>
                  <a:pt x="1" y="72"/>
                  <a:pt x="0" y="47"/>
                  <a:pt x="12" y="47"/>
                </a:cubicBezTo>
                <a:cubicBezTo>
                  <a:pt x="14" y="47"/>
                  <a:pt x="24" y="55"/>
                  <a:pt x="36" y="55"/>
                </a:cubicBezTo>
                <a:cubicBezTo>
                  <a:pt x="40" y="55"/>
                  <a:pt x="44" y="54"/>
                  <a:pt x="48" y="52"/>
                </a:cubicBezTo>
                <a:cubicBezTo>
                  <a:pt x="48" y="54"/>
                  <a:pt x="48" y="57"/>
                  <a:pt x="48" y="59"/>
                </a:cubicBezTo>
                <a:cubicBezTo>
                  <a:pt x="48" y="67"/>
                  <a:pt x="50" y="75"/>
                  <a:pt x="55" y="82"/>
                </a:cubicBezTo>
                <a:cubicBezTo>
                  <a:pt x="46" y="82"/>
                  <a:pt x="37" y="86"/>
                  <a:pt x="31" y="94"/>
                </a:cubicBezTo>
                <a:close/>
                <a:moveTo>
                  <a:pt x="36" y="47"/>
                </a:moveTo>
                <a:cubicBezTo>
                  <a:pt x="23" y="47"/>
                  <a:pt x="12" y="36"/>
                  <a:pt x="12" y="23"/>
                </a:cubicBezTo>
                <a:cubicBezTo>
                  <a:pt x="12" y="10"/>
                  <a:pt x="23" y="0"/>
                  <a:pt x="36" y="0"/>
                </a:cubicBezTo>
                <a:cubicBezTo>
                  <a:pt x="49" y="0"/>
                  <a:pt x="59" y="10"/>
                  <a:pt x="59" y="23"/>
                </a:cubicBezTo>
                <a:cubicBezTo>
                  <a:pt x="59" y="36"/>
                  <a:pt x="49" y="47"/>
                  <a:pt x="36" y="47"/>
                </a:cubicBezTo>
                <a:close/>
                <a:moveTo>
                  <a:pt x="129" y="164"/>
                </a:moveTo>
                <a:cubicBezTo>
                  <a:pt x="49" y="164"/>
                  <a:pt x="49" y="164"/>
                  <a:pt x="49" y="164"/>
                </a:cubicBezTo>
                <a:cubicBezTo>
                  <a:pt x="34" y="164"/>
                  <a:pt x="24" y="155"/>
                  <a:pt x="24" y="140"/>
                </a:cubicBezTo>
                <a:cubicBezTo>
                  <a:pt x="24" y="120"/>
                  <a:pt x="29" y="88"/>
                  <a:pt x="56" y="88"/>
                </a:cubicBezTo>
                <a:cubicBezTo>
                  <a:pt x="59" y="88"/>
                  <a:pt x="70" y="101"/>
                  <a:pt x="89" y="101"/>
                </a:cubicBezTo>
                <a:cubicBezTo>
                  <a:pt x="107" y="101"/>
                  <a:pt x="118" y="88"/>
                  <a:pt x="121" y="88"/>
                </a:cubicBezTo>
                <a:cubicBezTo>
                  <a:pt x="148" y="88"/>
                  <a:pt x="153" y="120"/>
                  <a:pt x="153" y="140"/>
                </a:cubicBezTo>
                <a:cubicBezTo>
                  <a:pt x="153" y="155"/>
                  <a:pt x="143" y="164"/>
                  <a:pt x="129" y="164"/>
                </a:cubicBezTo>
                <a:close/>
                <a:moveTo>
                  <a:pt x="89" y="94"/>
                </a:moveTo>
                <a:cubicBezTo>
                  <a:pt x="69" y="94"/>
                  <a:pt x="53" y="78"/>
                  <a:pt x="53" y="59"/>
                </a:cubicBezTo>
                <a:cubicBezTo>
                  <a:pt x="53" y="39"/>
                  <a:pt x="69" y="23"/>
                  <a:pt x="89" y="23"/>
                </a:cubicBezTo>
                <a:cubicBezTo>
                  <a:pt x="108" y="23"/>
                  <a:pt x="124" y="39"/>
                  <a:pt x="124" y="59"/>
                </a:cubicBezTo>
                <a:cubicBezTo>
                  <a:pt x="124" y="78"/>
                  <a:pt x="108" y="94"/>
                  <a:pt x="89" y="94"/>
                </a:cubicBezTo>
                <a:close/>
                <a:moveTo>
                  <a:pt x="141" y="47"/>
                </a:moveTo>
                <a:cubicBezTo>
                  <a:pt x="128" y="47"/>
                  <a:pt x="118" y="36"/>
                  <a:pt x="118" y="23"/>
                </a:cubicBezTo>
                <a:cubicBezTo>
                  <a:pt x="118" y="10"/>
                  <a:pt x="128" y="0"/>
                  <a:pt x="141" y="0"/>
                </a:cubicBezTo>
                <a:cubicBezTo>
                  <a:pt x="154" y="0"/>
                  <a:pt x="165" y="10"/>
                  <a:pt x="165" y="23"/>
                </a:cubicBezTo>
                <a:cubicBezTo>
                  <a:pt x="165" y="36"/>
                  <a:pt x="154" y="47"/>
                  <a:pt x="141" y="47"/>
                </a:cubicBezTo>
                <a:close/>
                <a:moveTo>
                  <a:pt x="159" y="94"/>
                </a:moveTo>
                <a:cubicBezTo>
                  <a:pt x="146" y="94"/>
                  <a:pt x="146" y="94"/>
                  <a:pt x="146" y="94"/>
                </a:cubicBezTo>
                <a:cubicBezTo>
                  <a:pt x="140" y="86"/>
                  <a:pt x="132" y="82"/>
                  <a:pt x="122" y="82"/>
                </a:cubicBezTo>
                <a:cubicBezTo>
                  <a:pt x="127" y="75"/>
                  <a:pt x="130" y="67"/>
                  <a:pt x="130" y="59"/>
                </a:cubicBezTo>
                <a:cubicBezTo>
                  <a:pt x="130" y="57"/>
                  <a:pt x="129" y="54"/>
                  <a:pt x="129" y="52"/>
                </a:cubicBezTo>
                <a:cubicBezTo>
                  <a:pt x="133" y="54"/>
                  <a:pt x="137" y="55"/>
                  <a:pt x="141" y="55"/>
                </a:cubicBezTo>
                <a:cubicBezTo>
                  <a:pt x="154" y="55"/>
                  <a:pt x="163" y="47"/>
                  <a:pt x="165" y="47"/>
                </a:cubicBezTo>
                <a:cubicBezTo>
                  <a:pt x="177" y="47"/>
                  <a:pt x="177" y="72"/>
                  <a:pt x="177" y="79"/>
                </a:cubicBezTo>
                <a:cubicBezTo>
                  <a:pt x="177" y="89"/>
                  <a:pt x="168" y="94"/>
                  <a:pt x="159" y="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5372" name="Oval 4"/>
          <p:cNvSpPr>
            <a:spLocks noChangeArrowheads="1"/>
          </p:cNvSpPr>
          <p:nvPr/>
        </p:nvSpPr>
        <p:spPr bwMode="auto">
          <a:xfrm>
            <a:off x="1797050" y="2298700"/>
            <a:ext cx="901700" cy="901700"/>
          </a:xfrm>
          <a:prstGeom prst="ellipse">
            <a:avLst/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73" name="Freeform 8"/>
          <p:cNvSpPr>
            <a:spLocks noEditPoints="1"/>
          </p:cNvSpPr>
          <p:nvPr/>
        </p:nvSpPr>
        <p:spPr bwMode="auto">
          <a:xfrm>
            <a:off x="2108200" y="2514600"/>
            <a:ext cx="325438" cy="485775"/>
          </a:xfrm>
          <a:custGeom>
            <a:gdLst>
              <a:gd fmla="*/ 2147483646 w 94" name="T0"/>
              <a:gd fmla="*/ 2147483646 h 140" name="T1"/>
              <a:gd fmla="*/ 2147483646 w 94" name="T2"/>
              <a:gd fmla="*/ 2147483646 h 140" name="T3"/>
              <a:gd fmla="*/ 2147483646 w 94" name="T4"/>
              <a:gd fmla="*/ 2147483646 h 140" name="T5"/>
              <a:gd fmla="*/ 2147483646 w 94" name="T6"/>
              <a:gd fmla="*/ 2147483646 h 140" name="T7"/>
              <a:gd fmla="*/ 2147483646 w 94" name="T8"/>
              <a:gd fmla="*/ 2147483646 h 140" name="T9"/>
              <a:gd fmla="*/ 2147483646 w 94" name="T10"/>
              <a:gd fmla="*/ 2147483646 h 140" name="T11"/>
              <a:gd fmla="*/ 0 w 94" name="T12"/>
              <a:gd fmla="*/ 2147483646 h 140" name="T13"/>
              <a:gd fmla="*/ 2147483646 w 94" name="T14"/>
              <a:gd fmla="*/ 2147483646 h 140" name="T15"/>
              <a:gd fmla="*/ 2147483646 w 94" name="T16"/>
              <a:gd fmla="*/ 2147483646 h 140" name="T17"/>
              <a:gd fmla="*/ 0 w 94" name="T18"/>
              <a:gd fmla="*/ 2147483646 h 140" name="T19"/>
              <a:gd fmla="*/ 2147483646 w 94" name="T20"/>
              <a:gd fmla="*/ 0 h 140" name="T21"/>
              <a:gd fmla="*/ 2147483646 w 94" name="T22"/>
              <a:gd fmla="*/ 2147483646 h 140" name="T23"/>
              <a:gd fmla="*/ 2147483646 w 94" name="T24"/>
              <a:gd fmla="*/ 2147483646 h 140" name="T25"/>
              <a:gd fmla="*/ 2147483646 w 94" name="T26"/>
              <a:gd fmla="*/ 2147483646 h 140" name="T27"/>
              <a:gd fmla="*/ 2147483646 w 94" name="T28"/>
              <a:gd fmla="*/ 2147483646 h 140" name="T29"/>
              <a:gd fmla="*/ 2147483646 w 94" name="T30"/>
              <a:gd fmla="*/ 2147483646 h 140" name="T31"/>
              <a:gd fmla="*/ 2147483646 w 94" name="T32"/>
              <a:gd fmla="*/ 2147483646 h 140" name="T33"/>
              <a:gd fmla="*/ 2147483646 w 94" name="T34"/>
              <a:gd fmla="*/ 2147483646 h 140" name="T35"/>
              <a:gd fmla="*/ 2147483646 w 94" name="T36"/>
              <a:gd fmla="*/ 2147483646 h 140" name="T37"/>
              <a:gd fmla="*/ 2147483646 w 94" name="T38"/>
              <a:gd fmla="*/ 2147483646 h 140" name="T39"/>
              <a:gd fmla="*/ 2147483646 w 94" name="T40"/>
              <a:gd fmla="*/ 2147483646 h 140" name="T41"/>
              <a:gd fmla="*/ 2147483646 w 94" name="T42"/>
              <a:gd fmla="*/ 2147483646 h 140" name="T43"/>
              <a:gd fmla="*/ 2147483646 w 94" name="T44"/>
              <a:gd fmla="*/ 2147483646 h 140" name="T45"/>
              <a:gd fmla="*/ 2147483646 w 94" name="T46"/>
              <a:gd fmla="*/ 2147483646 h 140" name="T47"/>
              <a:gd fmla="*/ 2147483646 w 94" name="T48"/>
              <a:gd fmla="*/ 2147483646 h 140" name="T49"/>
              <a:gd fmla="*/ 2147483646 w 94" name="T50"/>
              <a:gd fmla="*/ 2147483646 h 140" name="T51"/>
              <a:gd fmla="*/ 2147483646 w 94" name="T52"/>
              <a:gd fmla="*/ 2147483646 h 140" name="T53"/>
              <a:gd fmla="*/ 2147483646 w 94" name="T54"/>
              <a:gd fmla="*/ 2147483646 h 140" name="T55"/>
              <a:gd fmla="*/ 2147483646 w 94" name="T56"/>
              <a:gd fmla="*/ 2147483646 h 140" name="T57"/>
              <a:gd fmla="*/ 2147483646 w 94" name="T58"/>
              <a:gd fmla="*/ 2147483646 h 140" name="T59"/>
              <a:gd fmla="*/ 2147483646 w 94" name="T60"/>
              <a:gd fmla="*/ 2147483646 h 140" name="T61"/>
              <a:gd fmla="*/ 2147483646 w 94" name="T62"/>
              <a:gd fmla="*/ 2147483646 h 140" name="T63"/>
              <a:gd fmla="*/ 2147483646 w 94" name="T64"/>
              <a:gd fmla="*/ 2147483646 h 140" name="T65"/>
              <a:gd fmla="*/ 2147483646 w 94" name="T66"/>
              <a:gd fmla="*/ 2147483646 h 140" name="T67"/>
              <a:gd fmla="*/ 2147483646 w 94" name="T68"/>
              <a:gd fmla="*/ 2147483646 h 140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140" w="94">
                <a:moveTo>
                  <a:pt x="85" y="44"/>
                </a:moveTo>
                <a:cubicBezTo>
                  <a:pt x="84" y="77"/>
                  <a:pt x="61" y="85"/>
                  <a:pt x="45" y="90"/>
                </a:cubicBezTo>
                <a:cubicBezTo>
                  <a:pt x="31" y="94"/>
                  <a:pt x="26" y="96"/>
                  <a:pt x="26" y="105"/>
                </a:cubicBezTo>
                <a:cubicBezTo>
                  <a:pt x="26" y="108"/>
                  <a:pt x="26" y="108"/>
                  <a:pt x="26" y="108"/>
                </a:cubicBezTo>
                <a:cubicBezTo>
                  <a:pt x="31" y="111"/>
                  <a:pt x="35" y="116"/>
                  <a:pt x="35" y="123"/>
                </a:cubicBezTo>
                <a:cubicBezTo>
                  <a:pt x="35" y="132"/>
                  <a:pt x="27" y="140"/>
                  <a:pt x="17" y="140"/>
                </a:cubicBezTo>
                <a:cubicBezTo>
                  <a:pt x="8" y="140"/>
                  <a:pt x="0" y="132"/>
                  <a:pt x="0" y="123"/>
                </a:cubicBezTo>
                <a:cubicBezTo>
                  <a:pt x="0" y="116"/>
                  <a:pt x="3" y="111"/>
                  <a:pt x="9" y="108"/>
                </a:cubicBezTo>
                <a:cubicBezTo>
                  <a:pt x="9" y="33"/>
                  <a:pt x="9" y="33"/>
                  <a:pt x="9" y="33"/>
                </a:cubicBezTo>
                <a:cubicBezTo>
                  <a:pt x="3" y="29"/>
                  <a:pt x="0" y="24"/>
                  <a:pt x="0" y="17"/>
                </a:cubicBezTo>
                <a:cubicBezTo>
                  <a:pt x="0" y="8"/>
                  <a:pt x="8" y="0"/>
                  <a:pt x="17" y="0"/>
                </a:cubicBezTo>
                <a:cubicBezTo>
                  <a:pt x="27" y="0"/>
                  <a:pt x="35" y="8"/>
                  <a:pt x="35" y="17"/>
                </a:cubicBezTo>
                <a:cubicBezTo>
                  <a:pt x="35" y="24"/>
                  <a:pt x="31" y="29"/>
                  <a:pt x="26" y="33"/>
                </a:cubicBezTo>
                <a:cubicBezTo>
                  <a:pt x="26" y="78"/>
                  <a:pt x="26" y="78"/>
                  <a:pt x="26" y="78"/>
                </a:cubicBezTo>
                <a:cubicBezTo>
                  <a:pt x="31" y="76"/>
                  <a:pt x="36" y="74"/>
                  <a:pt x="40" y="73"/>
                </a:cubicBezTo>
                <a:cubicBezTo>
                  <a:pt x="57" y="67"/>
                  <a:pt x="67" y="63"/>
                  <a:pt x="67" y="44"/>
                </a:cubicBezTo>
                <a:cubicBezTo>
                  <a:pt x="62" y="41"/>
                  <a:pt x="58" y="36"/>
                  <a:pt x="58" y="29"/>
                </a:cubicBezTo>
                <a:cubicBezTo>
                  <a:pt x="58" y="19"/>
                  <a:pt x="66" y="11"/>
                  <a:pt x="76" y="11"/>
                </a:cubicBezTo>
                <a:cubicBezTo>
                  <a:pt x="86" y="11"/>
                  <a:pt x="94" y="19"/>
                  <a:pt x="94" y="29"/>
                </a:cubicBezTo>
                <a:cubicBezTo>
                  <a:pt x="94" y="36"/>
                  <a:pt x="90" y="41"/>
                  <a:pt x="85" y="44"/>
                </a:cubicBezTo>
                <a:close/>
                <a:moveTo>
                  <a:pt x="17" y="9"/>
                </a:moveTo>
                <a:cubicBezTo>
                  <a:pt x="13" y="9"/>
                  <a:pt x="9" y="12"/>
                  <a:pt x="9" y="17"/>
                </a:cubicBezTo>
                <a:cubicBezTo>
                  <a:pt x="9" y="22"/>
                  <a:pt x="13" y="26"/>
                  <a:pt x="17" y="26"/>
                </a:cubicBezTo>
                <a:cubicBezTo>
                  <a:pt x="22" y="26"/>
                  <a:pt x="26" y="22"/>
                  <a:pt x="26" y="17"/>
                </a:cubicBezTo>
                <a:cubicBezTo>
                  <a:pt x="26" y="12"/>
                  <a:pt x="22" y="9"/>
                  <a:pt x="17" y="9"/>
                </a:cubicBezTo>
                <a:close/>
                <a:moveTo>
                  <a:pt x="17" y="114"/>
                </a:moveTo>
                <a:cubicBezTo>
                  <a:pt x="13" y="114"/>
                  <a:pt x="9" y="118"/>
                  <a:pt x="9" y="123"/>
                </a:cubicBezTo>
                <a:cubicBezTo>
                  <a:pt x="9" y="128"/>
                  <a:pt x="13" y="132"/>
                  <a:pt x="17" y="132"/>
                </a:cubicBezTo>
                <a:cubicBezTo>
                  <a:pt x="22" y="132"/>
                  <a:pt x="26" y="128"/>
                  <a:pt x="26" y="123"/>
                </a:cubicBezTo>
                <a:cubicBezTo>
                  <a:pt x="26" y="118"/>
                  <a:pt x="22" y="114"/>
                  <a:pt x="17" y="114"/>
                </a:cubicBezTo>
                <a:close/>
                <a:moveTo>
                  <a:pt x="76" y="20"/>
                </a:moveTo>
                <a:cubicBezTo>
                  <a:pt x="71" y="20"/>
                  <a:pt x="67" y="24"/>
                  <a:pt x="67" y="29"/>
                </a:cubicBezTo>
                <a:cubicBezTo>
                  <a:pt x="67" y="34"/>
                  <a:pt x="71" y="38"/>
                  <a:pt x="76" y="38"/>
                </a:cubicBezTo>
                <a:cubicBezTo>
                  <a:pt x="81" y="38"/>
                  <a:pt x="85" y="34"/>
                  <a:pt x="85" y="29"/>
                </a:cubicBezTo>
                <a:cubicBezTo>
                  <a:pt x="85" y="24"/>
                  <a:pt x="81" y="20"/>
                  <a:pt x="76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5374" name="Oval 10"/>
          <p:cNvSpPr>
            <a:spLocks noChangeArrowheads="1"/>
          </p:cNvSpPr>
          <p:nvPr/>
        </p:nvSpPr>
        <p:spPr bwMode="auto">
          <a:xfrm>
            <a:off x="7038975" y="2298700"/>
            <a:ext cx="900113" cy="901700"/>
          </a:xfrm>
          <a:prstGeom prst="ellipse">
            <a:avLst/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5375" name="Freeform 11"/>
          <p:cNvSpPr>
            <a:spLocks noEditPoints="1"/>
          </p:cNvSpPr>
          <p:nvPr/>
        </p:nvSpPr>
        <p:spPr bwMode="auto">
          <a:xfrm>
            <a:off x="7283450" y="2552700"/>
            <a:ext cx="411163" cy="409575"/>
          </a:xfrm>
          <a:custGeom>
            <a:gdLst>
              <a:gd fmla="*/ 2147483646 w 152" name="T0"/>
              <a:gd fmla="*/ 2147483646 h 152" name="T1"/>
              <a:gd fmla="*/ 2147483646 w 152" name="T2"/>
              <a:gd fmla="*/ 2147483646 h 152" name="T3"/>
              <a:gd fmla="*/ 2147483646 w 152" name="T4"/>
              <a:gd fmla="*/ 2147483646 h 152" name="T5"/>
              <a:gd fmla="*/ 2147483646 w 152" name="T6"/>
              <a:gd fmla="*/ 2147483646 h 152" name="T7"/>
              <a:gd fmla="*/ 0 w 152" name="T8"/>
              <a:gd fmla="*/ 2147483646 h 152" name="T9"/>
              <a:gd fmla="*/ 2147483646 w 152" name="T10"/>
              <a:gd fmla="*/ 0 h 152" name="T11"/>
              <a:gd fmla="*/ 2147483646 w 152" name="T12"/>
              <a:gd fmla="*/ 2147483646 h 152" name="T13"/>
              <a:gd fmla="*/ 2147483646 w 152" name="T14"/>
              <a:gd fmla="*/ 2147483646 h 152" name="T15"/>
              <a:gd fmla="*/ 2147483646 w 152" name="T16"/>
              <a:gd fmla="*/ 2147483646 h 152" name="T17"/>
              <a:gd fmla="*/ 2147483646 w 152" name="T18"/>
              <a:gd fmla="*/ 2147483646 h 152" name="T19"/>
              <a:gd fmla="*/ 2147483646 w 152" name="T20"/>
              <a:gd fmla="*/ 2147483646 h 152" name="T21"/>
              <a:gd fmla="*/ 2147483646 w 152" name="T22"/>
              <a:gd fmla="*/ 2147483646 h 152" name="T23"/>
              <a:gd fmla="*/ 2147483646 w 152" name="T24"/>
              <a:gd fmla="*/ 2147483646 h 152" name="T25"/>
              <a:gd fmla="*/ 2147483646 w 152" name="T26"/>
              <a:gd fmla="*/ 2147483646 h 152" name="T27"/>
              <a:gd fmla="*/ 2147483646 w 152" name="T28"/>
              <a:gd fmla="*/ 2147483646 h 152" name="T29"/>
              <a:gd fmla="*/ 2147483646 w 152" name="T30"/>
              <a:gd fmla="*/ 2147483646 h 15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152" w="152">
                <a:moveTo>
                  <a:pt x="141" y="152"/>
                </a:moveTo>
                <a:cubicBezTo>
                  <a:pt x="138" y="152"/>
                  <a:pt x="135" y="151"/>
                  <a:pt x="132" y="148"/>
                </a:cubicBezTo>
                <a:cubicBezTo>
                  <a:pt x="101" y="117"/>
                  <a:pt x="101" y="117"/>
                  <a:pt x="101" y="117"/>
                </a:cubicBezTo>
                <a:cubicBezTo>
                  <a:pt x="90" y="124"/>
                  <a:pt x="78" y="128"/>
                  <a:pt x="65" y="128"/>
                </a:cubicBezTo>
                <a:cubicBezTo>
                  <a:pt x="29" y="128"/>
                  <a:pt x="0" y="100"/>
                  <a:pt x="0" y="64"/>
                </a:cubicBezTo>
                <a:cubicBezTo>
                  <a:pt x="0" y="28"/>
                  <a:pt x="29" y="0"/>
                  <a:pt x="65" y="0"/>
                </a:cubicBezTo>
                <a:cubicBezTo>
                  <a:pt x="100" y="0"/>
                  <a:pt x="129" y="28"/>
                  <a:pt x="129" y="64"/>
                </a:cubicBezTo>
                <a:cubicBezTo>
                  <a:pt x="129" y="77"/>
                  <a:pt x="125" y="90"/>
                  <a:pt x="118" y="100"/>
                </a:cubicBezTo>
                <a:cubicBezTo>
                  <a:pt x="149" y="132"/>
                  <a:pt x="149" y="132"/>
                  <a:pt x="149" y="132"/>
                </a:cubicBezTo>
                <a:cubicBezTo>
                  <a:pt x="151" y="134"/>
                  <a:pt x="152" y="137"/>
                  <a:pt x="152" y="140"/>
                </a:cubicBezTo>
                <a:cubicBezTo>
                  <a:pt x="152" y="147"/>
                  <a:pt x="147" y="152"/>
                  <a:pt x="141" y="152"/>
                </a:cubicBezTo>
                <a:close/>
                <a:moveTo>
                  <a:pt x="65" y="23"/>
                </a:moveTo>
                <a:cubicBezTo>
                  <a:pt x="42" y="23"/>
                  <a:pt x="24" y="41"/>
                  <a:pt x="24" y="64"/>
                </a:cubicBezTo>
                <a:cubicBezTo>
                  <a:pt x="24" y="87"/>
                  <a:pt x="42" y="105"/>
                  <a:pt x="65" y="105"/>
                </a:cubicBezTo>
                <a:cubicBezTo>
                  <a:pt x="87" y="105"/>
                  <a:pt x="106" y="87"/>
                  <a:pt x="106" y="64"/>
                </a:cubicBezTo>
                <a:cubicBezTo>
                  <a:pt x="106" y="41"/>
                  <a:pt x="87" y="23"/>
                  <a:pt x="65" y="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960" lIns="121920" rIns="121920" tIns="60960"/>
          <a:lstStyle/>
          <a:p>
            <a:endParaRPr altLang="en-US" lang="zh-CN"/>
          </a:p>
        </p:txBody>
      </p:sp>
      <p:sp>
        <p:nvSpPr>
          <p:cNvPr id="15376" name="TextBox 13"/>
          <p:cNvSpPr txBox="1">
            <a:spLocks noChangeArrowheads="1"/>
          </p:cNvSpPr>
          <p:nvPr/>
        </p:nvSpPr>
        <p:spPr bwMode="auto">
          <a:xfrm>
            <a:off x="1119188" y="3697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5377" name="TextBox 13"/>
          <p:cNvSpPr txBox="1">
            <a:spLocks noChangeArrowheads="1"/>
          </p:cNvSpPr>
          <p:nvPr/>
        </p:nvSpPr>
        <p:spPr bwMode="auto">
          <a:xfrm>
            <a:off x="1670050" y="4048125"/>
            <a:ext cx="13843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5378" name="TextBox 13"/>
          <p:cNvSpPr txBox="1">
            <a:spLocks noChangeArrowheads="1"/>
          </p:cNvSpPr>
          <p:nvPr/>
        </p:nvSpPr>
        <p:spPr bwMode="auto">
          <a:xfrm>
            <a:off x="3695700" y="3697288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5379" name="TextBox 13"/>
          <p:cNvSpPr txBox="1">
            <a:spLocks noChangeArrowheads="1"/>
          </p:cNvSpPr>
          <p:nvPr/>
        </p:nvSpPr>
        <p:spPr bwMode="auto">
          <a:xfrm>
            <a:off x="4246563" y="4048125"/>
            <a:ext cx="13843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5380" name="TextBox 13"/>
          <p:cNvSpPr txBox="1">
            <a:spLocks noChangeArrowheads="1"/>
          </p:cNvSpPr>
          <p:nvPr/>
        </p:nvSpPr>
        <p:spPr bwMode="auto">
          <a:xfrm>
            <a:off x="6319838" y="3697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5381" name="TextBox 13"/>
          <p:cNvSpPr txBox="1">
            <a:spLocks noChangeArrowheads="1"/>
          </p:cNvSpPr>
          <p:nvPr/>
        </p:nvSpPr>
        <p:spPr bwMode="auto">
          <a:xfrm>
            <a:off x="6869113" y="4048125"/>
            <a:ext cx="13843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5382" name="TextBox 13"/>
          <p:cNvSpPr txBox="1">
            <a:spLocks noChangeArrowheads="1"/>
          </p:cNvSpPr>
          <p:nvPr/>
        </p:nvSpPr>
        <p:spPr bwMode="auto">
          <a:xfrm>
            <a:off x="8910638" y="3697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5383" name="TextBox 13"/>
          <p:cNvSpPr txBox="1">
            <a:spLocks noChangeArrowheads="1"/>
          </p:cNvSpPr>
          <p:nvPr/>
        </p:nvSpPr>
        <p:spPr bwMode="auto">
          <a:xfrm>
            <a:off x="9461500" y="4048125"/>
            <a:ext cx="13843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6387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id="16388" name="图片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67873" y="2054225"/>
            <a:ext cx="2341316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图片 5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24588" y="2054340"/>
            <a:ext cx="2365375" cy="16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图片 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86188" y="2054697"/>
            <a:ext cx="2339975" cy="164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图片 7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352550" y="2054227"/>
            <a:ext cx="2335213" cy="1646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圆角矩形 8"/>
          <p:cNvSpPr>
            <a:spLocks noChangeArrowheads="1"/>
          </p:cNvSpPr>
          <p:nvPr/>
        </p:nvSpPr>
        <p:spPr bwMode="auto">
          <a:xfrm>
            <a:off x="1350963" y="3963988"/>
            <a:ext cx="2349500" cy="438150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16393" name="文本框 9"/>
          <p:cNvSpPr txBox="1">
            <a:spLocks noChangeArrowheads="1"/>
          </p:cNvSpPr>
          <p:nvPr/>
        </p:nvSpPr>
        <p:spPr bwMode="auto">
          <a:xfrm>
            <a:off x="1830388" y="4016375"/>
            <a:ext cx="15890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单击编辑标题</a:t>
            </a:r>
          </a:p>
        </p:txBody>
      </p:sp>
      <p:sp>
        <p:nvSpPr>
          <p:cNvPr id="16394" name="圆角矩形 10"/>
          <p:cNvSpPr>
            <a:spLocks noChangeArrowheads="1"/>
          </p:cNvSpPr>
          <p:nvPr/>
        </p:nvSpPr>
        <p:spPr bwMode="auto">
          <a:xfrm>
            <a:off x="3798888" y="3963988"/>
            <a:ext cx="2349500" cy="438150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16395" name="圆角矩形 11"/>
          <p:cNvSpPr>
            <a:spLocks noChangeArrowheads="1"/>
          </p:cNvSpPr>
          <p:nvPr/>
        </p:nvSpPr>
        <p:spPr bwMode="auto">
          <a:xfrm>
            <a:off x="6240463" y="3963988"/>
            <a:ext cx="2349500" cy="438150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16396" name="圆角矩形 12"/>
          <p:cNvSpPr>
            <a:spLocks noChangeArrowheads="1"/>
          </p:cNvSpPr>
          <p:nvPr/>
        </p:nvSpPr>
        <p:spPr bwMode="auto">
          <a:xfrm>
            <a:off x="8682038" y="3957638"/>
            <a:ext cx="2349500" cy="438150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16397" name="文本框 13"/>
          <p:cNvSpPr txBox="1">
            <a:spLocks noChangeArrowheads="1"/>
          </p:cNvSpPr>
          <p:nvPr/>
        </p:nvSpPr>
        <p:spPr bwMode="auto">
          <a:xfrm>
            <a:off x="4194175" y="4008438"/>
            <a:ext cx="158908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单击编辑标题</a:t>
            </a:r>
          </a:p>
        </p:txBody>
      </p:sp>
      <p:sp>
        <p:nvSpPr>
          <p:cNvPr id="16398" name="文本框 14"/>
          <p:cNvSpPr txBox="1">
            <a:spLocks noChangeArrowheads="1"/>
          </p:cNvSpPr>
          <p:nvPr/>
        </p:nvSpPr>
        <p:spPr bwMode="auto">
          <a:xfrm>
            <a:off x="6727824" y="4008438"/>
            <a:ext cx="158908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单击编辑标题</a:t>
            </a:r>
          </a:p>
        </p:txBody>
      </p:sp>
      <p:sp>
        <p:nvSpPr>
          <p:cNvPr id="16399" name="文本框 15"/>
          <p:cNvSpPr txBox="1">
            <a:spLocks noChangeArrowheads="1"/>
          </p:cNvSpPr>
          <p:nvPr/>
        </p:nvSpPr>
        <p:spPr bwMode="auto">
          <a:xfrm>
            <a:off x="9158289" y="4008438"/>
            <a:ext cx="15890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单击编辑标题</a:t>
            </a:r>
          </a:p>
        </p:txBody>
      </p:sp>
      <p:sp>
        <p:nvSpPr>
          <p:cNvPr id="16400" name="矩形 16"/>
          <p:cNvSpPr>
            <a:spLocks noChangeArrowheads="1"/>
          </p:cNvSpPr>
          <p:nvPr/>
        </p:nvSpPr>
        <p:spPr bwMode="auto">
          <a:xfrm>
            <a:off x="1489075" y="4602163"/>
            <a:ext cx="2068513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16401" name="矩形 17"/>
          <p:cNvSpPr>
            <a:spLocks noChangeArrowheads="1"/>
          </p:cNvSpPr>
          <p:nvPr/>
        </p:nvSpPr>
        <p:spPr bwMode="auto">
          <a:xfrm>
            <a:off x="3933825" y="4602163"/>
            <a:ext cx="2068513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16402" name="矩形 18"/>
          <p:cNvSpPr>
            <a:spLocks noChangeArrowheads="1"/>
          </p:cNvSpPr>
          <p:nvPr/>
        </p:nvSpPr>
        <p:spPr bwMode="auto">
          <a:xfrm>
            <a:off x="6378575" y="4602163"/>
            <a:ext cx="2066925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16403" name="矩形 19"/>
          <p:cNvSpPr>
            <a:spLocks noChangeArrowheads="1"/>
          </p:cNvSpPr>
          <p:nvPr/>
        </p:nvSpPr>
        <p:spPr bwMode="auto">
          <a:xfrm>
            <a:off x="8821738" y="4602163"/>
            <a:ext cx="2068512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7411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cxnSp>
        <p:nvCxnSpPr>
          <p:cNvPr id="17412" name="Straight Connector 7"/>
          <p:cNvCxnSpPr>
            <a:cxnSpLocks noChangeShapeType="1"/>
          </p:cNvCxnSpPr>
          <p:nvPr/>
        </p:nvCxnSpPr>
        <p:spPr bwMode="auto">
          <a:xfrm>
            <a:off x="757238" y="5232400"/>
            <a:ext cx="10625137" cy="0"/>
          </a:xfrm>
          <a:prstGeom prst="line">
            <a:avLst/>
          </a:prstGeom>
          <a:noFill/>
          <a:ln w="12700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7413" name="Straight Connector 9"/>
          <p:cNvCxnSpPr>
            <a:cxnSpLocks noChangeShapeType="1"/>
          </p:cNvCxnSpPr>
          <p:nvPr/>
        </p:nvCxnSpPr>
        <p:spPr bwMode="auto">
          <a:xfrm>
            <a:off x="757238" y="2303463"/>
            <a:ext cx="10625137" cy="0"/>
          </a:xfrm>
          <a:prstGeom prst="line">
            <a:avLst/>
          </a:prstGeom>
          <a:noFill/>
          <a:ln w="12700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7414" name="Oval 10"/>
          <p:cNvSpPr>
            <a:spLocks noChangeArrowheads="1"/>
          </p:cNvSpPr>
          <p:nvPr/>
        </p:nvSpPr>
        <p:spPr bwMode="auto">
          <a:xfrm>
            <a:off x="809625" y="2636838"/>
            <a:ext cx="1009650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415" name="Oval 11"/>
          <p:cNvSpPr>
            <a:spLocks noChangeArrowheads="1"/>
          </p:cNvSpPr>
          <p:nvPr/>
        </p:nvSpPr>
        <p:spPr bwMode="auto">
          <a:xfrm>
            <a:off x="2697163" y="2636838"/>
            <a:ext cx="1011237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416" name="Oval 12"/>
          <p:cNvSpPr>
            <a:spLocks noChangeArrowheads="1"/>
          </p:cNvSpPr>
          <p:nvPr/>
        </p:nvSpPr>
        <p:spPr bwMode="auto">
          <a:xfrm>
            <a:off x="4540250" y="2636838"/>
            <a:ext cx="1009650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417" name="Oval 13"/>
          <p:cNvSpPr>
            <a:spLocks noChangeArrowheads="1"/>
          </p:cNvSpPr>
          <p:nvPr/>
        </p:nvSpPr>
        <p:spPr bwMode="auto">
          <a:xfrm>
            <a:off x="6392863" y="2636838"/>
            <a:ext cx="1011237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418" name="Oval 14"/>
          <p:cNvSpPr>
            <a:spLocks noChangeArrowheads="1"/>
          </p:cNvSpPr>
          <p:nvPr/>
        </p:nvSpPr>
        <p:spPr bwMode="auto">
          <a:xfrm>
            <a:off x="8235950" y="2636838"/>
            <a:ext cx="1009650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7419" name="Oval 15"/>
          <p:cNvSpPr>
            <a:spLocks noChangeArrowheads="1"/>
          </p:cNvSpPr>
          <p:nvPr/>
        </p:nvSpPr>
        <p:spPr bwMode="auto">
          <a:xfrm>
            <a:off x="10088563" y="2636838"/>
            <a:ext cx="1011237" cy="10096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pic>
        <p:nvPicPr>
          <p:cNvPr id="17420" name="Picture 24"/>
          <p:cNvPicPr>
            <a:picLocks noChangeArrowheads="1"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20775" y="2903538"/>
            <a:ext cx="431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5"/>
          <p:cNvPicPr>
            <a:picLocks noChangeArrowheads="1"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04013" y="2884488"/>
            <a:ext cx="396875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6"/>
          <p:cNvPicPr>
            <a:picLocks noChangeArrowheads="1"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006725" y="2936875"/>
            <a:ext cx="382588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27"/>
          <p:cNvPicPr>
            <a:picLocks noChangeArrowheads="1"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33938" y="2908300"/>
            <a:ext cx="433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28"/>
          <p:cNvPicPr>
            <a:picLocks noChangeArrowheads="1"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0360025" y="2900363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29"/>
          <p:cNvPicPr>
            <a:picLocks noChangeArrowheads="1"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89963" y="2900363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6" name="TextBox 13"/>
          <p:cNvSpPr txBox="1">
            <a:spLocks noChangeArrowheads="1"/>
          </p:cNvSpPr>
          <p:nvPr/>
        </p:nvSpPr>
        <p:spPr bwMode="auto">
          <a:xfrm>
            <a:off x="938213" y="3881438"/>
            <a:ext cx="8397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27" name="TextBox 13"/>
          <p:cNvSpPr txBox="1">
            <a:spLocks noChangeArrowheads="1"/>
          </p:cNvSpPr>
          <p:nvPr/>
        </p:nvSpPr>
        <p:spPr bwMode="auto">
          <a:xfrm>
            <a:off x="800100" y="4211638"/>
            <a:ext cx="114776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7428" name="TextBox 13"/>
          <p:cNvSpPr txBox="1">
            <a:spLocks noChangeArrowheads="1"/>
          </p:cNvSpPr>
          <p:nvPr/>
        </p:nvSpPr>
        <p:spPr bwMode="auto">
          <a:xfrm>
            <a:off x="2835276" y="3881438"/>
            <a:ext cx="8397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29" name="TextBox 13"/>
          <p:cNvSpPr txBox="1">
            <a:spLocks noChangeArrowheads="1"/>
          </p:cNvSpPr>
          <p:nvPr/>
        </p:nvSpPr>
        <p:spPr bwMode="auto">
          <a:xfrm>
            <a:off x="2697163" y="4211638"/>
            <a:ext cx="1147762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7430" name="TextBox 13"/>
          <p:cNvSpPr txBox="1">
            <a:spLocks noChangeArrowheads="1"/>
          </p:cNvSpPr>
          <p:nvPr/>
        </p:nvSpPr>
        <p:spPr bwMode="auto">
          <a:xfrm>
            <a:off x="4621212" y="3881438"/>
            <a:ext cx="8397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31" name="TextBox 13"/>
          <p:cNvSpPr txBox="1">
            <a:spLocks noChangeArrowheads="1"/>
          </p:cNvSpPr>
          <p:nvPr/>
        </p:nvSpPr>
        <p:spPr bwMode="auto">
          <a:xfrm>
            <a:off x="4483100" y="4211638"/>
            <a:ext cx="114776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7432" name="TextBox 13"/>
          <p:cNvSpPr txBox="1">
            <a:spLocks noChangeArrowheads="1"/>
          </p:cNvSpPr>
          <p:nvPr/>
        </p:nvSpPr>
        <p:spPr bwMode="auto">
          <a:xfrm>
            <a:off x="6518275" y="3881438"/>
            <a:ext cx="8397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33" name="TextBox 13"/>
          <p:cNvSpPr txBox="1">
            <a:spLocks noChangeArrowheads="1"/>
          </p:cNvSpPr>
          <p:nvPr/>
        </p:nvSpPr>
        <p:spPr bwMode="auto">
          <a:xfrm>
            <a:off x="6380163" y="4211638"/>
            <a:ext cx="1147762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7434" name="TextBox 13"/>
          <p:cNvSpPr txBox="1">
            <a:spLocks noChangeArrowheads="1"/>
          </p:cNvSpPr>
          <p:nvPr/>
        </p:nvSpPr>
        <p:spPr bwMode="auto">
          <a:xfrm>
            <a:off x="8253413" y="3881438"/>
            <a:ext cx="8397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35" name="TextBox 13"/>
          <p:cNvSpPr txBox="1">
            <a:spLocks noChangeArrowheads="1"/>
          </p:cNvSpPr>
          <p:nvPr/>
        </p:nvSpPr>
        <p:spPr bwMode="auto">
          <a:xfrm>
            <a:off x="8115300" y="4211638"/>
            <a:ext cx="114776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7436" name="TextBox 13"/>
          <p:cNvSpPr txBox="1">
            <a:spLocks noChangeArrowheads="1"/>
          </p:cNvSpPr>
          <p:nvPr/>
        </p:nvSpPr>
        <p:spPr bwMode="auto">
          <a:xfrm>
            <a:off x="10150475" y="3881438"/>
            <a:ext cx="8397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7437" name="TextBox 13"/>
          <p:cNvSpPr txBox="1">
            <a:spLocks noChangeArrowheads="1"/>
          </p:cNvSpPr>
          <p:nvPr/>
        </p:nvSpPr>
        <p:spPr bwMode="auto">
          <a:xfrm>
            <a:off x="10012363" y="4211638"/>
            <a:ext cx="1147762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8435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8436" name="矩形 4"/>
          <p:cNvSpPr>
            <a:spLocks noChangeArrowheads="1"/>
          </p:cNvSpPr>
          <p:nvPr/>
        </p:nvSpPr>
        <p:spPr bwMode="auto">
          <a:xfrm>
            <a:off x="7202488" y="2681288"/>
            <a:ext cx="3719512" cy="10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CFCFC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18437" name="矩形 5"/>
          <p:cNvSpPr>
            <a:spLocks noChangeArrowheads="1"/>
          </p:cNvSpPr>
          <p:nvPr/>
        </p:nvSpPr>
        <p:spPr bwMode="auto">
          <a:xfrm>
            <a:off x="7202488" y="4768850"/>
            <a:ext cx="3719512" cy="10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CFCFC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cxnSp>
        <p:nvCxnSpPr>
          <p:cNvPr id="18438" name="Straight Connector 9"/>
          <p:cNvCxnSpPr>
            <a:cxnSpLocks noChangeShapeType="1"/>
          </p:cNvCxnSpPr>
          <p:nvPr/>
        </p:nvCxnSpPr>
        <p:spPr bwMode="auto">
          <a:xfrm>
            <a:off x="3475038" y="2820988"/>
            <a:ext cx="1216025" cy="7096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8439" name="Straight Connector 11"/>
          <p:cNvCxnSpPr>
            <a:cxnSpLocks noChangeShapeType="1"/>
          </p:cNvCxnSpPr>
          <p:nvPr/>
        </p:nvCxnSpPr>
        <p:spPr bwMode="auto">
          <a:xfrm flipV="1" rot="10800000">
            <a:off x="3475038" y="4341813"/>
            <a:ext cx="1216025" cy="8112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8440" name="Rounded Rectangle 2"/>
          <p:cNvSpPr>
            <a:spLocks noChangeArrowheads="1"/>
          </p:cNvSpPr>
          <p:nvPr/>
        </p:nvSpPr>
        <p:spPr bwMode="auto">
          <a:xfrm>
            <a:off x="2460625" y="1806575"/>
            <a:ext cx="1071563" cy="1071563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8441" name="Freeform 22"/>
          <p:cNvSpPr>
            <a:spLocks noEditPoints="1"/>
          </p:cNvSpPr>
          <p:nvPr/>
        </p:nvSpPr>
        <p:spPr bwMode="auto">
          <a:xfrm>
            <a:off x="2795588" y="2116138"/>
            <a:ext cx="401637" cy="450850"/>
          </a:xfrm>
          <a:custGeom>
            <a:gdLst>
              <a:gd fmla="*/ 2147483646 w 320" name="T0"/>
              <a:gd fmla="*/ 0 h 360" name="T1"/>
              <a:gd fmla="*/ 2147483646 w 320" name="T2"/>
              <a:gd fmla="*/ 0 h 360" name="T3"/>
              <a:gd fmla="*/ 2147483646 w 320" name="T4"/>
              <a:gd fmla="*/ 2147483646 h 360" name="T5"/>
              <a:gd fmla="*/ 2147483646 w 320" name="T6"/>
              <a:gd fmla="*/ 2147483646 h 360" name="T7"/>
              <a:gd fmla="*/ 2147483646 w 320" name="T8"/>
              <a:gd fmla="*/ 2147483646 h 360" name="T9"/>
              <a:gd fmla="*/ 2147483646 w 320" name="T10"/>
              <a:gd fmla="*/ 2147483646 h 360" name="T11"/>
              <a:gd fmla="*/ 2147483646 w 320" name="T12"/>
              <a:gd fmla="*/ 0 h 360" name="T13"/>
              <a:gd fmla="*/ 2147483646 w 320" name="T14"/>
              <a:gd fmla="*/ 2147483646 h 360" name="T15"/>
              <a:gd fmla="*/ 2147483646 w 320" name="T16"/>
              <a:gd fmla="*/ 2147483646 h 360" name="T17"/>
              <a:gd fmla="*/ 2147483646 w 320" name="T18"/>
              <a:gd fmla="*/ 2147483646 h 360" name="T19"/>
              <a:gd fmla="*/ 2147483646 w 320" name="T20"/>
              <a:gd fmla="*/ 2147483646 h 360" name="T21"/>
              <a:gd fmla="*/ 2147483646 w 320" name="T22"/>
              <a:gd fmla="*/ 2147483646 h 360" name="T23"/>
              <a:gd fmla="*/ 2147483646 w 320" name="T24"/>
              <a:gd fmla="*/ 2147483646 h 360" name="T25"/>
              <a:gd fmla="*/ 2147483646 w 320" name="T26"/>
              <a:gd fmla="*/ 2147483646 h 360" name="T27"/>
              <a:gd fmla="*/ 2147483646 w 320" name="T28"/>
              <a:gd fmla="*/ 2147483646 h 360" name="T29"/>
              <a:gd fmla="*/ 2147483646 w 320" name="T30"/>
              <a:gd fmla="*/ 2147483646 h 360" name="T31"/>
              <a:gd fmla="*/ 0 w 320" name="T32"/>
              <a:gd fmla="*/ 2147483646 h 360" name="T33"/>
              <a:gd fmla="*/ 0 w 320" name="T34"/>
              <a:gd fmla="*/ 2147483646 h 360" name="T35"/>
              <a:gd fmla="*/ 2147483646 w 320" name="T36"/>
              <a:gd fmla="*/ 2147483646 h 360" name="T37"/>
              <a:gd fmla="*/ 2147483646 w 320" name="T38"/>
              <a:gd fmla="*/ 2147483646 h 360" name="T39"/>
              <a:gd fmla="*/ 2147483646 w 320" name="T40"/>
              <a:gd fmla="*/ 2147483646 h 36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b" l="0" r="r" t="0"/>
            <a:pathLst>
              <a:path h="360" w="32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8442" name="Rounded Rectangle 7"/>
          <p:cNvSpPr>
            <a:spLocks noChangeArrowheads="1"/>
          </p:cNvSpPr>
          <p:nvPr/>
        </p:nvSpPr>
        <p:spPr bwMode="auto">
          <a:xfrm>
            <a:off x="4591050" y="3429000"/>
            <a:ext cx="1069975" cy="1071563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pic>
        <p:nvPicPr>
          <p:cNvPr id="18443" name="Group 2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33938" y="3736975"/>
            <a:ext cx="585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Rounded Rectangle 6"/>
          <p:cNvSpPr>
            <a:spLocks noChangeArrowheads="1"/>
          </p:cNvSpPr>
          <p:nvPr/>
        </p:nvSpPr>
        <p:spPr bwMode="auto">
          <a:xfrm>
            <a:off x="2460625" y="5051425"/>
            <a:ext cx="1071563" cy="1071563"/>
          </a:xfrm>
          <a:prstGeom prst="roundRect">
            <a:avLst>
              <a:gd fmla="val 16667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16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pic>
        <p:nvPicPr>
          <p:cNvPr id="18445" name="Group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724150" y="5357813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6" name="TextBox 13"/>
          <p:cNvSpPr txBox="1">
            <a:spLocks noChangeArrowheads="1"/>
          </p:cNvSpPr>
          <p:nvPr/>
        </p:nvSpPr>
        <p:spPr bwMode="auto">
          <a:xfrm>
            <a:off x="3184525" y="3608388"/>
            <a:ext cx="127635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8447" name="TextBox 13"/>
          <p:cNvSpPr txBox="1">
            <a:spLocks noChangeArrowheads="1"/>
          </p:cNvSpPr>
          <p:nvPr/>
        </p:nvSpPr>
        <p:spPr bwMode="auto">
          <a:xfrm>
            <a:off x="2460625" y="3929063"/>
            <a:ext cx="20002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8448" name="TextBox 13"/>
          <p:cNvSpPr txBox="1">
            <a:spLocks noChangeArrowheads="1"/>
          </p:cNvSpPr>
          <p:nvPr/>
        </p:nvSpPr>
        <p:spPr bwMode="auto">
          <a:xfrm>
            <a:off x="3727450" y="1985963"/>
            <a:ext cx="14954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8449" name="TextBox 13"/>
          <p:cNvSpPr txBox="1">
            <a:spLocks noChangeArrowheads="1"/>
          </p:cNvSpPr>
          <p:nvPr/>
        </p:nvSpPr>
        <p:spPr bwMode="auto">
          <a:xfrm>
            <a:off x="3727450" y="2306638"/>
            <a:ext cx="2003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8450" name="TextBox 13"/>
          <p:cNvSpPr txBox="1">
            <a:spLocks noChangeArrowheads="1"/>
          </p:cNvSpPr>
          <p:nvPr/>
        </p:nvSpPr>
        <p:spPr bwMode="auto">
          <a:xfrm>
            <a:off x="3727450" y="5243513"/>
            <a:ext cx="14954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8451" name="TextBox 13"/>
          <p:cNvSpPr txBox="1">
            <a:spLocks noChangeArrowheads="1"/>
          </p:cNvSpPr>
          <p:nvPr/>
        </p:nvSpPr>
        <p:spPr bwMode="auto">
          <a:xfrm>
            <a:off x="3727450" y="5565775"/>
            <a:ext cx="2003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8452" name="TextBox 13"/>
          <p:cNvSpPr txBox="1">
            <a:spLocks noChangeArrowheads="1"/>
          </p:cNvSpPr>
          <p:nvPr/>
        </p:nvSpPr>
        <p:spPr bwMode="auto">
          <a:xfrm>
            <a:off x="7202488" y="2298700"/>
            <a:ext cx="1293812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8453" name="TextBox 13"/>
          <p:cNvSpPr txBox="1">
            <a:spLocks noChangeArrowheads="1"/>
          </p:cNvSpPr>
          <p:nvPr/>
        </p:nvSpPr>
        <p:spPr bwMode="auto">
          <a:xfrm>
            <a:off x="7202488" y="4386263"/>
            <a:ext cx="1293812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9460" name="任意多边形 4"/>
          <p:cNvSpPr/>
          <p:nvPr/>
        </p:nvSpPr>
        <p:spPr bwMode="auto">
          <a:xfrm>
            <a:off x="838200" y="3856038"/>
            <a:ext cx="2628900" cy="504825"/>
          </a:xfrm>
          <a:custGeom>
            <a:gdLst>
              <a:gd fmla="*/ 0 w 2628900" name="T0"/>
              <a:gd fmla="*/ 0 h 504412" name="T1"/>
              <a:gd fmla="*/ 2628900 w 2628900" name="T2"/>
              <a:gd fmla="*/ 0 h 504412" name="T3"/>
              <a:gd fmla="*/ 2628900 w 2628900" name="T4"/>
              <a:gd fmla="*/ 337397 h 504412" name="T5"/>
              <a:gd fmla="*/ 1481543 w 2628900" name="T6"/>
              <a:gd fmla="*/ 337397 h 504412" name="T7"/>
              <a:gd fmla="*/ 1314449 w 2628900" name="T8"/>
              <a:gd fmla="*/ 506066 h 504412" name="T9"/>
              <a:gd fmla="*/ 1147356 w 2628900" name="T10"/>
              <a:gd fmla="*/ 337397 h 504412" name="T11"/>
              <a:gd fmla="*/ 0 w 2628900" name="T12"/>
              <a:gd fmla="*/ 337397 h 504412" name="T13"/>
              <a:gd fmla="*/ 0 w 2628900" name="T14"/>
              <a:gd fmla="*/ 0 h 504412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504412" w="2628900">
                <a:moveTo>
                  <a:pt x="0" y="0"/>
                </a:moveTo>
                <a:lnTo>
                  <a:pt x="2628900" y="0"/>
                </a:lnTo>
                <a:lnTo>
                  <a:pt x="2628900" y="336294"/>
                </a:lnTo>
                <a:lnTo>
                  <a:pt x="1481543" y="336294"/>
                </a:lnTo>
                <a:lnTo>
                  <a:pt x="1314449" y="504412"/>
                </a:lnTo>
                <a:lnTo>
                  <a:pt x="1147356" y="336294"/>
                </a:lnTo>
                <a:lnTo>
                  <a:pt x="0" y="336294"/>
                </a:lnTo>
                <a:lnTo>
                  <a:pt x="0" y="0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cxnSp>
        <p:nvCxnSpPr>
          <p:cNvPr id="19461" name="Straight Connector 21"/>
          <p:cNvCxnSpPr>
            <a:cxnSpLocks noChangeShapeType="1"/>
          </p:cNvCxnSpPr>
          <p:nvPr/>
        </p:nvCxnSpPr>
        <p:spPr bwMode="auto">
          <a:xfrm>
            <a:off x="1574800" y="3995738"/>
            <a:ext cx="11557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9462" name="任意多边形 6"/>
          <p:cNvSpPr/>
          <p:nvPr/>
        </p:nvSpPr>
        <p:spPr bwMode="auto">
          <a:xfrm>
            <a:off x="3467100" y="3856038"/>
            <a:ext cx="2628900" cy="504825"/>
          </a:xfrm>
          <a:custGeom>
            <a:gdLst>
              <a:gd fmla="*/ 0 w 2628900" name="T0"/>
              <a:gd fmla="*/ 0 h 504412" name="T1"/>
              <a:gd fmla="*/ 2628900 w 2628900" name="T2"/>
              <a:gd fmla="*/ 0 h 504412" name="T3"/>
              <a:gd fmla="*/ 2628900 w 2628900" name="T4"/>
              <a:gd fmla="*/ 337397 h 504412" name="T5"/>
              <a:gd fmla="*/ 1481543 w 2628900" name="T6"/>
              <a:gd fmla="*/ 337397 h 504412" name="T7"/>
              <a:gd fmla="*/ 1314449 w 2628900" name="T8"/>
              <a:gd fmla="*/ 506066 h 504412" name="T9"/>
              <a:gd fmla="*/ 1147356 w 2628900" name="T10"/>
              <a:gd fmla="*/ 337397 h 504412" name="T11"/>
              <a:gd fmla="*/ 0 w 2628900" name="T12"/>
              <a:gd fmla="*/ 337397 h 504412" name="T13"/>
              <a:gd fmla="*/ 0 w 2628900" name="T14"/>
              <a:gd fmla="*/ 0 h 504412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504412" w="2628900">
                <a:moveTo>
                  <a:pt x="0" y="0"/>
                </a:moveTo>
                <a:lnTo>
                  <a:pt x="2628900" y="0"/>
                </a:lnTo>
                <a:lnTo>
                  <a:pt x="2628900" y="336294"/>
                </a:lnTo>
                <a:lnTo>
                  <a:pt x="1481543" y="336294"/>
                </a:lnTo>
                <a:lnTo>
                  <a:pt x="1314449" y="504412"/>
                </a:lnTo>
                <a:lnTo>
                  <a:pt x="1147356" y="336294"/>
                </a:lnTo>
                <a:lnTo>
                  <a:pt x="0" y="336294"/>
                </a:lnTo>
                <a:lnTo>
                  <a:pt x="0" y="0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cxnSp>
        <p:nvCxnSpPr>
          <p:cNvPr id="19463" name="Straight Connector 27"/>
          <p:cNvCxnSpPr>
            <a:cxnSpLocks noChangeShapeType="1"/>
          </p:cNvCxnSpPr>
          <p:nvPr/>
        </p:nvCxnSpPr>
        <p:spPr bwMode="auto">
          <a:xfrm>
            <a:off x="4203700" y="3995738"/>
            <a:ext cx="11557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9464" name="任意多边形 8"/>
          <p:cNvSpPr/>
          <p:nvPr/>
        </p:nvSpPr>
        <p:spPr bwMode="auto">
          <a:xfrm>
            <a:off x="6096000" y="3856038"/>
            <a:ext cx="2628900" cy="504825"/>
          </a:xfrm>
          <a:custGeom>
            <a:gdLst>
              <a:gd fmla="*/ 0 w 2628900" name="T0"/>
              <a:gd fmla="*/ 0 h 504412" name="T1"/>
              <a:gd fmla="*/ 2628900 w 2628900" name="T2"/>
              <a:gd fmla="*/ 0 h 504412" name="T3"/>
              <a:gd fmla="*/ 2628900 w 2628900" name="T4"/>
              <a:gd fmla="*/ 337397 h 504412" name="T5"/>
              <a:gd fmla="*/ 1481543 w 2628900" name="T6"/>
              <a:gd fmla="*/ 337397 h 504412" name="T7"/>
              <a:gd fmla="*/ 1314449 w 2628900" name="T8"/>
              <a:gd fmla="*/ 506066 h 504412" name="T9"/>
              <a:gd fmla="*/ 1147356 w 2628900" name="T10"/>
              <a:gd fmla="*/ 337397 h 504412" name="T11"/>
              <a:gd fmla="*/ 0 w 2628900" name="T12"/>
              <a:gd fmla="*/ 337397 h 504412" name="T13"/>
              <a:gd fmla="*/ 0 w 2628900" name="T14"/>
              <a:gd fmla="*/ 0 h 504412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504412" w="2628900">
                <a:moveTo>
                  <a:pt x="0" y="0"/>
                </a:moveTo>
                <a:lnTo>
                  <a:pt x="2628900" y="0"/>
                </a:lnTo>
                <a:lnTo>
                  <a:pt x="2628900" y="336294"/>
                </a:lnTo>
                <a:lnTo>
                  <a:pt x="1481543" y="336294"/>
                </a:lnTo>
                <a:lnTo>
                  <a:pt x="1314449" y="504412"/>
                </a:lnTo>
                <a:lnTo>
                  <a:pt x="1147356" y="336294"/>
                </a:lnTo>
                <a:lnTo>
                  <a:pt x="0" y="336294"/>
                </a:lnTo>
                <a:lnTo>
                  <a:pt x="0" y="0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cxnSp>
        <p:nvCxnSpPr>
          <p:cNvPr id="19465" name="Straight Connector 35"/>
          <p:cNvCxnSpPr>
            <a:cxnSpLocks noChangeShapeType="1"/>
          </p:cNvCxnSpPr>
          <p:nvPr/>
        </p:nvCxnSpPr>
        <p:spPr bwMode="auto">
          <a:xfrm>
            <a:off x="6832600" y="3995738"/>
            <a:ext cx="11557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9466" name="任意多边形 10"/>
          <p:cNvSpPr/>
          <p:nvPr/>
        </p:nvSpPr>
        <p:spPr bwMode="auto">
          <a:xfrm>
            <a:off x="8712200" y="3856038"/>
            <a:ext cx="2628900" cy="504825"/>
          </a:xfrm>
          <a:custGeom>
            <a:gdLst>
              <a:gd fmla="*/ 0 w 2628900" name="T0"/>
              <a:gd fmla="*/ 0 h 504412" name="T1"/>
              <a:gd fmla="*/ 2628900 w 2628900" name="T2"/>
              <a:gd fmla="*/ 0 h 504412" name="T3"/>
              <a:gd fmla="*/ 2628900 w 2628900" name="T4"/>
              <a:gd fmla="*/ 337397 h 504412" name="T5"/>
              <a:gd fmla="*/ 1481543 w 2628900" name="T6"/>
              <a:gd fmla="*/ 337397 h 504412" name="T7"/>
              <a:gd fmla="*/ 1314449 w 2628900" name="T8"/>
              <a:gd fmla="*/ 506066 h 504412" name="T9"/>
              <a:gd fmla="*/ 1147356 w 2628900" name="T10"/>
              <a:gd fmla="*/ 337397 h 504412" name="T11"/>
              <a:gd fmla="*/ 0 w 2628900" name="T12"/>
              <a:gd fmla="*/ 337397 h 504412" name="T13"/>
              <a:gd fmla="*/ 0 w 2628900" name="T14"/>
              <a:gd fmla="*/ 0 h 504412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504412" w="2628900">
                <a:moveTo>
                  <a:pt x="0" y="0"/>
                </a:moveTo>
                <a:lnTo>
                  <a:pt x="2628900" y="0"/>
                </a:lnTo>
                <a:lnTo>
                  <a:pt x="2628900" y="336294"/>
                </a:lnTo>
                <a:lnTo>
                  <a:pt x="1481543" y="336294"/>
                </a:lnTo>
                <a:lnTo>
                  <a:pt x="1314449" y="504412"/>
                </a:lnTo>
                <a:lnTo>
                  <a:pt x="1147356" y="336294"/>
                </a:lnTo>
                <a:lnTo>
                  <a:pt x="0" y="336294"/>
                </a:lnTo>
                <a:lnTo>
                  <a:pt x="0" y="0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cxnSp>
        <p:nvCxnSpPr>
          <p:cNvPr id="19467" name="Straight Connector 43"/>
          <p:cNvCxnSpPr>
            <a:cxnSpLocks noChangeShapeType="1"/>
          </p:cNvCxnSpPr>
          <p:nvPr/>
        </p:nvCxnSpPr>
        <p:spPr bwMode="auto">
          <a:xfrm>
            <a:off x="9448800" y="3995738"/>
            <a:ext cx="11557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9468" name="TextBox 13"/>
          <p:cNvSpPr txBox="1">
            <a:spLocks noChangeArrowheads="1"/>
          </p:cNvSpPr>
          <p:nvPr/>
        </p:nvSpPr>
        <p:spPr bwMode="auto">
          <a:xfrm>
            <a:off x="1128713" y="4840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9469" name="TextBox 13"/>
          <p:cNvSpPr txBox="1">
            <a:spLocks noChangeArrowheads="1"/>
          </p:cNvSpPr>
          <p:nvPr/>
        </p:nvSpPr>
        <p:spPr bwMode="auto">
          <a:xfrm>
            <a:off x="1171575" y="5154613"/>
            <a:ext cx="20907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9470" name="TextBox 13"/>
          <p:cNvSpPr txBox="1">
            <a:spLocks noChangeArrowheads="1"/>
          </p:cNvSpPr>
          <p:nvPr/>
        </p:nvSpPr>
        <p:spPr bwMode="auto">
          <a:xfrm>
            <a:off x="3671888" y="4840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9471" name="TextBox 13"/>
          <p:cNvSpPr txBox="1">
            <a:spLocks noChangeArrowheads="1"/>
          </p:cNvSpPr>
          <p:nvPr/>
        </p:nvSpPr>
        <p:spPr bwMode="auto">
          <a:xfrm>
            <a:off x="3714750" y="5154613"/>
            <a:ext cx="20907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9472" name="TextBox 13"/>
          <p:cNvSpPr txBox="1">
            <a:spLocks noChangeArrowheads="1"/>
          </p:cNvSpPr>
          <p:nvPr/>
        </p:nvSpPr>
        <p:spPr bwMode="auto">
          <a:xfrm>
            <a:off x="6142038" y="4840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9473" name="TextBox 13"/>
          <p:cNvSpPr txBox="1">
            <a:spLocks noChangeArrowheads="1"/>
          </p:cNvSpPr>
          <p:nvPr/>
        </p:nvSpPr>
        <p:spPr bwMode="auto">
          <a:xfrm>
            <a:off x="6183312" y="5154613"/>
            <a:ext cx="20923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8685213" y="4840288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9475" name="TextBox 13"/>
          <p:cNvSpPr txBox="1">
            <a:spLocks noChangeArrowheads="1"/>
          </p:cNvSpPr>
          <p:nvPr/>
        </p:nvSpPr>
        <p:spPr bwMode="auto">
          <a:xfrm>
            <a:off x="8726488" y="5154613"/>
            <a:ext cx="20923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pic>
        <p:nvPicPr>
          <p:cNvPr id="19476" name="图片 20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99525" y="1968595"/>
            <a:ext cx="2438400" cy="171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7" name="图片 21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11888" y="1968506"/>
            <a:ext cx="2444750" cy="17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8" name="图片 2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24250" y="1969064"/>
            <a:ext cx="2443163" cy="171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9" name="图片 23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5025" y="1968506"/>
            <a:ext cx="2444750" cy="17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482" name="组合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6513" y="1042988"/>
            <a:ext cx="449897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5233988" y="2025650"/>
            <a:ext cx="17240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  <a:latin charset="0" panose="020f0502020204030203" pitchFamily="34" typeface="Lato"/>
              </a:rPr>
              <a:t>03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673600" y="3024188"/>
            <a:ext cx="28448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核心优势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4673600" y="3854450"/>
            <a:ext cx="28448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400">
                <a:solidFill>
                  <a:schemeClr val="bg1"/>
                </a:solidFill>
                <a:latin charset="0" panose="020f0502020204030203" pitchFamily="34" typeface="Lato"/>
              </a:rPr>
              <a:t>Click  to  add  your  title. Click  to  add  your  title. Click  to  add  your  title. </a:t>
            </a:r>
          </a:p>
        </p:txBody>
      </p:sp>
      <p:cxnSp>
        <p:nvCxnSpPr>
          <p:cNvPr id="20486" name="直接连接符 12"/>
          <p:cNvCxnSpPr>
            <a:cxnSpLocks noChangeShapeType="1"/>
          </p:cNvCxnSpPr>
          <p:nvPr/>
        </p:nvCxnSpPr>
        <p:spPr bwMode="auto">
          <a:xfrm>
            <a:off x="5251450" y="2890838"/>
            <a:ext cx="16891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1507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id="21508" name="图片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54525" y="1841500"/>
            <a:ext cx="3119462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350963" y="1843088"/>
            <a:ext cx="3146425" cy="1993900"/>
          </a:xfrm>
          <a:prstGeom prst="rect">
            <a:avLst/>
          </a:prstGeom>
          <a:solidFill>
            <a:srgbClr val="44546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id-ID" sz="5400">
              <a:solidFill>
                <a:srgbClr val="FFFFFF"/>
              </a:solidFill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715250" y="1843088"/>
            <a:ext cx="3146425" cy="1993900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id-ID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1511" name="Oval 22"/>
          <p:cNvSpPr>
            <a:spLocks noChangeArrowheads="1"/>
          </p:cNvSpPr>
          <p:nvPr/>
        </p:nvSpPr>
        <p:spPr bwMode="auto">
          <a:xfrm>
            <a:off x="1350963" y="4168775"/>
            <a:ext cx="585787" cy="585788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en-AU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1512" name="Oval 33"/>
          <p:cNvSpPr>
            <a:spLocks noChangeArrowheads="1"/>
          </p:cNvSpPr>
          <p:nvPr/>
        </p:nvSpPr>
        <p:spPr bwMode="auto">
          <a:xfrm>
            <a:off x="4533900" y="4168775"/>
            <a:ext cx="585788" cy="585788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1513" name="Oval 36"/>
          <p:cNvSpPr>
            <a:spLocks noChangeArrowheads="1"/>
          </p:cNvSpPr>
          <p:nvPr/>
        </p:nvSpPr>
        <p:spPr bwMode="auto">
          <a:xfrm>
            <a:off x="7718425" y="4168775"/>
            <a:ext cx="585788" cy="585788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1514" name="TextBox 15"/>
          <p:cNvSpPr txBox="1">
            <a:spLocks noChangeArrowheads="1"/>
          </p:cNvSpPr>
          <p:nvPr/>
        </p:nvSpPr>
        <p:spPr bwMode="auto">
          <a:xfrm>
            <a:off x="1357313" y="4276725"/>
            <a:ext cx="5730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Gill Sans"/>
              </a:rPr>
              <a:t>01</a:t>
            </a:r>
          </a:p>
        </p:txBody>
      </p:sp>
      <p:sp>
        <p:nvSpPr>
          <p:cNvPr id="21515" name="TextBox 15"/>
          <p:cNvSpPr txBox="1">
            <a:spLocks noChangeArrowheads="1"/>
          </p:cNvSpPr>
          <p:nvPr/>
        </p:nvSpPr>
        <p:spPr bwMode="auto">
          <a:xfrm>
            <a:off x="4541838" y="4276725"/>
            <a:ext cx="5715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Gill Sans"/>
              </a:rPr>
              <a:t>02</a:t>
            </a:r>
          </a:p>
        </p:txBody>
      </p:sp>
      <p:sp>
        <p:nvSpPr>
          <p:cNvPr id="21516" name="TextBox 15"/>
          <p:cNvSpPr txBox="1">
            <a:spLocks noChangeArrowheads="1"/>
          </p:cNvSpPr>
          <p:nvPr/>
        </p:nvSpPr>
        <p:spPr bwMode="auto">
          <a:xfrm>
            <a:off x="7726364" y="4276725"/>
            <a:ext cx="5715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Gill Sans"/>
              </a:rPr>
              <a:t>03</a:t>
            </a:r>
          </a:p>
        </p:txBody>
      </p:sp>
      <p:sp>
        <p:nvSpPr>
          <p:cNvPr id="21517" name="TextBox 13"/>
          <p:cNvSpPr txBox="1">
            <a:spLocks noChangeArrowheads="1"/>
          </p:cNvSpPr>
          <p:nvPr/>
        </p:nvSpPr>
        <p:spPr bwMode="auto">
          <a:xfrm>
            <a:off x="1697038" y="2430463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1518" name="TextBox 13"/>
          <p:cNvSpPr txBox="1">
            <a:spLocks noChangeArrowheads="1"/>
          </p:cNvSpPr>
          <p:nvPr/>
        </p:nvSpPr>
        <p:spPr bwMode="auto">
          <a:xfrm>
            <a:off x="1901825" y="2784475"/>
            <a:ext cx="20447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21519" name="TextBox 13"/>
          <p:cNvSpPr txBox="1">
            <a:spLocks noChangeArrowheads="1"/>
          </p:cNvSpPr>
          <p:nvPr/>
        </p:nvSpPr>
        <p:spPr bwMode="auto">
          <a:xfrm>
            <a:off x="8101013" y="2430463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1520" name="TextBox 13"/>
          <p:cNvSpPr txBox="1">
            <a:spLocks noChangeArrowheads="1"/>
          </p:cNvSpPr>
          <p:nvPr/>
        </p:nvSpPr>
        <p:spPr bwMode="auto">
          <a:xfrm>
            <a:off x="8304213" y="2784475"/>
            <a:ext cx="20462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21521" name="矩形 17"/>
          <p:cNvSpPr>
            <a:spLocks noChangeArrowheads="1"/>
          </p:cNvSpPr>
          <p:nvPr/>
        </p:nvSpPr>
        <p:spPr bwMode="auto">
          <a:xfrm>
            <a:off x="1828800" y="4803775"/>
            <a:ext cx="2206625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1522" name="TextBox 13"/>
          <p:cNvSpPr txBox="1">
            <a:spLocks noChangeArrowheads="1"/>
          </p:cNvSpPr>
          <p:nvPr/>
        </p:nvSpPr>
        <p:spPr bwMode="auto">
          <a:xfrm>
            <a:off x="2097088" y="4321175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1523" name="矩形 19"/>
          <p:cNvSpPr>
            <a:spLocks noChangeArrowheads="1"/>
          </p:cNvSpPr>
          <p:nvPr/>
        </p:nvSpPr>
        <p:spPr bwMode="auto">
          <a:xfrm>
            <a:off x="5259388" y="4803775"/>
            <a:ext cx="2206625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1524" name="TextBox 13"/>
          <p:cNvSpPr txBox="1">
            <a:spLocks noChangeArrowheads="1"/>
          </p:cNvSpPr>
          <p:nvPr/>
        </p:nvSpPr>
        <p:spPr bwMode="auto">
          <a:xfrm>
            <a:off x="5264150" y="4338638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1525" name="矩形 21"/>
          <p:cNvSpPr>
            <a:spLocks noChangeArrowheads="1"/>
          </p:cNvSpPr>
          <p:nvPr/>
        </p:nvSpPr>
        <p:spPr bwMode="auto">
          <a:xfrm>
            <a:off x="8443913" y="4803775"/>
            <a:ext cx="2206625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1526" name="TextBox 13"/>
          <p:cNvSpPr txBox="1">
            <a:spLocks noChangeArrowheads="1"/>
          </p:cNvSpPr>
          <p:nvPr/>
        </p:nvSpPr>
        <p:spPr bwMode="auto">
          <a:xfrm>
            <a:off x="8443913" y="4321175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2531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22532" name="Rectangle 39"/>
          <p:cNvSpPr>
            <a:spLocks noChangeArrowheads="1"/>
          </p:cNvSpPr>
          <p:nvPr/>
        </p:nvSpPr>
        <p:spPr bwMode="auto">
          <a:xfrm flipH="1">
            <a:off x="4000500" y="3802063"/>
            <a:ext cx="2435225" cy="2095500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en-AU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2533" name="Rectangle 40"/>
          <p:cNvSpPr>
            <a:spLocks noChangeArrowheads="1"/>
          </p:cNvSpPr>
          <p:nvPr/>
        </p:nvSpPr>
        <p:spPr bwMode="auto">
          <a:xfrm>
            <a:off x="8462963" y="1647825"/>
            <a:ext cx="2435225" cy="2095500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2534" name="Rectangle 42"/>
          <p:cNvSpPr>
            <a:spLocks noChangeArrowheads="1"/>
          </p:cNvSpPr>
          <p:nvPr/>
        </p:nvSpPr>
        <p:spPr bwMode="auto">
          <a:xfrm>
            <a:off x="1293813" y="1647825"/>
            <a:ext cx="2638425" cy="4249738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id-ID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2535" name="Rectangle 66"/>
          <p:cNvSpPr>
            <a:spLocks noChangeArrowheads="1"/>
          </p:cNvSpPr>
          <p:nvPr/>
        </p:nvSpPr>
        <p:spPr bwMode="auto">
          <a:xfrm>
            <a:off x="4000500" y="1647825"/>
            <a:ext cx="4395788" cy="2095500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id-ID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2536" name="Rectangle 70"/>
          <p:cNvSpPr>
            <a:spLocks noChangeArrowheads="1"/>
          </p:cNvSpPr>
          <p:nvPr/>
        </p:nvSpPr>
        <p:spPr bwMode="auto">
          <a:xfrm flipH="1">
            <a:off x="6503988" y="3802063"/>
            <a:ext cx="4394200" cy="2095500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id-ID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2537" name="Freeform 250"/>
          <p:cNvSpPr/>
          <p:nvPr/>
        </p:nvSpPr>
        <p:spPr bwMode="auto">
          <a:xfrm>
            <a:off x="5176838" y="4514850"/>
            <a:ext cx="523875" cy="566738"/>
          </a:xfrm>
          <a:custGeom>
            <a:gdLst>
              <a:gd fmla="*/ 2147483646 w 195" name="T0"/>
              <a:gd fmla="*/ 2147483646 h 210" name="T1"/>
              <a:gd fmla="*/ 2147483646 w 195" name="T2"/>
              <a:gd fmla="*/ 2147483646 h 210" name="T3"/>
              <a:gd fmla="*/ 0 w 195" name="T4"/>
              <a:gd fmla="*/ 2147483646 h 210" name="T5"/>
              <a:gd fmla="*/ 2147483646 w 195" name="T6"/>
              <a:gd fmla="*/ 2147483646 h 210" name="T7"/>
              <a:gd fmla="*/ 2147483646 w 195" name="T8"/>
              <a:gd fmla="*/ 2147483646 h 210" name="T9"/>
              <a:gd fmla="*/ 2147483646 w 195" name="T10"/>
              <a:gd fmla="*/ 2147483646 h 210" name="T11"/>
              <a:gd fmla="*/ 2147483646 w 195" name="T12"/>
              <a:gd fmla="*/ 2147483646 h 210" name="T13"/>
              <a:gd fmla="*/ 2147483646 w 195" name="T14"/>
              <a:gd fmla="*/ 2147483646 h 210" name="T15"/>
              <a:gd fmla="*/ 2147483646 w 195" name="T16"/>
              <a:gd fmla="*/ 2147483646 h 210" name="T17"/>
              <a:gd fmla="*/ 2147483646 w 195" name="T18"/>
              <a:gd fmla="*/ 2147483646 h 210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10" w="195">
                <a:moveTo>
                  <a:pt x="190" y="102"/>
                </a:moveTo>
                <a:cubicBezTo>
                  <a:pt x="195" y="54"/>
                  <a:pt x="152" y="10"/>
                  <a:pt x="92" y="4"/>
                </a:cubicBezTo>
                <a:cubicBezTo>
                  <a:pt x="56" y="0"/>
                  <a:pt x="22" y="11"/>
                  <a:pt x="0" y="30"/>
                </a:cubicBezTo>
                <a:cubicBezTo>
                  <a:pt x="5" y="30"/>
                  <a:pt x="10" y="30"/>
                  <a:pt x="15" y="30"/>
                </a:cubicBezTo>
                <a:cubicBezTo>
                  <a:pt x="44" y="30"/>
                  <a:pt x="72" y="38"/>
                  <a:pt x="94" y="54"/>
                </a:cubicBezTo>
                <a:cubicBezTo>
                  <a:pt x="118" y="71"/>
                  <a:pt x="132" y="94"/>
                  <a:pt x="135" y="120"/>
                </a:cubicBezTo>
                <a:cubicBezTo>
                  <a:pt x="138" y="143"/>
                  <a:pt x="131" y="167"/>
                  <a:pt x="116" y="187"/>
                </a:cubicBezTo>
                <a:cubicBezTo>
                  <a:pt x="147" y="210"/>
                  <a:pt x="175" y="203"/>
                  <a:pt x="168" y="198"/>
                </a:cubicBezTo>
                <a:cubicBezTo>
                  <a:pt x="150" y="185"/>
                  <a:pt x="146" y="171"/>
                  <a:pt x="147" y="161"/>
                </a:cubicBezTo>
                <a:cubicBezTo>
                  <a:pt x="171" y="148"/>
                  <a:pt x="187" y="127"/>
                  <a:pt x="190" y="1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2538" name="Freeform 251"/>
          <p:cNvSpPr/>
          <p:nvPr/>
        </p:nvSpPr>
        <p:spPr bwMode="auto">
          <a:xfrm>
            <a:off x="4900613" y="4648200"/>
            <a:ext cx="608012" cy="534988"/>
          </a:xfrm>
          <a:custGeom>
            <a:gdLst>
              <a:gd fmla="*/ 2147483646 w 227" name="T0"/>
              <a:gd fmla="*/ 2147483646 h 200" name="T1"/>
              <a:gd fmla="*/ 2147483646 w 227" name="T2"/>
              <a:gd fmla="*/ 0 h 200" name="T3"/>
              <a:gd fmla="*/ 2147483646 w 227" name="T4"/>
              <a:gd fmla="*/ 2147483646 h 200" name="T5"/>
              <a:gd fmla="*/ 2147483646 w 227" name="T6"/>
              <a:gd fmla="*/ 2147483646 h 200" name="T7"/>
              <a:gd fmla="*/ 2147483646 w 227" name="T8"/>
              <a:gd fmla="*/ 2147483646 h 200" name="T9"/>
              <a:gd fmla="*/ 2147483646 w 227" name="T10"/>
              <a:gd fmla="*/ 2147483646 h 200" name="T11"/>
              <a:gd fmla="*/ 2147483646 w 227" name="T12"/>
              <a:gd fmla="*/ 2147483646 h 200" name="T13"/>
              <a:gd fmla="*/ 2147483646 w 227" name="T14"/>
              <a:gd fmla="*/ 2147483646 h 200" name="T15"/>
              <a:gd fmla="*/ 2147483646 w 227" name="T16"/>
              <a:gd fmla="*/ 2147483646 h 200" name="T17"/>
              <a:gd fmla="*/ 2147483646 w 227" name="T18"/>
              <a:gd fmla="*/ 2147483646 h 200" name="T19"/>
              <a:gd fmla="*/ 2147483646 w 227" name="T20"/>
              <a:gd fmla="*/ 2147483646 h 2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200" w="226">
                <a:moveTo>
                  <a:pt x="221" y="74"/>
                </a:moveTo>
                <a:cubicBezTo>
                  <a:pt x="216" y="31"/>
                  <a:pt x="172" y="0"/>
                  <a:pt x="119" y="0"/>
                </a:cubicBezTo>
                <a:cubicBezTo>
                  <a:pt x="114" y="0"/>
                  <a:pt x="108" y="0"/>
                  <a:pt x="103" y="1"/>
                </a:cubicBezTo>
                <a:cubicBezTo>
                  <a:pt x="44" y="7"/>
                  <a:pt x="0" y="51"/>
                  <a:pt x="6" y="98"/>
                </a:cubicBezTo>
                <a:cubicBezTo>
                  <a:pt x="8" y="123"/>
                  <a:pt x="25" y="144"/>
                  <a:pt x="48" y="158"/>
                </a:cubicBezTo>
                <a:cubicBezTo>
                  <a:pt x="49" y="168"/>
                  <a:pt x="45" y="182"/>
                  <a:pt x="27" y="195"/>
                </a:cubicBezTo>
                <a:cubicBezTo>
                  <a:pt x="24" y="197"/>
                  <a:pt x="28" y="200"/>
                  <a:pt x="36" y="200"/>
                </a:cubicBezTo>
                <a:cubicBezTo>
                  <a:pt x="49" y="200"/>
                  <a:pt x="71" y="194"/>
                  <a:pt x="92" y="172"/>
                </a:cubicBezTo>
                <a:cubicBezTo>
                  <a:pt x="97" y="173"/>
                  <a:pt x="103" y="173"/>
                  <a:pt x="108" y="173"/>
                </a:cubicBezTo>
                <a:cubicBezTo>
                  <a:pt x="113" y="173"/>
                  <a:pt x="118" y="173"/>
                  <a:pt x="123" y="172"/>
                </a:cubicBezTo>
                <a:cubicBezTo>
                  <a:pt x="183" y="165"/>
                  <a:pt x="227" y="122"/>
                  <a:pt x="221" y="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2539" name="Freeform 193"/>
          <p:cNvSpPr/>
          <p:nvPr/>
        </p:nvSpPr>
        <p:spPr bwMode="auto">
          <a:xfrm>
            <a:off x="9345613" y="2430463"/>
            <a:ext cx="846137" cy="588962"/>
          </a:xfrm>
          <a:custGeom>
            <a:gdLst>
              <a:gd fmla="*/ 2147483646 w 288" name="T0"/>
              <a:gd fmla="*/ 2147483646 h 200" name="T1"/>
              <a:gd fmla="*/ 2147483646 w 288" name="T2"/>
              <a:gd fmla="*/ 2147483646 h 200" name="T3"/>
              <a:gd fmla="*/ 2147483646 w 288" name="T4"/>
              <a:gd fmla="*/ 0 h 200" name="T5"/>
              <a:gd fmla="*/ 2147483646 w 288" name="T6"/>
              <a:gd fmla="*/ 2147483646 h 200" name="T7"/>
              <a:gd fmla="*/ 2147483646 w 288" name="T8"/>
              <a:gd fmla="*/ 2147483646 h 200" name="T9"/>
              <a:gd fmla="*/ 2147483646 w 288" name="T10"/>
              <a:gd fmla="*/ 2147483646 h 200" name="T11"/>
              <a:gd fmla="*/ 2147483646 w 288" name="T12"/>
              <a:gd fmla="*/ 2147483646 h 200" name="T13"/>
              <a:gd fmla="*/ 0 w 288" name="T14"/>
              <a:gd fmla="*/ 2147483646 h 200" name="T15"/>
              <a:gd fmla="*/ 2147483646 w 288" name="T16"/>
              <a:gd fmla="*/ 2147483646 h 200" name="T17"/>
              <a:gd fmla="*/ 2147483646 w 288" name="T18"/>
              <a:gd fmla="*/ 2147483646 h 200" name="T19"/>
              <a:gd fmla="*/ 2147483646 w 288" name="T20"/>
              <a:gd fmla="*/ 2147483646 h 200" name="T21"/>
              <a:gd fmla="*/ 2147483646 w 288" name="T22"/>
              <a:gd fmla="*/ 2147483646 h 200" name="T23"/>
              <a:gd fmla="*/ 2147483646 w 288" name="T24"/>
              <a:gd fmla="*/ 2147483646 h 200" name="T25"/>
              <a:gd fmla="*/ 2147483646 w 288" name="T26"/>
              <a:gd fmla="*/ 2147483646 h 200" name="T27"/>
              <a:gd fmla="*/ 2147483646 w 288" name="T28"/>
              <a:gd fmla="*/ 2147483646 h 200" name="T29"/>
              <a:gd fmla="*/ 2147483646 w 288" name="T30"/>
              <a:gd fmla="*/ 2147483646 h 200" name="T31"/>
              <a:gd fmla="*/ 2147483646 w 288" name="T32"/>
              <a:gd fmla="*/ 2147483646 h 200" name="T33"/>
              <a:gd fmla="*/ 2147483646 w 288" name="T34"/>
              <a:gd fmla="*/ 2147483646 h 200" name="T35"/>
              <a:gd fmla="*/ 2147483646 w 288" name="T36"/>
              <a:gd fmla="*/ 2147483646 h 200" name="T37"/>
              <a:gd fmla="*/ 2147483646 w 288" name="T38"/>
              <a:gd fmla="*/ 2147483646 h 200" name="T39"/>
              <a:gd fmla="*/ 2147483646 w 288" name="T40"/>
              <a:gd fmla="*/ 2147483646 h 200" name="T41"/>
              <a:gd fmla="*/ 2147483646 w 288" name="T42"/>
              <a:gd fmla="*/ 2147483646 h 200" name="T43"/>
              <a:gd fmla="*/ 2147483646 w 288" name="T44"/>
              <a:gd fmla="*/ 2147483646 h 200" name="T45"/>
              <a:gd fmla="*/ 2147483646 w 288" name="T46"/>
              <a:gd fmla="*/ 2147483646 h 200" name="T47"/>
              <a:gd fmla="*/ 2147483646 w 288" name="T48"/>
              <a:gd fmla="*/ 2147483646 h 200" name="T49"/>
              <a:gd fmla="*/ 2147483646 w 288" name="T50"/>
              <a:gd fmla="*/ 2147483646 h 200" name="T51"/>
              <a:gd fmla="*/ 2147483646 w 288" name="T52"/>
              <a:gd fmla="*/ 2147483646 h 200" name="T53"/>
              <a:gd fmla="*/ 2147483646 w 288" name="T54"/>
              <a:gd fmla="*/ 2147483646 h 200" name="T55"/>
              <a:gd fmla="*/ 2147483646 w 288" name="T56"/>
              <a:gd fmla="*/ 2147483646 h 200" name="T57"/>
              <a:gd fmla="*/ 2147483646 w 288" name="T58"/>
              <a:gd fmla="*/ 2147483646 h 200" name="T59"/>
              <a:gd fmla="*/ 2147483646 w 288" name="T60"/>
              <a:gd fmla="*/ 2147483646 h 200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</a:gdLst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b="b" l="0" r="r" t="0"/>
            <a:pathLst>
              <a:path h="200" w="288">
                <a:moveTo>
                  <a:pt x="253" y="91"/>
                </a:moveTo>
                <a:cubicBezTo>
                  <a:pt x="253" y="89"/>
                  <a:pt x="253" y="88"/>
                  <a:pt x="253" y="86"/>
                </a:cubicBezTo>
                <a:cubicBezTo>
                  <a:pt x="253" y="38"/>
                  <a:pt x="215" y="0"/>
                  <a:pt x="167" y="0"/>
                </a:cubicBezTo>
                <a:cubicBezTo>
                  <a:pt x="133" y="0"/>
                  <a:pt x="104" y="20"/>
                  <a:pt x="90" y="49"/>
                </a:cubicBezTo>
                <a:cubicBezTo>
                  <a:pt x="83" y="44"/>
                  <a:pt x="75" y="41"/>
                  <a:pt x="66" y="41"/>
                </a:cubicBezTo>
                <a:cubicBezTo>
                  <a:pt x="44" y="41"/>
                  <a:pt x="26" y="58"/>
                  <a:pt x="26" y="80"/>
                </a:cubicBezTo>
                <a:cubicBezTo>
                  <a:pt x="26" y="84"/>
                  <a:pt x="27" y="88"/>
                  <a:pt x="28" y="92"/>
                </a:cubicBezTo>
                <a:cubicBezTo>
                  <a:pt x="11" y="102"/>
                  <a:pt x="0" y="121"/>
                  <a:pt x="0" y="142"/>
                </a:cubicBezTo>
                <a:cubicBezTo>
                  <a:pt x="0" y="174"/>
                  <a:pt x="25" y="199"/>
                  <a:pt x="57" y="200"/>
                </a:cubicBezTo>
                <a:cubicBezTo>
                  <a:pt x="57" y="200"/>
                  <a:pt x="57" y="200"/>
                  <a:pt x="57" y="200"/>
                </a:cubicBezTo>
                <a:cubicBezTo>
                  <a:pt x="57" y="200"/>
                  <a:pt x="57" y="200"/>
                  <a:pt x="57" y="200"/>
                </a:cubicBezTo>
                <a:cubicBezTo>
                  <a:pt x="57" y="200"/>
                  <a:pt x="58" y="200"/>
                  <a:pt x="58" y="200"/>
                </a:cubicBezTo>
                <a:cubicBezTo>
                  <a:pt x="58" y="200"/>
                  <a:pt x="58" y="200"/>
                  <a:pt x="58" y="200"/>
                </a:cubicBezTo>
                <a:cubicBezTo>
                  <a:pt x="86" y="200"/>
                  <a:pt x="86" y="200"/>
                  <a:pt x="86" y="200"/>
                </a:cubicBezTo>
                <a:cubicBezTo>
                  <a:pt x="68" y="178"/>
                  <a:pt x="68" y="178"/>
                  <a:pt x="68" y="178"/>
                </a:cubicBezTo>
                <a:cubicBezTo>
                  <a:pt x="60" y="169"/>
                  <a:pt x="58" y="157"/>
                  <a:pt x="63" y="147"/>
                </a:cubicBezTo>
                <a:cubicBezTo>
                  <a:pt x="67" y="137"/>
                  <a:pt x="78" y="131"/>
                  <a:pt x="90" y="131"/>
                </a:cubicBezTo>
                <a:cubicBezTo>
                  <a:pt x="102" y="131"/>
                  <a:pt x="102" y="131"/>
                  <a:pt x="102" y="131"/>
                </a:cubicBezTo>
                <a:cubicBezTo>
                  <a:pt x="102" y="98"/>
                  <a:pt x="102" y="98"/>
                  <a:pt x="102" y="98"/>
                </a:cubicBezTo>
                <a:cubicBezTo>
                  <a:pt x="102" y="80"/>
                  <a:pt x="118" y="64"/>
                  <a:pt x="137" y="64"/>
                </a:cubicBezTo>
                <a:cubicBezTo>
                  <a:pt x="149" y="64"/>
                  <a:pt x="149" y="64"/>
                  <a:pt x="149" y="64"/>
                </a:cubicBezTo>
                <a:cubicBezTo>
                  <a:pt x="168" y="64"/>
                  <a:pt x="183" y="80"/>
                  <a:pt x="183" y="98"/>
                </a:cubicBezTo>
                <a:cubicBezTo>
                  <a:pt x="183" y="131"/>
                  <a:pt x="183" y="131"/>
                  <a:pt x="183" y="131"/>
                </a:cubicBezTo>
                <a:cubicBezTo>
                  <a:pt x="196" y="131"/>
                  <a:pt x="196" y="131"/>
                  <a:pt x="196" y="131"/>
                </a:cubicBezTo>
                <a:cubicBezTo>
                  <a:pt x="208" y="131"/>
                  <a:pt x="218" y="137"/>
                  <a:pt x="223" y="147"/>
                </a:cubicBezTo>
                <a:cubicBezTo>
                  <a:pt x="228" y="157"/>
                  <a:pt x="226" y="169"/>
                  <a:pt x="218" y="178"/>
                </a:cubicBezTo>
                <a:cubicBezTo>
                  <a:pt x="200" y="200"/>
                  <a:pt x="200" y="200"/>
                  <a:pt x="200" y="200"/>
                </a:cubicBezTo>
                <a:cubicBezTo>
                  <a:pt x="228" y="200"/>
                  <a:pt x="228" y="200"/>
                  <a:pt x="228" y="200"/>
                </a:cubicBezTo>
                <a:cubicBezTo>
                  <a:pt x="229" y="200"/>
                  <a:pt x="230" y="200"/>
                  <a:pt x="231" y="200"/>
                </a:cubicBezTo>
                <a:cubicBezTo>
                  <a:pt x="262" y="200"/>
                  <a:pt x="288" y="175"/>
                  <a:pt x="288" y="143"/>
                </a:cubicBezTo>
                <a:cubicBezTo>
                  <a:pt x="288" y="120"/>
                  <a:pt x="273" y="99"/>
                  <a:pt x="253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2540" name="Freeform 194"/>
          <p:cNvSpPr/>
          <p:nvPr/>
        </p:nvSpPr>
        <p:spPr bwMode="auto">
          <a:xfrm>
            <a:off x="9590088" y="2689225"/>
            <a:ext cx="357187" cy="409575"/>
          </a:xfrm>
          <a:custGeom>
            <a:gdLst>
              <a:gd fmla="*/ 2147483646 w 121" name="T0"/>
              <a:gd fmla="*/ 2147483646 h 138" name="T1"/>
              <a:gd fmla="*/ 2147483646 w 121" name="T2"/>
              <a:gd fmla="*/ 2147483646 h 138" name="T3"/>
              <a:gd fmla="*/ 2147483646 w 121" name="T4"/>
              <a:gd fmla="*/ 2147483646 h 138" name="T5"/>
              <a:gd fmla="*/ 2147483646 w 121" name="T6"/>
              <a:gd fmla="*/ 2147483646 h 138" name="T7"/>
              <a:gd fmla="*/ 2147483646 w 121" name="T8"/>
              <a:gd fmla="*/ 0 h 138" name="T9"/>
              <a:gd fmla="*/ 2147483646 w 121" name="T10"/>
              <a:gd fmla="*/ 0 h 138" name="T11"/>
              <a:gd fmla="*/ 2147483646 w 121" name="T12"/>
              <a:gd fmla="*/ 2147483646 h 138" name="T13"/>
              <a:gd fmla="*/ 2147483646 w 121" name="T14"/>
              <a:gd fmla="*/ 2147483646 h 138" name="T15"/>
              <a:gd fmla="*/ 2147483646 w 121" name="T16"/>
              <a:gd fmla="*/ 2147483646 h 138" name="T17"/>
              <a:gd fmla="*/ 2147483646 w 121" name="T18"/>
              <a:gd fmla="*/ 2147483646 h 138" name="T19"/>
              <a:gd fmla="*/ 2147483646 w 121" name="T20"/>
              <a:gd fmla="*/ 2147483646 h 138" name="T21"/>
              <a:gd fmla="*/ 2147483646 w 121" name="T22"/>
              <a:gd fmla="*/ 2147483646 h 138" name="T23"/>
              <a:gd fmla="*/ 2147483646 w 121" name="T24"/>
              <a:gd fmla="*/ 2147483646 h 138" name="T25"/>
              <a:gd fmla="*/ 2147483646 w 121" name="T26"/>
              <a:gd fmla="*/ 2147483646 h 138" name="T27"/>
              <a:gd fmla="*/ 2147483646 w 121" name="T28"/>
              <a:gd fmla="*/ 2147483646 h 138" name="T29"/>
              <a:gd fmla="*/ 2147483646 w 121" name="T30"/>
              <a:gd fmla="*/ 2147483646 h 138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138" w="120">
                <a:moveTo>
                  <a:pt x="114" y="67"/>
                </a:moveTo>
                <a:cubicBezTo>
                  <a:pt x="88" y="67"/>
                  <a:pt x="88" y="67"/>
                  <a:pt x="88" y="67"/>
                </a:cubicBezTo>
                <a:cubicBezTo>
                  <a:pt x="85" y="67"/>
                  <a:pt x="81" y="67"/>
                  <a:pt x="77" y="67"/>
                </a:cubicBezTo>
                <a:cubicBezTo>
                  <a:pt x="77" y="10"/>
                  <a:pt x="77" y="10"/>
                  <a:pt x="77" y="10"/>
                </a:cubicBezTo>
                <a:cubicBezTo>
                  <a:pt x="77" y="5"/>
                  <a:pt x="72" y="0"/>
                  <a:pt x="67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49" y="0"/>
                  <a:pt x="44" y="5"/>
                  <a:pt x="44" y="10"/>
                </a:cubicBezTo>
                <a:cubicBezTo>
                  <a:pt x="44" y="67"/>
                  <a:pt x="44" y="67"/>
                  <a:pt x="44" y="67"/>
                </a:cubicBezTo>
                <a:cubicBezTo>
                  <a:pt x="41" y="67"/>
                  <a:pt x="37" y="67"/>
                  <a:pt x="34" y="67"/>
                </a:cubicBezTo>
                <a:cubicBezTo>
                  <a:pt x="8" y="67"/>
                  <a:pt x="8" y="67"/>
                  <a:pt x="8" y="67"/>
                </a:cubicBezTo>
                <a:cubicBezTo>
                  <a:pt x="2" y="67"/>
                  <a:pt x="0" y="70"/>
                  <a:pt x="4" y="75"/>
                </a:cubicBezTo>
                <a:cubicBezTo>
                  <a:pt x="54" y="134"/>
                  <a:pt x="54" y="134"/>
                  <a:pt x="54" y="134"/>
                </a:cubicBezTo>
                <a:cubicBezTo>
                  <a:pt x="56" y="137"/>
                  <a:pt x="58" y="138"/>
                  <a:pt x="61" y="138"/>
                </a:cubicBezTo>
                <a:cubicBezTo>
                  <a:pt x="63" y="138"/>
                  <a:pt x="66" y="137"/>
                  <a:pt x="67" y="134"/>
                </a:cubicBezTo>
                <a:cubicBezTo>
                  <a:pt x="118" y="75"/>
                  <a:pt x="118" y="75"/>
                  <a:pt x="118" y="75"/>
                </a:cubicBezTo>
                <a:cubicBezTo>
                  <a:pt x="121" y="70"/>
                  <a:pt x="120" y="67"/>
                  <a:pt x="114" y="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2541" name="矩形 13"/>
          <p:cNvSpPr>
            <a:spLocks noChangeArrowheads="1"/>
          </p:cNvSpPr>
          <p:nvPr/>
        </p:nvSpPr>
        <p:spPr bwMode="auto">
          <a:xfrm>
            <a:off x="4900613" y="2343150"/>
            <a:ext cx="2554287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2542" name="TextBox 13"/>
          <p:cNvSpPr txBox="1">
            <a:spLocks noChangeArrowheads="1"/>
          </p:cNvSpPr>
          <p:nvPr/>
        </p:nvSpPr>
        <p:spPr bwMode="auto">
          <a:xfrm>
            <a:off x="5008562" y="2017713"/>
            <a:ext cx="2338387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2543" name="矩形 15"/>
          <p:cNvSpPr>
            <a:spLocks noChangeArrowheads="1"/>
          </p:cNvSpPr>
          <p:nvPr/>
        </p:nvSpPr>
        <p:spPr bwMode="auto">
          <a:xfrm>
            <a:off x="7021513" y="4648200"/>
            <a:ext cx="3454400" cy="10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2544" name="TextBox 13"/>
          <p:cNvSpPr txBox="1">
            <a:spLocks noChangeArrowheads="1"/>
          </p:cNvSpPr>
          <p:nvPr/>
        </p:nvSpPr>
        <p:spPr bwMode="auto">
          <a:xfrm>
            <a:off x="7431088" y="4268788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2545" name="矩形 17"/>
          <p:cNvSpPr>
            <a:spLocks noChangeArrowheads="1"/>
          </p:cNvSpPr>
          <p:nvPr/>
        </p:nvSpPr>
        <p:spPr bwMode="auto">
          <a:xfrm>
            <a:off x="1733550" y="3246438"/>
            <a:ext cx="1903413" cy="179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2546" name="TextBox 13"/>
          <p:cNvSpPr txBox="1">
            <a:spLocks noChangeArrowheads="1"/>
          </p:cNvSpPr>
          <p:nvPr/>
        </p:nvSpPr>
        <p:spPr bwMode="auto">
          <a:xfrm>
            <a:off x="1812925" y="2922588"/>
            <a:ext cx="168275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矩形 4"/>
          <p:cNvSpPr>
            <a:spLocks noChangeArrowheads="1"/>
          </p:cNvSpPr>
          <p:nvPr/>
        </p:nvSpPr>
        <p:spPr bwMode="auto">
          <a:xfrm>
            <a:off x="1382713" y="1646238"/>
            <a:ext cx="9426575" cy="34972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0082E4"/>
              </a:solidFill>
            </a:endParaRPr>
          </a:p>
        </p:txBody>
      </p:sp>
      <p:grpSp>
        <p:nvGrpSpPr>
          <p:cNvPr id="5123" name="组合 28"/>
          <p:cNvGrpSpPr/>
          <p:nvPr/>
        </p:nvGrpSpPr>
        <p:grpSpPr>
          <a:xfrm>
            <a:off x="2039938" y="2378075"/>
            <a:ext cx="8112125" cy="2101850"/>
            <a:chExt cx="8112718" cy="2101979"/>
          </a:xfrm>
        </p:grpSpPr>
        <p:sp>
          <p:nvSpPr>
            <p:cNvPr id="5125" name="正五边形 7"/>
            <p:cNvSpPr>
              <a:spLocks noChangeArrowheads="1"/>
            </p:cNvSpPr>
            <p:nvPr/>
          </p:nvSpPr>
          <p:spPr bwMode="auto">
            <a:xfrm>
              <a:off x="299492" y="0"/>
              <a:ext cx="1557433" cy="1483270"/>
            </a:xfrm>
            <a:prstGeom prst="pentagon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chemeClr val="bg1"/>
                </a:solidFill>
              </a:endParaRPr>
            </a:p>
          </p:txBody>
        </p:sp>
        <p:sp>
          <p:nvSpPr>
            <p:cNvPr id="5126" name="TextBox 4"/>
            <p:cNvSpPr txBox="1">
              <a:spLocks noChangeArrowheads="1"/>
            </p:cNvSpPr>
            <p:nvPr/>
          </p:nvSpPr>
          <p:spPr bwMode="auto">
            <a:xfrm>
              <a:off x="215900" y="368173"/>
              <a:ext cx="1724618" cy="914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5400">
                  <a:solidFill>
                    <a:schemeClr val="bg1"/>
                  </a:solidFill>
                  <a:latin charset="0" panose="020f0502020204030203" pitchFamily="34" typeface="Lato"/>
                </a:rPr>
                <a:t>01</a:t>
              </a:r>
            </a:p>
          </p:txBody>
        </p:sp>
        <p:sp>
          <p:nvSpPr>
            <p:cNvPr id="5127" name="TextBox 4"/>
            <p:cNvSpPr txBox="1">
              <a:spLocks noChangeArrowheads="1"/>
            </p:cNvSpPr>
            <p:nvPr/>
          </p:nvSpPr>
          <p:spPr bwMode="auto">
            <a:xfrm>
              <a:off x="0" y="1578758"/>
              <a:ext cx="2156418" cy="51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公司简介</a:t>
              </a:r>
            </a:p>
          </p:txBody>
        </p:sp>
        <p:sp>
          <p:nvSpPr>
            <p:cNvPr id="5128" name="正五边形 15"/>
            <p:cNvSpPr>
              <a:spLocks noChangeArrowheads="1"/>
            </p:cNvSpPr>
            <p:nvPr/>
          </p:nvSpPr>
          <p:spPr bwMode="auto">
            <a:xfrm>
              <a:off x="2284925" y="0"/>
              <a:ext cx="1557433" cy="1483270"/>
            </a:xfrm>
            <a:prstGeom prst="pentagon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chemeClr val="bg1"/>
                </a:solidFill>
              </a:endParaRPr>
            </a:p>
          </p:txBody>
        </p:sp>
        <p:sp>
          <p:nvSpPr>
            <p:cNvPr id="5129" name="TextBox 4"/>
            <p:cNvSpPr txBox="1">
              <a:spLocks noChangeArrowheads="1"/>
            </p:cNvSpPr>
            <p:nvPr/>
          </p:nvSpPr>
          <p:spPr bwMode="auto">
            <a:xfrm>
              <a:off x="2201333" y="368173"/>
              <a:ext cx="1724618" cy="914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5400">
                  <a:solidFill>
                    <a:schemeClr val="bg1"/>
                  </a:solidFill>
                  <a:latin charset="0" panose="020f0502020204030203" pitchFamily="34" typeface="Lato"/>
                </a:rPr>
                <a:t>02</a:t>
              </a:r>
            </a:p>
          </p:txBody>
        </p:sp>
        <p:sp>
          <p:nvSpPr>
            <p:cNvPr id="5130" name="TextBox 4"/>
            <p:cNvSpPr txBox="1">
              <a:spLocks noChangeArrowheads="1"/>
            </p:cNvSpPr>
            <p:nvPr/>
          </p:nvSpPr>
          <p:spPr bwMode="auto">
            <a:xfrm>
              <a:off x="1985433" y="1578758"/>
              <a:ext cx="2156418" cy="51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新品介绍</a:t>
              </a:r>
            </a:p>
          </p:txBody>
        </p:sp>
        <p:sp>
          <p:nvSpPr>
            <p:cNvPr id="5131" name="正五边形 20"/>
            <p:cNvSpPr>
              <a:spLocks noChangeArrowheads="1"/>
            </p:cNvSpPr>
            <p:nvPr/>
          </p:nvSpPr>
          <p:spPr bwMode="auto">
            <a:xfrm>
              <a:off x="4270358" y="0"/>
              <a:ext cx="1557433" cy="1483270"/>
            </a:xfrm>
            <a:prstGeom prst="pentagon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chemeClr val="bg1"/>
                </a:solidFill>
              </a:endParaRPr>
            </a:p>
          </p:txBody>
        </p:sp>
        <p:sp>
          <p:nvSpPr>
            <p:cNvPr id="5132" name="TextBox 4"/>
            <p:cNvSpPr txBox="1">
              <a:spLocks noChangeArrowheads="1"/>
            </p:cNvSpPr>
            <p:nvPr/>
          </p:nvSpPr>
          <p:spPr bwMode="auto">
            <a:xfrm>
              <a:off x="4186766" y="368173"/>
              <a:ext cx="1724618" cy="914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5400">
                  <a:solidFill>
                    <a:schemeClr val="bg1"/>
                  </a:solidFill>
                  <a:latin charset="0" panose="020f0502020204030203" pitchFamily="34" typeface="Lato"/>
                </a:rPr>
                <a:t>03</a:t>
              </a:r>
            </a:p>
          </p:txBody>
        </p:sp>
        <p:sp>
          <p:nvSpPr>
            <p:cNvPr id="5133" name="TextBox 4"/>
            <p:cNvSpPr txBox="1">
              <a:spLocks noChangeArrowheads="1"/>
            </p:cNvSpPr>
            <p:nvPr/>
          </p:nvSpPr>
          <p:spPr bwMode="auto">
            <a:xfrm>
              <a:off x="3970866" y="1578758"/>
              <a:ext cx="2156418" cy="51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核心优势</a:t>
              </a:r>
            </a:p>
          </p:txBody>
        </p:sp>
        <p:sp>
          <p:nvSpPr>
            <p:cNvPr id="5134" name="正五边形 25"/>
            <p:cNvSpPr>
              <a:spLocks noChangeArrowheads="1"/>
            </p:cNvSpPr>
            <p:nvPr/>
          </p:nvSpPr>
          <p:spPr bwMode="auto">
            <a:xfrm>
              <a:off x="6255792" y="0"/>
              <a:ext cx="1557433" cy="1483270"/>
            </a:xfrm>
            <a:prstGeom prst="pentagon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chemeClr val="bg1"/>
                </a:solidFill>
              </a:endParaRPr>
            </a:p>
          </p:txBody>
        </p:sp>
        <p:sp>
          <p:nvSpPr>
            <p:cNvPr id="5135" name="TextBox 4"/>
            <p:cNvSpPr txBox="1">
              <a:spLocks noChangeArrowheads="1"/>
            </p:cNvSpPr>
            <p:nvPr/>
          </p:nvSpPr>
          <p:spPr bwMode="auto">
            <a:xfrm>
              <a:off x="6172200" y="368173"/>
              <a:ext cx="1724618" cy="914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5400">
                  <a:solidFill>
                    <a:schemeClr val="bg1"/>
                  </a:solidFill>
                  <a:latin charset="0" panose="020f0502020204030203" pitchFamily="34" typeface="Lato"/>
                </a:rPr>
                <a:t>04</a:t>
              </a:r>
            </a:p>
          </p:txBody>
        </p:sp>
        <p:sp>
          <p:nvSpPr>
            <p:cNvPr id="5136" name="TextBox 4"/>
            <p:cNvSpPr txBox="1">
              <a:spLocks noChangeArrowheads="1"/>
            </p:cNvSpPr>
            <p:nvPr/>
          </p:nvSpPr>
          <p:spPr bwMode="auto">
            <a:xfrm>
              <a:off x="5956300" y="1578758"/>
              <a:ext cx="2156418" cy="51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营销策略</a:t>
              </a:r>
            </a:p>
          </p:txBody>
        </p:sp>
      </p:grp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5057775" y="1085850"/>
            <a:ext cx="207645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554" name="组合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6513" y="1042988"/>
            <a:ext cx="449897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5233988" y="2025650"/>
            <a:ext cx="17240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  <a:latin charset="0" panose="020f0502020204030203" pitchFamily="34" typeface="Lato"/>
              </a:rPr>
              <a:t>04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4673600" y="3024188"/>
            <a:ext cx="28448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营销策略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4673600" y="3854450"/>
            <a:ext cx="28448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400">
                <a:solidFill>
                  <a:schemeClr val="bg1"/>
                </a:solidFill>
                <a:latin charset="0" panose="020f0502020204030203" pitchFamily="34" typeface="Lato"/>
              </a:rPr>
              <a:t>Click  to  add  your  title. Click  to  add  your  title. Click  to  add  your  title. </a:t>
            </a:r>
          </a:p>
        </p:txBody>
      </p:sp>
      <p:cxnSp>
        <p:nvCxnSpPr>
          <p:cNvPr id="23558" name="直接连接符 12"/>
          <p:cNvCxnSpPr>
            <a:cxnSpLocks noChangeShapeType="1"/>
          </p:cNvCxnSpPr>
          <p:nvPr/>
        </p:nvCxnSpPr>
        <p:spPr bwMode="auto">
          <a:xfrm>
            <a:off x="5251450" y="2890838"/>
            <a:ext cx="16891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4579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id="24580" name="图片 50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7563" y="2035885"/>
            <a:ext cx="5253037" cy="14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6064250" y="2035175"/>
            <a:ext cx="5259388" cy="1433513"/>
          </a:xfrm>
          <a:prstGeom prst="rect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4582" name="矩形 52"/>
          <p:cNvSpPr>
            <a:spLocks noChangeArrowheads="1"/>
          </p:cNvSpPr>
          <p:nvPr/>
        </p:nvSpPr>
        <p:spPr bwMode="auto">
          <a:xfrm>
            <a:off x="6400800" y="2438400"/>
            <a:ext cx="4695825" cy="10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24583" name="矩形 53"/>
          <p:cNvSpPr>
            <a:spLocks noChangeArrowheads="1"/>
          </p:cNvSpPr>
          <p:nvPr/>
        </p:nvSpPr>
        <p:spPr bwMode="auto">
          <a:xfrm>
            <a:off x="817563" y="3883025"/>
            <a:ext cx="10574337" cy="51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24584" name="矩形 54"/>
          <p:cNvSpPr>
            <a:spLocks noChangeArrowheads="1"/>
          </p:cNvSpPr>
          <p:nvPr/>
        </p:nvSpPr>
        <p:spPr bwMode="auto">
          <a:xfrm>
            <a:off x="817563" y="4556125"/>
            <a:ext cx="10574337" cy="51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24585" name="矩形 55"/>
          <p:cNvSpPr>
            <a:spLocks noChangeArrowheads="1"/>
          </p:cNvSpPr>
          <p:nvPr/>
        </p:nvSpPr>
        <p:spPr bwMode="auto">
          <a:xfrm>
            <a:off x="817563" y="5229225"/>
            <a:ext cx="10574337" cy="51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5603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id="25604" name="图片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0413" y="2169195"/>
            <a:ext cx="2647950" cy="3551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3713163" y="2376488"/>
            <a:ext cx="2452687" cy="3344862"/>
          </a:xfrm>
          <a:prstGeom prst="rect">
            <a:avLst/>
          </a:prstGeom>
          <a:noFill/>
          <a:ln w="12700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100">
              <a:solidFill>
                <a:srgbClr val="FFFFFF"/>
              </a:solidFill>
            </a:endParaRPr>
          </a:p>
        </p:txBody>
      </p:sp>
      <p:sp>
        <p:nvSpPr>
          <p:cNvPr id="25606" name="Trapezoid 10@|1FFC:3506772|FBC:16777215|LFC:16777215|LBC:16777215"/>
          <p:cNvSpPr/>
          <p:nvPr/>
        </p:nvSpPr>
        <p:spPr bwMode="auto">
          <a:xfrm>
            <a:off x="4191000" y="2168525"/>
            <a:ext cx="1497013" cy="207963"/>
          </a:xfrm>
          <a:custGeom>
            <a:gdLst>
              <a:gd fmla="*/ 0 w 1495673" name="T0"/>
              <a:gd fmla="*/ 208233 h 207873" name="T1"/>
              <a:gd fmla="*/ 141710 w 1495673" name="T2"/>
              <a:gd fmla="*/ 0 h 207873" name="T3"/>
              <a:gd fmla="*/ 1359332 w 1495673" name="T4"/>
              <a:gd fmla="*/ 0 h 207873" name="T5"/>
              <a:gd fmla="*/ 1501040 w 1495673" name="T6"/>
              <a:gd fmla="*/ 208233 h 207873" name="T7"/>
              <a:gd fmla="*/ 0 w 1495673" name="T8"/>
              <a:gd fmla="*/ 208233 h 2078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07873" w="1495673">
                <a:moveTo>
                  <a:pt x="0" y="207873"/>
                </a:moveTo>
                <a:lnTo>
                  <a:pt x="141202" y="0"/>
                </a:lnTo>
                <a:lnTo>
                  <a:pt x="1354471" y="0"/>
                </a:lnTo>
                <a:lnTo>
                  <a:pt x="1495673" y="207873"/>
                </a:lnTo>
                <a:lnTo>
                  <a:pt x="0" y="207873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5607" name="Pentagon 9@|1FFC:4308095|FBC:16777215|LFC:16777215|LBC:16777215"/>
          <p:cNvSpPr>
            <a:spLocks noChangeArrowheads="1"/>
          </p:cNvSpPr>
          <p:nvPr/>
        </p:nvSpPr>
        <p:spPr bwMode="auto">
          <a:xfrm rot="5400000">
            <a:off x="4443413" y="2055812"/>
            <a:ext cx="992188" cy="1217613"/>
          </a:xfrm>
          <a:prstGeom prst="homePlate">
            <a:avLst>
              <a:gd fmla="val 31722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5608" name="Freeform 62"/>
          <p:cNvSpPr>
            <a:spLocks noChangeAspect="1" noEditPoints="1"/>
          </p:cNvSpPr>
          <p:nvPr/>
        </p:nvSpPr>
        <p:spPr bwMode="auto">
          <a:xfrm>
            <a:off x="4679950" y="2373313"/>
            <a:ext cx="520700" cy="525462"/>
          </a:xfrm>
          <a:custGeom>
            <a:gdLst>
              <a:gd fmla="*/ 2147483646 w 58" name="T0"/>
              <a:gd fmla="*/ 2147483646 h 58" name="T1"/>
              <a:gd fmla="*/ 2147483646 w 58" name="T2"/>
              <a:gd fmla="*/ 2147483646 h 58" name="T3"/>
              <a:gd fmla="*/ 2147483646 w 58" name="T4"/>
              <a:gd fmla="*/ 2147483646 h 58" name="T5"/>
              <a:gd fmla="*/ 2147483646 w 58" name="T6"/>
              <a:gd fmla="*/ 2147483646 h 58" name="T7"/>
              <a:gd fmla="*/ 2147483646 w 58" name="T8"/>
              <a:gd fmla="*/ 2147483646 h 58" name="T9"/>
              <a:gd fmla="*/ 2147483646 w 58" name="T10"/>
              <a:gd fmla="*/ 2147483646 h 58" name="T11"/>
              <a:gd fmla="*/ 2147483646 w 58" name="T12"/>
              <a:gd fmla="*/ 2147483646 h 58" name="T13"/>
              <a:gd fmla="*/ 2147483646 w 58" name="T14"/>
              <a:gd fmla="*/ 2147483646 h 58" name="T15"/>
              <a:gd fmla="*/ 2147483646 w 58" name="T16"/>
              <a:gd fmla="*/ 2147483646 h 58" name="T17"/>
              <a:gd fmla="*/ 2147483646 w 58" name="T18"/>
              <a:gd fmla="*/ 2147483646 h 58" name="T19"/>
              <a:gd fmla="*/ 2147483646 w 58" name="T20"/>
              <a:gd fmla="*/ 2147483646 h 58" name="T21"/>
              <a:gd fmla="*/ 2147483646 w 58" name="T22"/>
              <a:gd fmla="*/ 2147483646 h 58" name="T23"/>
              <a:gd fmla="*/ 2147483646 w 58" name="T24"/>
              <a:gd fmla="*/ 2147483646 h 58" name="T25"/>
              <a:gd fmla="*/ 2147483646 w 58" name="T26"/>
              <a:gd fmla="*/ 2147483646 h 58" name="T27"/>
              <a:gd fmla="*/ 2147483646 w 58" name="T28"/>
              <a:gd fmla="*/ 2147483646 h 58" name="T29"/>
              <a:gd fmla="*/ 2147483646 w 58" name="T30"/>
              <a:gd fmla="*/ 2147483646 h 58" name="T31"/>
              <a:gd fmla="*/ 2147483646 w 58" name="T32"/>
              <a:gd fmla="*/ 2147483646 h 58" name="T33"/>
              <a:gd fmla="*/ 2147483646 w 58" name="T34"/>
              <a:gd fmla="*/ 2147483646 h 58" name="T35"/>
              <a:gd fmla="*/ 2147483646 w 58" name="T36"/>
              <a:gd fmla="*/ 2147483646 h 58" name="T37"/>
              <a:gd fmla="*/ 2147483646 w 58" name="T38"/>
              <a:gd fmla="*/ 2147483646 h 58" name="T39"/>
              <a:gd fmla="*/ 2147483646 w 58" name="T40"/>
              <a:gd fmla="*/ 2147483646 h 58" name="T41"/>
              <a:gd fmla="*/ 2147483646 w 58" name="T42"/>
              <a:gd fmla="*/ 2147483646 h 58" name="T43"/>
              <a:gd fmla="*/ 2147483646 w 58" name="T44"/>
              <a:gd fmla="*/ 2147483646 h 58" name="T45"/>
              <a:gd fmla="*/ 2147483646 w 58" name="T46"/>
              <a:gd fmla="*/ 2147483646 h 58" name="T47"/>
              <a:gd fmla="*/ 2147483646 w 58" name="T48"/>
              <a:gd fmla="*/ 2147483646 h 58" name="T49"/>
              <a:gd fmla="*/ 2147483646 w 58" name="T50"/>
              <a:gd fmla="*/ 2147483646 h 58" name="T51"/>
              <a:gd fmla="*/ 0 w 58" name="T52"/>
              <a:gd fmla="*/ 2147483646 h 58" name="T53"/>
              <a:gd fmla="*/ 0 w 58" name="T54"/>
              <a:gd fmla="*/ 2147483646 h 58" name="T55"/>
              <a:gd fmla="*/ 2147483646 w 58" name="T56"/>
              <a:gd fmla="*/ 2147483646 h 58" name="T57"/>
              <a:gd fmla="*/ 2147483646 w 58" name="T58"/>
              <a:gd fmla="*/ 2147483646 h 58" name="T59"/>
              <a:gd fmla="*/ 2147483646 w 58" name="T60"/>
              <a:gd fmla="*/ 2147483646 h 58" name="T61"/>
              <a:gd fmla="*/ 2147483646 w 58" name="T62"/>
              <a:gd fmla="*/ 2147483646 h 58" name="T63"/>
              <a:gd fmla="*/ 2147483646 w 58" name="T64"/>
              <a:gd fmla="*/ 2147483646 h 58" name="T65"/>
              <a:gd fmla="*/ 2147483646 w 58" name="T66"/>
              <a:gd fmla="*/ 2147483646 h 58" name="T67"/>
              <a:gd fmla="*/ 2147483646 w 58" name="T68"/>
              <a:gd fmla="*/ 2147483646 h 58" name="T69"/>
              <a:gd fmla="*/ 2147483646 w 58" name="T70"/>
              <a:gd fmla="*/ 2147483646 h 58" name="T71"/>
              <a:gd fmla="*/ 2147483646 w 58" name="T72"/>
              <a:gd fmla="*/ 2147483646 h 58" name="T73"/>
              <a:gd fmla="*/ 2147483646 w 58" name="T74"/>
              <a:gd fmla="*/ 2147483646 h 58" name="T75"/>
              <a:gd fmla="*/ 2147483646 w 58" name="T76"/>
              <a:gd fmla="*/ 2147483646 h 58" name="T77"/>
              <a:gd fmla="*/ 2147483646 w 58" name="T78"/>
              <a:gd fmla="*/ 0 h 58" name="T79"/>
              <a:gd fmla="*/ 2147483646 w 58" name="T80"/>
              <a:gd fmla="*/ 0 h 58" name="T81"/>
              <a:gd fmla="*/ 2147483646 w 58" name="T82"/>
              <a:gd fmla="*/ 2147483646 h 58" name="T83"/>
              <a:gd fmla="*/ 2147483646 w 58" name="T84"/>
              <a:gd fmla="*/ 2147483646 h 58" name="T85"/>
              <a:gd fmla="*/ 2147483646 w 58" name="T86"/>
              <a:gd fmla="*/ 2147483646 h 58" name="T87"/>
              <a:gd fmla="*/ 2147483646 w 58" name="T88"/>
              <a:gd fmla="*/ 2147483646 h 58" name="T89"/>
              <a:gd fmla="*/ 2147483646 w 58" name="T90"/>
              <a:gd fmla="*/ 2147483646 h 58" name="T91"/>
              <a:gd fmla="*/ 2147483646 w 58" name="T92"/>
              <a:gd fmla="*/ 2147483646 h 58" name="T93"/>
              <a:gd fmla="*/ 2147483646 w 58" name="T94"/>
              <a:gd fmla="*/ 2147483646 h 58" name="T95"/>
              <a:gd fmla="*/ 2147483646 w 58" name="T96"/>
              <a:gd fmla="*/ 2147483646 h 58" name="T97"/>
              <a:gd fmla="*/ 2147483646 w 58" name="T98"/>
              <a:gd fmla="*/ 2147483646 h 58" name="T99"/>
              <a:gd fmla="*/ 2147483646 w 58" name="T100"/>
              <a:gd fmla="*/ 2147483646 h 58" name="T101"/>
              <a:gd fmla="*/ 2147483646 w 58" name="T102"/>
              <a:gd fmla="*/ 2147483646 h 58" name="T103"/>
              <a:gd fmla="*/ 2147483646 w 58" name="T104"/>
              <a:gd fmla="*/ 2147483646 h 58" name="T105"/>
              <a:gd fmla="*/ 2147483646 w 58" name="T106"/>
              <a:gd fmla="*/ 2147483646 h 58" name="T107"/>
              <a:gd fmla="*/ 2147483646 w 58" name="T108"/>
              <a:gd fmla="*/ 2147483646 h 58" name="T109"/>
              <a:gd fmla="*/ 2147483646 w 58" name="T110"/>
              <a:gd fmla="*/ 2147483646 h 58" name="T111"/>
              <a:gd fmla="*/ 2147483646 w 58" name="T112"/>
              <a:gd fmla="*/ 2147483646 h 58" name="T113"/>
              <a:gd fmla="*/ 2147483646 w 58" name="T114"/>
              <a:gd fmla="*/ 2147483646 h 58" name="T115"/>
              <a:gd fmla="*/ 2147483646 w 58" name="T116"/>
              <a:gd fmla="*/ 2147483646 h 58" name="T117"/>
              <a:gd fmla="*/ 2147483646 w 58" name="T118"/>
              <a:gd fmla="*/ 2147483646 h 58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b" l="0" r="r" t="0"/>
            <a:pathLst>
              <a:path h="57" w="57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25609" name="Rectangle 15"/>
          <p:cNvSpPr>
            <a:spLocks noChangeArrowheads="1"/>
          </p:cNvSpPr>
          <p:nvPr/>
        </p:nvSpPr>
        <p:spPr bwMode="auto">
          <a:xfrm>
            <a:off x="6270625" y="2376488"/>
            <a:ext cx="2452688" cy="3344862"/>
          </a:xfrm>
          <a:prstGeom prst="rect">
            <a:avLst/>
          </a:prstGeom>
          <a:noFill/>
          <a:ln w="12700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100">
              <a:solidFill>
                <a:srgbClr val="FFFFFF"/>
              </a:solidFill>
            </a:endParaRPr>
          </a:p>
        </p:txBody>
      </p:sp>
      <p:sp>
        <p:nvSpPr>
          <p:cNvPr id="25610" name="Trapezoid 17@|1FFC:1137349|FBC:16777215|LFC:16777215|LBC:16777215"/>
          <p:cNvSpPr/>
          <p:nvPr/>
        </p:nvSpPr>
        <p:spPr bwMode="auto">
          <a:xfrm>
            <a:off x="6750050" y="2168525"/>
            <a:ext cx="1495425" cy="207963"/>
          </a:xfrm>
          <a:custGeom>
            <a:gdLst>
              <a:gd fmla="*/ 0 w 1495673" name="T0"/>
              <a:gd fmla="*/ 208233 h 207873" name="T1"/>
              <a:gd fmla="*/ 141110 w 1495673" name="T2"/>
              <a:gd fmla="*/ 0 h 207873" name="T3"/>
              <a:gd fmla="*/ 1353572 w 1495673" name="T4"/>
              <a:gd fmla="*/ 0 h 207873" name="T5"/>
              <a:gd fmla="*/ 1494681 w 1495673" name="T6"/>
              <a:gd fmla="*/ 208233 h 207873" name="T7"/>
              <a:gd fmla="*/ 0 w 1495673" name="T8"/>
              <a:gd fmla="*/ 208233 h 2078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07873" w="1495673">
                <a:moveTo>
                  <a:pt x="0" y="207873"/>
                </a:moveTo>
                <a:lnTo>
                  <a:pt x="141202" y="0"/>
                </a:lnTo>
                <a:lnTo>
                  <a:pt x="1354471" y="0"/>
                </a:lnTo>
                <a:lnTo>
                  <a:pt x="1495673" y="207873"/>
                </a:lnTo>
                <a:lnTo>
                  <a:pt x="0" y="207873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5611" name="Pentagon 18@|1FFC:1554685|FBC:16777215|LFC:16777215|LBC:16777215"/>
          <p:cNvSpPr>
            <a:spLocks noChangeArrowheads="1"/>
          </p:cNvSpPr>
          <p:nvPr/>
        </p:nvSpPr>
        <p:spPr bwMode="auto">
          <a:xfrm rot="5400000">
            <a:off x="7000875" y="2055813"/>
            <a:ext cx="992188" cy="1217612"/>
          </a:xfrm>
          <a:prstGeom prst="homePlate">
            <a:avLst>
              <a:gd fmla="val 31722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5612" name="Rectangle 21"/>
          <p:cNvSpPr>
            <a:spLocks noChangeArrowheads="1"/>
          </p:cNvSpPr>
          <p:nvPr/>
        </p:nvSpPr>
        <p:spPr bwMode="auto">
          <a:xfrm>
            <a:off x="8828088" y="2376488"/>
            <a:ext cx="2452687" cy="3344862"/>
          </a:xfrm>
          <a:prstGeom prst="rect">
            <a:avLst/>
          </a:prstGeom>
          <a:noFill/>
          <a:ln w="12700">
            <a:solidFill>
              <a:srgbClr val="ADBACA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3100">
              <a:solidFill>
                <a:srgbClr val="FFFFFF"/>
              </a:solidFill>
            </a:endParaRPr>
          </a:p>
        </p:txBody>
      </p:sp>
      <p:sp>
        <p:nvSpPr>
          <p:cNvPr id="25613" name="Trapezoid 23@|1FFC:192|FBC:16777215|LFC:16777215|LBC:16777215"/>
          <p:cNvSpPr/>
          <p:nvPr/>
        </p:nvSpPr>
        <p:spPr bwMode="auto">
          <a:xfrm>
            <a:off x="9307513" y="2168525"/>
            <a:ext cx="1495425" cy="207963"/>
          </a:xfrm>
          <a:custGeom>
            <a:gdLst>
              <a:gd fmla="*/ 0 w 1495673" name="T0"/>
              <a:gd fmla="*/ 208233 h 207873" name="T1"/>
              <a:gd fmla="*/ 141110 w 1495673" name="T2"/>
              <a:gd fmla="*/ 0 h 207873" name="T3"/>
              <a:gd fmla="*/ 1353572 w 1495673" name="T4"/>
              <a:gd fmla="*/ 0 h 207873" name="T5"/>
              <a:gd fmla="*/ 1494681 w 1495673" name="T6"/>
              <a:gd fmla="*/ 208233 h 207873" name="T7"/>
              <a:gd fmla="*/ 0 w 1495673" name="T8"/>
              <a:gd fmla="*/ 208233 h 2078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07873" w="1495673">
                <a:moveTo>
                  <a:pt x="0" y="207873"/>
                </a:moveTo>
                <a:lnTo>
                  <a:pt x="141202" y="0"/>
                </a:lnTo>
                <a:lnTo>
                  <a:pt x="1354471" y="0"/>
                </a:lnTo>
                <a:lnTo>
                  <a:pt x="1495673" y="207873"/>
                </a:lnTo>
                <a:lnTo>
                  <a:pt x="0" y="207873"/>
                </a:lnTo>
                <a:close/>
              </a:path>
            </a:pathLst>
          </a:cu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25614" name="Pentagon 24@|1FFC:2381804|FBC:16777215|LFC:16777215|LBC:16777215"/>
          <p:cNvSpPr>
            <a:spLocks noChangeArrowheads="1"/>
          </p:cNvSpPr>
          <p:nvPr/>
        </p:nvSpPr>
        <p:spPr bwMode="auto">
          <a:xfrm rot="5400000">
            <a:off x="9558338" y="2055812"/>
            <a:ext cx="992188" cy="1217613"/>
          </a:xfrm>
          <a:prstGeom prst="homePlate">
            <a:avLst>
              <a:gd fmla="val 31722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25615" name="Freeform 245"/>
          <p:cNvSpPr>
            <a:spLocks noChangeAspect="1"/>
          </p:cNvSpPr>
          <p:nvPr/>
        </p:nvSpPr>
        <p:spPr bwMode="auto">
          <a:xfrm>
            <a:off x="7240588" y="2379663"/>
            <a:ext cx="512762" cy="512762"/>
          </a:xfrm>
          <a:custGeom>
            <a:gdLst>
              <a:gd fmla="*/ 2147483646 w 68" name="T0"/>
              <a:gd fmla="*/ 2147483646 h 68" name="T1"/>
              <a:gd fmla="*/ 2147483646 w 68" name="T2"/>
              <a:gd fmla="*/ 2147483646 h 68" name="T3"/>
              <a:gd fmla="*/ 2147483646 w 68" name="T4"/>
              <a:gd fmla="*/ 2147483646 h 68" name="T5"/>
              <a:gd fmla="*/ 2147483646 w 68" name="T6"/>
              <a:gd fmla="*/ 2147483646 h 68" name="T7"/>
              <a:gd fmla="*/ 2147483646 w 68" name="T8"/>
              <a:gd fmla="*/ 2147483646 h 68" name="T9"/>
              <a:gd fmla="*/ 2147483646 w 68" name="T10"/>
              <a:gd fmla="*/ 2147483646 h 68" name="T11"/>
              <a:gd fmla="*/ 2147483646 w 68" name="T12"/>
              <a:gd fmla="*/ 2147483646 h 68" name="T13"/>
              <a:gd fmla="*/ 2147483646 w 68" name="T14"/>
              <a:gd fmla="*/ 2147483646 h 68" name="T15"/>
              <a:gd fmla="*/ 2147483646 w 68" name="T16"/>
              <a:gd fmla="*/ 2147483646 h 68" name="T17"/>
              <a:gd fmla="*/ 2147483646 w 68" name="T18"/>
              <a:gd fmla="*/ 2147483646 h 68" name="T19"/>
              <a:gd fmla="*/ 2147483646 w 68" name="T20"/>
              <a:gd fmla="*/ 2147483646 h 68" name="T21"/>
              <a:gd fmla="*/ 2147483646 w 68" name="T22"/>
              <a:gd fmla="*/ 2147483646 h 68" name="T23"/>
              <a:gd fmla="*/ 2147483646 w 68" name="T24"/>
              <a:gd fmla="*/ 2147483646 h 68" name="T25"/>
              <a:gd fmla="*/ 2147483646 w 68" name="T26"/>
              <a:gd fmla="*/ 2147483646 h 68" name="T27"/>
              <a:gd fmla="*/ 0 w 68" name="T28"/>
              <a:gd fmla="*/ 2147483646 h 68" name="T29"/>
              <a:gd fmla="*/ 2147483646 w 68" name="T30"/>
              <a:gd fmla="*/ 2147483646 h 68" name="T31"/>
              <a:gd fmla="*/ 2147483646 w 68" name="T32"/>
              <a:gd fmla="*/ 0 h 68" name="T33"/>
              <a:gd fmla="*/ 2147483646 w 68" name="T34"/>
              <a:gd fmla="*/ 0 h 68" name="T35"/>
              <a:gd fmla="*/ 2147483646 w 68" name="T36"/>
              <a:gd fmla="*/ 0 h 68" name="T37"/>
              <a:gd fmla="*/ 2147483646 w 68" name="T38"/>
              <a:gd fmla="*/ 2147483646 h 68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b" l="0" r="r" t="0"/>
            <a:pathLst>
              <a:path h="68" w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25616" name="Freeform 132"/>
          <p:cNvSpPr>
            <a:spLocks noChangeAspect="1" noEditPoints="1"/>
          </p:cNvSpPr>
          <p:nvPr/>
        </p:nvSpPr>
        <p:spPr bwMode="auto">
          <a:xfrm>
            <a:off x="9750425" y="2344738"/>
            <a:ext cx="608013" cy="582612"/>
          </a:xfrm>
          <a:custGeom>
            <a:gdLst>
              <a:gd fmla="*/ 2147483646 w 64" name="T0"/>
              <a:gd fmla="*/ 2147483646 h 61" name="T1"/>
              <a:gd fmla="*/ 2147483646 w 64" name="T2"/>
              <a:gd fmla="*/ 2147483646 h 61" name="T3"/>
              <a:gd fmla="*/ 2147483646 w 64" name="T4"/>
              <a:gd fmla="*/ 2147483646 h 61" name="T5"/>
              <a:gd fmla="*/ 2147483646 w 64" name="T6"/>
              <a:gd fmla="*/ 2147483646 h 61" name="T7"/>
              <a:gd fmla="*/ 2147483646 w 64" name="T8"/>
              <a:gd fmla="*/ 2147483646 h 61" name="T9"/>
              <a:gd fmla="*/ 2147483646 w 64" name="T10"/>
              <a:gd fmla="*/ 2147483646 h 61" name="T11"/>
              <a:gd fmla="*/ 2147483646 w 64" name="T12"/>
              <a:gd fmla="*/ 2147483646 h 61" name="T13"/>
              <a:gd fmla="*/ 2147483646 w 64" name="T14"/>
              <a:gd fmla="*/ 2147483646 h 61" name="T15"/>
              <a:gd fmla="*/ 2147483646 w 64" name="T16"/>
              <a:gd fmla="*/ 2147483646 h 61" name="T17"/>
              <a:gd fmla="*/ 2147483646 w 64" name="T18"/>
              <a:gd fmla="*/ 2147483646 h 61" name="T19"/>
              <a:gd fmla="*/ 2147483646 w 64" name="T20"/>
              <a:gd fmla="*/ 2147483646 h 61" name="T21"/>
              <a:gd fmla="*/ 2147483646 w 64" name="T22"/>
              <a:gd fmla="*/ 2147483646 h 61" name="T23"/>
              <a:gd fmla="*/ 2147483646 w 64" name="T24"/>
              <a:gd fmla="*/ 2147483646 h 61" name="T25"/>
              <a:gd fmla="*/ 2147483646 w 64" name="T26"/>
              <a:gd fmla="*/ 2147483646 h 61" name="T27"/>
              <a:gd fmla="*/ 2147483646 w 64" name="T28"/>
              <a:gd fmla="*/ 2147483646 h 61" name="T29"/>
              <a:gd fmla="*/ 2147483646 w 64" name="T30"/>
              <a:gd fmla="*/ 2147483646 h 61" name="T31"/>
              <a:gd fmla="*/ 2147483646 w 64" name="T32"/>
              <a:gd fmla="*/ 2147483646 h 61" name="T33"/>
              <a:gd fmla="*/ 0 w 64" name="T34"/>
              <a:gd fmla="*/ 2147483646 h 61" name="T35"/>
              <a:gd fmla="*/ 0 w 64" name="T36"/>
              <a:gd fmla="*/ 2147483646 h 61" name="T37"/>
              <a:gd fmla="*/ 2147483646 w 64" name="T38"/>
              <a:gd fmla="*/ 2147483646 h 61" name="T39"/>
              <a:gd fmla="*/ 2147483646 w 64" name="T40"/>
              <a:gd fmla="*/ 2147483646 h 61" name="T41"/>
              <a:gd fmla="*/ 2147483646 w 64" name="T42"/>
              <a:gd fmla="*/ 2147483646 h 61" name="T43"/>
              <a:gd fmla="*/ 2147483646 w 64" name="T44"/>
              <a:gd fmla="*/ 2147483646 h 61" name="T45"/>
              <a:gd fmla="*/ 2147483646 w 64" name="T46"/>
              <a:gd fmla="*/ 2147483646 h 61" name="T47"/>
              <a:gd fmla="*/ 2147483646 w 64" name="T48"/>
              <a:gd fmla="*/ 2147483646 h 61" name="T49"/>
              <a:gd fmla="*/ 2147483646 w 64" name="T50"/>
              <a:gd fmla="*/ 2147483646 h 61" name="T51"/>
              <a:gd fmla="*/ 2147483646 w 64" name="T52"/>
              <a:gd fmla="*/ 2147483646 h 61" name="T53"/>
              <a:gd fmla="*/ 2147483646 w 64" name="T54"/>
              <a:gd fmla="*/ 2147483646 h 61" name="T55"/>
              <a:gd fmla="*/ 2147483646 w 64" name="T56"/>
              <a:gd fmla="*/ 2147483646 h 61" name="T57"/>
              <a:gd fmla="*/ 2147483646 w 64" name="T58"/>
              <a:gd fmla="*/ 2147483646 h 61" name="T59"/>
              <a:gd fmla="*/ 2147483646 w 64" name="T60"/>
              <a:gd fmla="*/ 2147483646 h 61" name="T61"/>
              <a:gd fmla="*/ 2147483646 w 64" name="T62"/>
              <a:gd fmla="*/ 2147483646 h 61" name="T63"/>
              <a:gd fmla="*/ 2147483646 w 64" name="T64"/>
              <a:gd fmla="*/ 2147483646 h 61" name="T65"/>
              <a:gd fmla="*/ 2147483646 w 64" name="T66"/>
              <a:gd fmla="*/ 2147483646 h 61" name="T67"/>
              <a:gd fmla="*/ 2147483646 w 64" name="T68"/>
              <a:gd fmla="*/ 2147483646 h 61" name="T69"/>
              <a:gd fmla="*/ 2147483646 w 64" name="T70"/>
              <a:gd fmla="*/ 2147483646 h 61" name="T71"/>
              <a:gd fmla="*/ 2147483646 w 64" name="T72"/>
              <a:gd fmla="*/ 2147483646 h 61" name="T73"/>
              <a:gd fmla="*/ 2147483646 w 64" name="T74"/>
              <a:gd fmla="*/ 2147483646 h 61" name="T75"/>
              <a:gd fmla="*/ 2147483646 w 64" name="T76"/>
              <a:gd fmla="*/ 0 h 61" name="T77"/>
              <a:gd fmla="*/ 2147483646 w 64" name="T78"/>
              <a:gd fmla="*/ 2147483646 h 61" name="T79"/>
              <a:gd fmla="*/ 2147483646 w 64" name="T80"/>
              <a:gd fmla="*/ 2147483646 h 61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b" l="0" r="r" t="0"/>
            <a:pathLst>
              <a:path h="61" w="64">
                <a:moveTo>
                  <a:pt x="62" y="31"/>
                </a:moveTo>
                <a:cubicBezTo>
                  <a:pt x="62" y="31"/>
                  <a:pt x="62" y="31"/>
                  <a:pt x="62" y="31"/>
                </a:cubicBezTo>
                <a:cubicBezTo>
                  <a:pt x="59" y="29"/>
                  <a:pt x="57" y="27"/>
                  <a:pt x="54" y="27"/>
                </a:cubicBezTo>
                <a:cubicBezTo>
                  <a:pt x="51" y="27"/>
                  <a:pt x="47" y="30"/>
                  <a:pt x="45" y="33"/>
                </a:cubicBezTo>
                <a:cubicBezTo>
                  <a:pt x="45" y="33"/>
                  <a:pt x="45" y="34"/>
                  <a:pt x="44" y="35"/>
                </a:cubicBezTo>
                <a:cubicBezTo>
                  <a:pt x="44" y="35"/>
                  <a:pt x="44" y="35"/>
                  <a:pt x="43" y="35"/>
                </a:cubicBezTo>
                <a:cubicBezTo>
                  <a:pt x="43" y="35"/>
                  <a:pt x="42" y="35"/>
                  <a:pt x="42" y="35"/>
                </a:cubicBezTo>
                <a:cubicBezTo>
                  <a:pt x="42" y="34"/>
                  <a:pt x="41" y="33"/>
                  <a:pt x="41" y="33"/>
                </a:cubicBezTo>
                <a:cubicBezTo>
                  <a:pt x="39" y="30"/>
                  <a:pt x="36" y="27"/>
                  <a:pt x="32" y="27"/>
                </a:cubicBezTo>
                <a:cubicBezTo>
                  <a:pt x="28" y="27"/>
                  <a:pt x="25" y="30"/>
                  <a:pt x="23" y="33"/>
                </a:cubicBezTo>
                <a:cubicBezTo>
                  <a:pt x="23" y="33"/>
                  <a:pt x="22" y="34"/>
                  <a:pt x="22" y="35"/>
                </a:cubicBezTo>
                <a:cubicBezTo>
                  <a:pt x="22" y="35"/>
                  <a:pt x="22" y="35"/>
                  <a:pt x="21" y="35"/>
                </a:cubicBezTo>
                <a:cubicBezTo>
                  <a:pt x="20" y="35"/>
                  <a:pt x="20" y="35"/>
                  <a:pt x="20" y="35"/>
                </a:cubicBezTo>
                <a:cubicBezTo>
                  <a:pt x="19" y="34"/>
                  <a:pt x="19" y="33"/>
                  <a:pt x="19" y="33"/>
                </a:cubicBezTo>
                <a:cubicBezTo>
                  <a:pt x="17" y="30"/>
                  <a:pt x="14" y="27"/>
                  <a:pt x="10" y="27"/>
                </a:cubicBezTo>
                <a:cubicBezTo>
                  <a:pt x="7" y="27"/>
                  <a:pt x="5" y="29"/>
                  <a:pt x="3" y="31"/>
                </a:cubicBezTo>
                <a:cubicBezTo>
                  <a:pt x="2" y="31"/>
                  <a:pt x="2" y="31"/>
                  <a:pt x="2" y="31"/>
                </a:cubicBezTo>
                <a:cubicBezTo>
                  <a:pt x="1" y="31"/>
                  <a:pt x="0" y="31"/>
                  <a:pt x="0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4" y="16"/>
                  <a:pt x="18" y="7"/>
                  <a:pt x="32" y="7"/>
                </a:cubicBezTo>
                <a:cubicBezTo>
                  <a:pt x="46" y="7"/>
                  <a:pt x="60" y="16"/>
                  <a:pt x="64" y="30"/>
                </a:cubicBezTo>
                <a:cubicBezTo>
                  <a:pt x="64" y="30"/>
                  <a:pt x="64" y="30"/>
                  <a:pt x="64" y="30"/>
                </a:cubicBezTo>
                <a:cubicBezTo>
                  <a:pt x="64" y="31"/>
                  <a:pt x="63" y="31"/>
                  <a:pt x="62" y="31"/>
                </a:cubicBezTo>
                <a:close/>
                <a:moveTo>
                  <a:pt x="34" y="51"/>
                </a:moveTo>
                <a:cubicBezTo>
                  <a:pt x="34" y="56"/>
                  <a:pt x="30" y="61"/>
                  <a:pt x="25" y="61"/>
                </a:cubicBezTo>
                <a:cubicBezTo>
                  <a:pt x="19" y="61"/>
                  <a:pt x="15" y="56"/>
                  <a:pt x="15" y="51"/>
                </a:cubicBezTo>
                <a:cubicBezTo>
                  <a:pt x="15" y="50"/>
                  <a:pt x="16" y="49"/>
                  <a:pt x="17" y="49"/>
                </a:cubicBezTo>
                <a:cubicBezTo>
                  <a:pt x="19" y="49"/>
                  <a:pt x="20" y="50"/>
                  <a:pt x="20" y="51"/>
                </a:cubicBezTo>
                <a:cubicBezTo>
                  <a:pt x="20" y="54"/>
                  <a:pt x="22" y="56"/>
                  <a:pt x="25" y="56"/>
                </a:cubicBezTo>
                <a:cubicBezTo>
                  <a:pt x="27" y="56"/>
                  <a:pt x="30" y="54"/>
                  <a:pt x="30" y="51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29"/>
                  <a:pt x="31" y="29"/>
                  <a:pt x="32" y="29"/>
                </a:cubicBezTo>
                <a:cubicBezTo>
                  <a:pt x="33" y="29"/>
                  <a:pt x="34" y="29"/>
                  <a:pt x="34" y="29"/>
                </a:cubicBezTo>
                <a:lnTo>
                  <a:pt x="34" y="51"/>
                </a:lnTo>
                <a:close/>
                <a:moveTo>
                  <a:pt x="34" y="6"/>
                </a:moveTo>
                <a:cubicBezTo>
                  <a:pt x="34" y="6"/>
                  <a:pt x="33" y="6"/>
                  <a:pt x="32" y="6"/>
                </a:cubicBezTo>
                <a:cubicBezTo>
                  <a:pt x="31" y="6"/>
                  <a:pt x="30" y="6"/>
                  <a:pt x="30" y="6"/>
                </a:cubicBezTo>
                <a:cubicBezTo>
                  <a:pt x="30" y="3"/>
                  <a:pt x="30" y="3"/>
                  <a:pt x="30" y="3"/>
                </a:cubicBezTo>
                <a:cubicBezTo>
                  <a:pt x="30" y="1"/>
                  <a:pt x="31" y="0"/>
                  <a:pt x="32" y="0"/>
                </a:cubicBezTo>
                <a:cubicBezTo>
                  <a:pt x="33" y="0"/>
                  <a:pt x="34" y="1"/>
                  <a:pt x="34" y="3"/>
                </a:cubicBezTo>
                <a:lnTo>
                  <a:pt x="34" y="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25617" name="矩形 17"/>
          <p:cNvSpPr>
            <a:spLocks noChangeArrowheads="1"/>
          </p:cNvSpPr>
          <p:nvPr/>
        </p:nvSpPr>
        <p:spPr bwMode="auto">
          <a:xfrm>
            <a:off x="4044950" y="3687764"/>
            <a:ext cx="1643063" cy="179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EFEFE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5618" name="TextBox 13"/>
          <p:cNvSpPr txBox="1">
            <a:spLocks noChangeArrowheads="1"/>
          </p:cNvSpPr>
          <p:nvPr/>
        </p:nvSpPr>
        <p:spPr bwMode="auto">
          <a:xfrm>
            <a:off x="4044950" y="3365500"/>
            <a:ext cx="164941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5619" name="矩形 19"/>
          <p:cNvSpPr>
            <a:spLocks noChangeArrowheads="1"/>
          </p:cNvSpPr>
          <p:nvPr/>
        </p:nvSpPr>
        <p:spPr bwMode="auto">
          <a:xfrm>
            <a:off x="6637338" y="3687764"/>
            <a:ext cx="1641475" cy="179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EFEFE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5620" name="TextBox 13"/>
          <p:cNvSpPr txBox="1">
            <a:spLocks noChangeArrowheads="1"/>
          </p:cNvSpPr>
          <p:nvPr/>
        </p:nvSpPr>
        <p:spPr bwMode="auto">
          <a:xfrm>
            <a:off x="6637338" y="3365500"/>
            <a:ext cx="1509712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25621" name="矩形 21"/>
          <p:cNvSpPr>
            <a:spLocks noChangeArrowheads="1"/>
          </p:cNvSpPr>
          <p:nvPr/>
        </p:nvSpPr>
        <p:spPr bwMode="auto">
          <a:xfrm>
            <a:off x="9209088" y="3687764"/>
            <a:ext cx="1641475" cy="179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EFEFE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</a:t>
            </a:r>
          </a:p>
        </p:txBody>
      </p:sp>
      <p:sp>
        <p:nvSpPr>
          <p:cNvPr id="25622" name="TextBox 13"/>
          <p:cNvSpPr txBox="1">
            <a:spLocks noChangeArrowheads="1"/>
          </p:cNvSpPr>
          <p:nvPr/>
        </p:nvSpPr>
        <p:spPr bwMode="auto">
          <a:xfrm>
            <a:off x="9209088" y="3365500"/>
            <a:ext cx="145415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EFEFE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6627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533525" y="2389188"/>
            <a:ext cx="2574925" cy="25781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713163" y="2389188"/>
            <a:ext cx="2574925" cy="25781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5908675" y="2389188"/>
            <a:ext cx="2574925" cy="25781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8059738" y="2389188"/>
            <a:ext cx="2576512" cy="25781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26632" name="AutoShape 64"/>
          <p:cNvSpPr/>
          <p:nvPr/>
        </p:nvSpPr>
        <p:spPr bwMode="auto">
          <a:xfrm>
            <a:off x="2452688" y="2809875"/>
            <a:ext cx="676275" cy="542925"/>
          </a:xfrm>
          <a:custGeom>
            <a:gdLst>
              <a:gd fmla="*/ 2147483646 w 21600" name="T0"/>
              <a:gd fmla="*/ 191992507 h 21600" name="T1"/>
              <a:gd fmla="*/ 2147483646 w 21600" name="T2"/>
              <a:gd fmla="*/ 2147483646 h 21600" name="T3"/>
              <a:gd fmla="*/ 2147483646 w 21600" name="T4"/>
              <a:gd fmla="*/ 2147483646 h 21600" name="T5"/>
              <a:gd fmla="*/ 383389565 w 21600" name="T6"/>
              <a:gd fmla="*/ 2147483646 h 21600" name="T7"/>
              <a:gd fmla="*/ 0 w 21600" name="T8"/>
              <a:gd fmla="*/ 645835102 h 21600" name="T9"/>
              <a:gd fmla="*/ 1293373245 w 21600" name="T10"/>
              <a:gd fmla="*/ 0 h 21600" name="T11"/>
              <a:gd fmla="*/ 2147483646 w 21600" name="T12"/>
              <a:gd fmla="*/ 898903303 h 21600" name="T13"/>
              <a:gd fmla="*/ 2147483646 w 21600" name="T14"/>
              <a:gd fmla="*/ 1415012508 h 21600" name="T15"/>
              <a:gd fmla="*/ 1733449026 w 21600" name="T16"/>
              <a:gd fmla="*/ 2147483646 h 21600" name="T17"/>
              <a:gd fmla="*/ 2147483646 w 21600" name="T18"/>
              <a:gd fmla="*/ 898903303 h 21600" name="T19"/>
              <a:gd fmla="*/ 1733449026 w 21600" name="T20"/>
              <a:gd fmla="*/ 2147483646 h 21600" name="T21"/>
              <a:gd fmla="*/ 2147483646 w 21600" name="T22"/>
              <a:gd fmla="*/ 2147483646 h 21600" name="T23"/>
              <a:gd fmla="*/ 2147483646 w 21600" name="T24"/>
              <a:gd fmla="*/ 1094881784 h 21600" name="T25"/>
              <a:gd fmla="*/ 2147483646 w 21600" name="T26"/>
              <a:gd fmla="*/ 573183140 h 21600" name="T27"/>
              <a:gd fmla="*/ 2147483646 w 21600" name="T28"/>
              <a:gd fmla="*/ 1094881784 h 21600" name="T29"/>
              <a:gd fmla="*/ 2147483646 w 21600" name="T30"/>
              <a:gd fmla="*/ 2147483646 h 21600" name="T31"/>
              <a:gd fmla="*/ 2147483646 w 21600" name="T32"/>
              <a:gd fmla="*/ 2147483646 h 21600" name="T33"/>
              <a:gd fmla="*/ 2147483646 w 21600" name="T34"/>
              <a:gd fmla="*/ 2147483646 h 21600" name="T35"/>
              <a:gd fmla="*/ 2147483646 w 21600" name="T36"/>
              <a:gd fmla="*/ 2147483646 h 21600" name="T37"/>
              <a:gd fmla="*/ 2147483646 w 21600" name="T38"/>
              <a:gd fmla="*/ 2147483646 h 21600" name="T39"/>
              <a:gd fmla="*/ 2147483646 w 21600" name="T40"/>
              <a:gd fmla="*/ 2147483646 h 21600" name="T41"/>
              <a:gd fmla="*/ 2147483646 w 21600" name="T42"/>
              <a:gd fmla="*/ 2147483646 h 21600" name="T43"/>
              <a:gd fmla="*/ 2147483646 w 21600" name="T44"/>
              <a:gd fmla="*/ 2147483646 h 21600" name="T45"/>
              <a:gd fmla="*/ 2147483646 w 21600" name="T46"/>
              <a:gd fmla="*/ 2147483646 h 21600" name="T47"/>
              <a:gd fmla="*/ 2147483646 w 21600" name="T48"/>
              <a:gd fmla="*/ 2147483646 h 21600" name="T49"/>
              <a:gd fmla="*/ 2147483646 w 21600" name="T50"/>
              <a:gd fmla="*/ 2147483646 h 21600" name="T51"/>
              <a:gd fmla="*/ 2147483646 w 21600" name="T52"/>
              <a:gd fmla="*/ 2147483646 h 21600" name="T53"/>
              <a:gd fmla="*/ 2147483646 w 21600" name="T54"/>
              <a:gd fmla="*/ 2147483646 h 21600" name="T55"/>
              <a:gd fmla="*/ 2147483646 w 21600" name="T56"/>
              <a:gd fmla="*/ 2147483646 h 21600" name="T57"/>
              <a:gd fmla="*/ 2147483646 w 21600" name="T58"/>
              <a:gd fmla="*/ 2147483646 h 21600" name="T59"/>
              <a:gd fmla="*/ 2147483646 w 21600" name="T60"/>
              <a:gd fmla="*/ 2147483646 h 21600" name="T61"/>
              <a:gd fmla="*/ 2147483646 w 21600" name="T62"/>
              <a:gd fmla="*/ 2147483646 h 21600" name="T63"/>
              <a:gd fmla="*/ 2147483646 w 21600" name="T64"/>
              <a:gd fmla="*/ 2147483646 h 21600" name="T65"/>
              <a:gd fmla="*/ 2147483646 w 21600" name="T66"/>
              <a:gd fmla="*/ 2147483646 h 21600" name="T67"/>
              <a:gd fmla="*/ 2147483646 w 21600" name="T68"/>
              <a:gd fmla="*/ 2147483646 h 21600" name="T69"/>
              <a:gd fmla="*/ 2147483646 w 21600" name="T70"/>
              <a:gd fmla="*/ 2147483646 h 21600" name="T71"/>
              <a:gd fmla="*/ 2147483646 w 21600" name="T72"/>
              <a:gd fmla="*/ 2147483646 h 21600" name="T73"/>
              <a:gd fmla="*/ 2147483646 w 21600" name="T74"/>
              <a:gd fmla="*/ 2147483646 h 21600" name="T75"/>
              <a:gd fmla="*/ 2147483646 w 21600" name="T76"/>
              <a:gd fmla="*/ 2147483646 h 21600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</a:gdLst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b="b" l="0" r="r" t="0"/>
            <a:pathLst>
              <a:path h="21600" w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9048" lIns="19048" rIns="19048" tIns="19048"/>
          <a:lstStyle/>
          <a:p>
            <a:endParaRPr altLang="en-US" lang="zh-CN"/>
          </a:p>
        </p:txBody>
      </p:sp>
      <p:sp>
        <p:nvSpPr>
          <p:cNvPr id="26633" name="Freeform 82"/>
          <p:cNvSpPr/>
          <p:nvPr/>
        </p:nvSpPr>
        <p:spPr bwMode="auto">
          <a:xfrm>
            <a:off x="4597400" y="2814638"/>
            <a:ext cx="779463" cy="631825"/>
          </a:xfrm>
          <a:custGeom>
            <a:gdLst>
              <a:gd fmla="*/ 2147483646 w 497" name="T0"/>
              <a:gd fmla="*/ 0 h 444" name="T1"/>
              <a:gd fmla="*/ 2147483646 w 497" name="T2"/>
              <a:gd fmla="*/ 0 h 444" name="T3"/>
              <a:gd fmla="*/ 2147483646 w 497" name="T4"/>
              <a:gd fmla="*/ 0 h 444" name="T5"/>
              <a:gd fmla="*/ 0 w 497" name="T6"/>
              <a:gd fmla="*/ 2147483646 h 444" name="T7"/>
              <a:gd fmla="*/ 0 w 497" name="T8"/>
              <a:gd fmla="*/ 2147483646 h 444" name="T9"/>
              <a:gd fmla="*/ 2147483646 w 497" name="T10"/>
              <a:gd fmla="*/ 2147483646 h 444" name="T11"/>
              <a:gd fmla="*/ 2147483646 w 497" name="T12"/>
              <a:gd fmla="*/ 2147483646 h 444" name="T13"/>
              <a:gd fmla="*/ 2147483646 w 497" name="T14"/>
              <a:gd fmla="*/ 2147483646 h 444" name="T15"/>
              <a:gd fmla="*/ 2147483646 w 497" name="T16"/>
              <a:gd fmla="*/ 2147483646 h 444" name="T17"/>
              <a:gd fmla="*/ 2147483646 w 497" name="T18"/>
              <a:gd fmla="*/ 2147483646 h 444" name="T19"/>
              <a:gd fmla="*/ 2147483646 w 497" name="T20"/>
              <a:gd fmla="*/ 2147483646 h 444" name="T21"/>
              <a:gd fmla="*/ 2147483646 w 497" name="T22"/>
              <a:gd fmla="*/ 2147483646 h 444" name="T23"/>
              <a:gd fmla="*/ 2147483646 w 497" name="T24"/>
              <a:gd fmla="*/ 2147483646 h 444" name="T25"/>
              <a:gd fmla="*/ 2147483646 w 497" name="T26"/>
              <a:gd fmla="*/ 2147483646 h 444" name="T27"/>
              <a:gd fmla="*/ 2147483646 w 497" name="T28"/>
              <a:gd fmla="*/ 2147483646 h 444" name="T29"/>
              <a:gd fmla="*/ 2147483646 w 497" name="T30"/>
              <a:gd fmla="*/ 2147483646 h 444" name="T31"/>
              <a:gd fmla="*/ 2147483646 w 497" name="T32"/>
              <a:gd fmla="*/ 2147483646 h 444" name="T33"/>
              <a:gd fmla="*/ 2147483646 w 497" name="T34"/>
              <a:gd fmla="*/ 0 h 444" name="T35"/>
              <a:gd fmla="*/ 2147483646 w 497" name="T36"/>
              <a:gd fmla="*/ 2147483646 h 444" name="T37"/>
              <a:gd fmla="*/ 2147483646 w 497" name="T38"/>
              <a:gd fmla="*/ 2147483646 h 444" name="T39"/>
              <a:gd fmla="*/ 2147483646 w 497" name="T40"/>
              <a:gd fmla="*/ 2147483646 h 444" name="T41"/>
              <a:gd fmla="*/ 2147483646 w 497" name="T42"/>
              <a:gd fmla="*/ 2147483646 h 444" name="T43"/>
              <a:gd fmla="*/ 2147483646 w 497" name="T44"/>
              <a:gd fmla="*/ 2147483646 h 444" name="T45"/>
              <a:gd fmla="*/ 2147483646 w 497" name="T46"/>
              <a:gd fmla="*/ 2147483646 h 444" name="T47"/>
              <a:gd fmla="*/ 2147483646 w 497" name="T48"/>
              <a:gd fmla="*/ 2147483646 h 444" name="T49"/>
              <a:gd fmla="*/ 2147483646 w 497" name="T50"/>
              <a:gd fmla="*/ 2147483646 h 444" name="T51"/>
              <a:gd fmla="*/ 2147483646 w 497" name="T52"/>
              <a:gd fmla="*/ 2147483646 h 444" name="T53"/>
              <a:gd fmla="*/ 2147483646 w 497" name="T54"/>
              <a:gd fmla="*/ 2147483646 h 444" name="T55"/>
              <a:gd fmla="*/ 2147483646 w 497" name="T56"/>
              <a:gd fmla="*/ 2147483646 h 444" name="T57"/>
              <a:gd fmla="*/ 2147483646 w 497" name="T58"/>
              <a:gd fmla="*/ 2147483646 h 444" name="T59"/>
              <a:gd fmla="*/ 2147483646 w 497" name="T60"/>
              <a:gd fmla="*/ 2147483646 h 444" name="T61"/>
              <a:gd fmla="*/ 2147483646 w 497" name="T62"/>
              <a:gd fmla="*/ 2147483646 h 444" name="T63"/>
              <a:gd fmla="*/ 2147483646 w 497" name="T64"/>
              <a:gd fmla="*/ 2147483646 h 444" name="T65"/>
              <a:gd fmla="*/ 2147483646 w 497" name="T66"/>
              <a:gd fmla="*/ 2147483646 h 444" name="T67"/>
              <a:gd fmla="*/ 2147483646 w 497" name="T68"/>
              <a:gd fmla="*/ 2147483646 h 444" name="T69"/>
              <a:gd fmla="*/ 2147483646 w 497" name="T70"/>
              <a:gd fmla="*/ 2147483646 h 444" name="T71"/>
              <a:gd fmla="*/ 2147483646 w 497" name="T72"/>
              <a:gd fmla="*/ 2147483646 h 444" name="T73"/>
              <a:gd fmla="*/ 2147483646 w 497" name="T74"/>
              <a:gd fmla="*/ 2147483646 h 444" name="T75"/>
              <a:gd fmla="*/ 2147483646 w 497" name="T76"/>
              <a:gd fmla="*/ 2147483646 h 444" name="T77"/>
              <a:gd fmla="*/ 2147483646 w 497" name="T78"/>
              <a:gd fmla="*/ 2147483646 h 444" name="T79"/>
              <a:gd fmla="*/ 2147483646 w 497" name="T80"/>
              <a:gd fmla="*/ 2147483646 h 444" name="T81"/>
              <a:gd fmla="*/ 2147483646 w 497" name="T82"/>
              <a:gd fmla="*/ 2147483646 h 444" name="T83"/>
              <a:gd fmla="*/ 2147483646 w 497" name="T84"/>
              <a:gd fmla="*/ 2147483646 h 444" name="T85"/>
              <a:gd fmla="*/ 2147483646 w 497" name="T86"/>
              <a:gd fmla="*/ 2147483646 h 444" name="T87"/>
              <a:gd fmla="*/ 2147483646 w 497" name="T88"/>
              <a:gd fmla="*/ 2147483646 h 444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</a:gdLst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b="b" l="0" r="r" t="0"/>
            <a:pathLst>
              <a:path h="443" w="49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26634" name="Freeform 102"/>
          <p:cNvSpPr/>
          <p:nvPr/>
        </p:nvSpPr>
        <p:spPr bwMode="auto">
          <a:xfrm>
            <a:off x="6756400" y="2773363"/>
            <a:ext cx="777875" cy="693737"/>
          </a:xfrm>
          <a:custGeom>
            <a:gdLst>
              <a:gd fmla="*/ 2147483646 w 498" name="T0"/>
              <a:gd fmla="*/ 2147483646 h 445" name="T1"/>
              <a:gd fmla="*/ 2147483646 w 498" name="T2"/>
              <a:gd fmla="*/ 2147483646 h 445" name="T3"/>
              <a:gd fmla="*/ 2147483646 w 498" name="T4"/>
              <a:gd fmla="*/ 2147483646 h 445" name="T5"/>
              <a:gd fmla="*/ 2147483646 w 498" name="T6"/>
              <a:gd fmla="*/ 2147483646 h 445" name="T7"/>
              <a:gd fmla="*/ 2147483646 w 498" name="T8"/>
              <a:gd fmla="*/ 2147483646 h 445" name="T9"/>
              <a:gd fmla="*/ 2147483646 w 498" name="T10"/>
              <a:gd fmla="*/ 2147483646 h 445" name="T11"/>
              <a:gd fmla="*/ 2147483646 w 498" name="T12"/>
              <a:gd fmla="*/ 2147483646 h 445" name="T13"/>
              <a:gd fmla="*/ 2147483646 w 498" name="T14"/>
              <a:gd fmla="*/ 2147483646 h 445" name="T15"/>
              <a:gd fmla="*/ 2147483646 w 498" name="T16"/>
              <a:gd fmla="*/ 0 h 445" name="T17"/>
              <a:gd fmla="*/ 2147483646 w 498" name="T18"/>
              <a:gd fmla="*/ 2147483646 h 445" name="T19"/>
              <a:gd fmla="*/ 2147483646 w 498" name="T20"/>
              <a:gd fmla="*/ 2147483646 h 445" name="T21"/>
              <a:gd fmla="*/ 2147483646 w 498" name="T22"/>
              <a:gd fmla="*/ 2147483646 h 445" name="T23"/>
              <a:gd fmla="*/ 2147483646 w 498" name="T24"/>
              <a:gd fmla="*/ 2147483646 h 445" name="T25"/>
              <a:gd fmla="*/ 0 w 498" name="T26"/>
              <a:gd fmla="*/ 2147483646 h 445" name="T27"/>
              <a:gd fmla="*/ 0 w 498" name="T28"/>
              <a:gd fmla="*/ 2147483646 h 445" name="T29"/>
              <a:gd fmla="*/ 2147483646 w 498" name="T30"/>
              <a:gd fmla="*/ 2147483646 h 445" name="T31"/>
              <a:gd fmla="*/ 2147483646 w 498" name="T32"/>
              <a:gd fmla="*/ 2147483646 h 445" name="T33"/>
              <a:gd fmla="*/ 2147483646 w 498" name="T34"/>
              <a:gd fmla="*/ 2147483646 h 445" name="T35"/>
              <a:gd fmla="*/ 2147483646 w 498" name="T36"/>
              <a:gd fmla="*/ 2147483646 h 445" name="T37"/>
              <a:gd fmla="*/ 2147483646 w 498" name="T38"/>
              <a:gd fmla="*/ 2147483646 h 445" name="T39"/>
              <a:gd fmla="*/ 2147483646 w 498" name="T40"/>
              <a:gd fmla="*/ 2147483646 h 445" name="T41"/>
              <a:gd fmla="*/ 2147483646 w 498" name="T42"/>
              <a:gd fmla="*/ 2147483646 h 445" name="T43"/>
              <a:gd fmla="*/ 2147483646 w 498" name="T44"/>
              <a:gd fmla="*/ 2147483646 h 445" name="T45"/>
              <a:gd fmla="*/ 2147483646 w 498" name="T46"/>
              <a:gd fmla="*/ 2147483646 h 445" name="T47"/>
              <a:gd fmla="*/ 2147483646 w 498" name="T48"/>
              <a:gd fmla="*/ 2147483646 h 445" name="T49"/>
              <a:gd fmla="*/ 2147483646 w 498" name="T50"/>
              <a:gd fmla="*/ 2147483646 h 445" name="T51"/>
              <a:gd fmla="*/ 2147483646 w 498" name="T52"/>
              <a:gd fmla="*/ 2147483646 h 445" name="T53"/>
              <a:gd fmla="*/ 2147483646 w 498" name="T54"/>
              <a:gd fmla="*/ 2147483646 h 445" name="T55"/>
              <a:gd fmla="*/ 2147483646 w 498" name="T56"/>
              <a:gd fmla="*/ 2147483646 h 445" name="T57"/>
              <a:gd fmla="*/ 2147483646 w 498" name="T58"/>
              <a:gd fmla="*/ 2147483646 h 445" name="T59"/>
              <a:gd fmla="*/ 2147483646 w 498" name="T60"/>
              <a:gd fmla="*/ 2147483646 h 445" name="T61"/>
              <a:gd fmla="*/ 2147483646 w 498" name="T62"/>
              <a:gd fmla="*/ 2147483646 h 445" name="T63"/>
              <a:gd fmla="*/ 2147483646 w 498" name="T64"/>
              <a:gd fmla="*/ 2147483646 h 445" name="T65"/>
              <a:gd fmla="*/ 2147483646 w 498" name="T66"/>
              <a:gd fmla="*/ 2147483646 h 445" name="T67"/>
              <a:gd fmla="*/ 2147483646 w 498" name="T68"/>
              <a:gd fmla="*/ 2147483646 h 445" name="T69"/>
              <a:gd fmla="*/ 2147483646 w 498" name="T70"/>
              <a:gd fmla="*/ 2147483646 h 445" name="T71"/>
              <a:gd fmla="*/ 2147483646 w 498" name="T72"/>
              <a:gd fmla="*/ 2147483646 h 445" name="T73"/>
              <a:gd fmla="*/ 2147483646 w 498" name="T74"/>
              <a:gd fmla="*/ 2147483646 h 445" name="T75"/>
              <a:gd fmla="*/ 2147483646 w 498" name="T76"/>
              <a:gd fmla="*/ 2147483646 h 445" name="T77"/>
              <a:gd fmla="*/ 2147483646 w 498" name="T78"/>
              <a:gd fmla="*/ 2147483646 h 445" name="T79"/>
              <a:gd fmla="*/ 2147483646 w 498" name="T80"/>
              <a:gd fmla="*/ 2147483646 h 445" name="T81"/>
              <a:gd fmla="*/ 2147483646 w 498" name="T82"/>
              <a:gd fmla="*/ 2147483646 h 445" name="T83"/>
              <a:gd fmla="*/ 2147483646 w 498" name="T84"/>
              <a:gd fmla="*/ 2147483646 h 445" name="T85"/>
              <a:gd fmla="*/ 2147483646 w 498" name="T86"/>
              <a:gd fmla="*/ 2147483646 h 445" name="T87"/>
              <a:gd fmla="*/ 2147483646 w 498" name="T88"/>
              <a:gd fmla="*/ 2147483646 h 445" name="T89"/>
              <a:gd fmla="*/ 2147483646 w 498" name="T90"/>
              <a:gd fmla="*/ 2147483646 h 445" name="T91"/>
              <a:gd fmla="*/ 2147483646 w 498" name="T92"/>
              <a:gd fmla="*/ 2147483646 h 445" name="T93"/>
              <a:gd fmla="*/ 2147483646 w 498" name="T94"/>
              <a:gd fmla="*/ 2147483646 h 445" name="T95"/>
              <a:gd fmla="*/ 2147483646 w 498" name="T96"/>
              <a:gd fmla="*/ 2147483646 h 445" name="T97"/>
              <a:gd fmla="*/ 2147483646 w 498" name="T98"/>
              <a:gd fmla="*/ 2147483646 h 445" name="T99"/>
              <a:gd fmla="*/ 2147483646 w 498" name="T100"/>
              <a:gd fmla="*/ 2147483646 h 445" name="T101"/>
              <a:gd fmla="*/ 2147483646 w 498" name="T102"/>
              <a:gd fmla="*/ 2147483646 h 445" name="T103"/>
              <a:gd fmla="*/ 2147483646 w 498" name="T104"/>
              <a:gd fmla="*/ 2147483646 h 445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</a:gdLst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b="b" l="0" r="r" t="0"/>
            <a:pathLst>
              <a:path h="445" w="498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26635" name="Freeform 116"/>
          <p:cNvSpPr/>
          <p:nvPr/>
        </p:nvSpPr>
        <p:spPr bwMode="auto">
          <a:xfrm>
            <a:off x="8986838" y="2668588"/>
            <a:ext cx="695325" cy="723900"/>
          </a:xfrm>
          <a:custGeom>
            <a:gdLst>
              <a:gd fmla="*/ 2147483646 w 445" name="T0"/>
              <a:gd fmla="*/ 2147483646 h 462" name="T1"/>
              <a:gd fmla="*/ 2147483646 w 445" name="T2"/>
              <a:gd fmla="*/ 2147483646 h 462" name="T3"/>
              <a:gd fmla="*/ 2147483646 w 445" name="T4"/>
              <a:gd fmla="*/ 2147483646 h 462" name="T5"/>
              <a:gd fmla="*/ 2147483646 w 445" name="T6"/>
              <a:gd fmla="*/ 2147483646 h 462" name="T7"/>
              <a:gd fmla="*/ 2147483646 w 445" name="T8"/>
              <a:gd fmla="*/ 2147483646 h 462" name="T9"/>
              <a:gd fmla="*/ 2147483646 w 445" name="T10"/>
              <a:gd fmla="*/ 2147483646 h 462" name="T11"/>
              <a:gd fmla="*/ 2147483646 w 445" name="T12"/>
              <a:gd fmla="*/ 2147483646 h 462" name="T13"/>
              <a:gd fmla="*/ 2147483646 w 445" name="T14"/>
              <a:gd fmla="*/ 2147483646 h 462" name="T15"/>
              <a:gd fmla="*/ 2147483646 w 445" name="T16"/>
              <a:gd fmla="*/ 2147483646 h 462" name="T17"/>
              <a:gd fmla="*/ 2147483646 w 445" name="T18"/>
              <a:gd fmla="*/ 2147483646 h 462" name="T19"/>
              <a:gd fmla="*/ 2147483646 w 445" name="T20"/>
              <a:gd fmla="*/ 2147483646 h 462" name="T21"/>
              <a:gd fmla="*/ 2147483646 w 445" name="T22"/>
              <a:gd fmla="*/ 2147483646 h 462" name="T23"/>
              <a:gd fmla="*/ 2147483646 w 445" name="T24"/>
              <a:gd fmla="*/ 2147483646 h 462" name="T25"/>
              <a:gd fmla="*/ 2147483646 w 445" name="T26"/>
              <a:gd fmla="*/ 2147483646 h 462" name="T27"/>
              <a:gd fmla="*/ 2147483646 w 445" name="T28"/>
              <a:gd fmla="*/ 2147483646 h 462" name="T29"/>
              <a:gd fmla="*/ 2147483646 w 445" name="T30"/>
              <a:gd fmla="*/ 2147483646 h 462" name="T31"/>
              <a:gd fmla="*/ 2147483646 w 445" name="T32"/>
              <a:gd fmla="*/ 2147483646 h 462" name="T33"/>
              <a:gd fmla="*/ 2147483646 w 445" name="T34"/>
              <a:gd fmla="*/ 2147483646 h 462" name="T35"/>
              <a:gd fmla="*/ 2147483646 w 445" name="T36"/>
              <a:gd fmla="*/ 2147483646 h 462" name="T37"/>
              <a:gd fmla="*/ 2147483646 w 445" name="T38"/>
              <a:gd fmla="*/ 2147483646 h 462" name="T39"/>
              <a:gd fmla="*/ 2147483646 w 445" name="T40"/>
              <a:gd fmla="*/ 2147483646 h 462" name="T41"/>
              <a:gd fmla="*/ 2147483646 w 445" name="T42"/>
              <a:gd fmla="*/ 2147483646 h 462" name="T43"/>
              <a:gd fmla="*/ 2147483646 w 445" name="T44"/>
              <a:gd fmla="*/ 2147483646 h 46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462" w="445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26636" name="TextBox 13"/>
          <p:cNvSpPr txBox="1">
            <a:spLocks noChangeArrowheads="1"/>
          </p:cNvSpPr>
          <p:nvPr/>
        </p:nvSpPr>
        <p:spPr bwMode="auto">
          <a:xfrm>
            <a:off x="2124075" y="3771900"/>
            <a:ext cx="14065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26637" name="TextBox 13"/>
          <p:cNvSpPr txBox="1">
            <a:spLocks noChangeArrowheads="1"/>
          </p:cNvSpPr>
          <p:nvPr/>
        </p:nvSpPr>
        <p:spPr bwMode="auto">
          <a:xfrm>
            <a:off x="4283075" y="3771900"/>
            <a:ext cx="14081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26638" name="TextBox 13"/>
          <p:cNvSpPr txBox="1">
            <a:spLocks noChangeArrowheads="1"/>
          </p:cNvSpPr>
          <p:nvPr/>
        </p:nvSpPr>
        <p:spPr bwMode="auto">
          <a:xfrm>
            <a:off x="6470650" y="3771900"/>
            <a:ext cx="14081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26639" name="TextBox 13"/>
          <p:cNvSpPr txBox="1">
            <a:spLocks noChangeArrowheads="1"/>
          </p:cNvSpPr>
          <p:nvPr/>
        </p:nvSpPr>
        <p:spPr bwMode="auto">
          <a:xfrm>
            <a:off x="8629650" y="3771900"/>
            <a:ext cx="14081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27651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pic>
        <p:nvPicPr>
          <p:cNvPr id="27652" name="图片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47725" y="2163787"/>
            <a:ext cx="5510213" cy="35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47"/>
          <p:cNvSpPr>
            <a:spLocks noChangeArrowheads="1"/>
          </p:cNvSpPr>
          <p:nvPr/>
        </p:nvSpPr>
        <p:spPr bwMode="auto">
          <a:xfrm>
            <a:off x="5711825" y="1457325"/>
            <a:ext cx="1643063" cy="1641475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pic>
        <p:nvPicPr>
          <p:cNvPr id="27654" name="组合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35700" y="1908175"/>
            <a:ext cx="6223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矩形 9"/>
          <p:cNvSpPr>
            <a:spLocks noChangeArrowheads="1"/>
          </p:cNvSpPr>
          <p:nvPr/>
        </p:nvSpPr>
        <p:spPr bwMode="auto">
          <a:xfrm>
            <a:off x="7354888" y="4556125"/>
            <a:ext cx="3771900" cy="10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400">
                <a:solidFill>
                  <a:srgbClr val="FDFDF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不贰PPT为您效劳，专业PPT模板设计、个性PPT定制美化，打造您的演示专场秀。忧你所忧，思你所思——不贰PPT：囚心钻研，诚心不贰。点击此处添加文字，点击此处添加文字</a:t>
            </a:r>
          </a:p>
        </p:txBody>
      </p:sp>
      <p:sp>
        <p:nvSpPr>
          <p:cNvPr id="27656" name="TextBox 13"/>
          <p:cNvSpPr txBox="1">
            <a:spLocks noChangeArrowheads="1"/>
          </p:cNvSpPr>
          <p:nvPr/>
        </p:nvSpPr>
        <p:spPr bwMode="auto">
          <a:xfrm>
            <a:off x="7354888" y="4233863"/>
            <a:ext cx="27527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DFDFD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Freeform 5"/>
          <p:cNvSpPr>
            <a:spLocks noEditPoints="1"/>
          </p:cNvSpPr>
          <p:nvPr/>
        </p:nvSpPr>
        <p:spPr bwMode="auto">
          <a:xfrm>
            <a:off x="2776538" y="2541588"/>
            <a:ext cx="249237" cy="315912"/>
          </a:xfrm>
          <a:custGeom>
            <a:gdLst>
              <a:gd fmla="*/ 2147483646 w 209" name="T0"/>
              <a:gd fmla="*/ 2147483646 h 265" name="T1"/>
              <a:gd fmla="*/ 0 w 209" name="T2"/>
              <a:gd fmla="*/ 2147483646 h 265" name="T3"/>
              <a:gd fmla="*/ 0 w 209" name="T4"/>
              <a:gd fmla="*/ 0 h 265" name="T5"/>
              <a:gd fmla="*/ 2147483646 w 209" name="T6"/>
              <a:gd fmla="*/ 0 h 265" name="T7"/>
              <a:gd fmla="*/ 2147483646 w 209" name="T8"/>
              <a:gd fmla="*/ 2147483646 h 265" name="T9"/>
              <a:gd fmla="*/ 2147483646 w 209" name="T10"/>
              <a:gd fmla="*/ 2147483646 h 265" name="T11"/>
              <a:gd fmla="*/ 2147483646 w 209" name="T12"/>
              <a:gd fmla="*/ 2147483646 h 265" name="T13"/>
              <a:gd fmla="*/ 2147483646 w 209" name="T14"/>
              <a:gd fmla="*/ 2147483646 h 265" name="T15"/>
              <a:gd fmla="*/ 2147483646 w 209" name="T16"/>
              <a:gd fmla="*/ 2147483646 h 265" name="T17"/>
              <a:gd fmla="*/ 2147483646 w 209" name="T18"/>
              <a:gd fmla="*/ 2147483646 h 265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65" w="209">
                <a:moveTo>
                  <a:pt x="209" y="265"/>
                </a:moveTo>
                <a:lnTo>
                  <a:pt x="0" y="265"/>
                </a:lnTo>
                <a:lnTo>
                  <a:pt x="0" y="0"/>
                </a:lnTo>
                <a:lnTo>
                  <a:pt x="209" y="0"/>
                </a:lnTo>
                <a:lnTo>
                  <a:pt x="209" y="265"/>
                </a:lnTo>
                <a:close/>
                <a:moveTo>
                  <a:pt x="19" y="246"/>
                </a:moveTo>
                <a:lnTo>
                  <a:pt x="190" y="246"/>
                </a:lnTo>
                <a:lnTo>
                  <a:pt x="190" y="19"/>
                </a:lnTo>
                <a:lnTo>
                  <a:pt x="19" y="19"/>
                </a:lnTo>
                <a:lnTo>
                  <a:pt x="19" y="2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2833688" y="2676525"/>
            <a:ext cx="134937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2833688" y="2720975"/>
            <a:ext cx="134937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2833688" y="2767013"/>
            <a:ext cx="134937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2833688" y="2632075"/>
            <a:ext cx="68262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79" name="Freeform 10"/>
          <p:cNvSpPr/>
          <p:nvPr/>
        </p:nvSpPr>
        <p:spPr bwMode="auto">
          <a:xfrm>
            <a:off x="2857500" y="2586038"/>
            <a:ext cx="236538" cy="315912"/>
          </a:xfrm>
          <a:custGeom>
            <a:gdLst>
              <a:gd fmla="*/ 2147483646 w 199" name="T0"/>
              <a:gd fmla="*/ 2147483646 h 265" name="T1"/>
              <a:gd fmla="*/ 0 w 199" name="T2"/>
              <a:gd fmla="*/ 2147483646 h 265" name="T3"/>
              <a:gd fmla="*/ 0 w 199" name="T4"/>
              <a:gd fmla="*/ 2147483646 h 265" name="T5"/>
              <a:gd fmla="*/ 2147483646 w 199" name="T6"/>
              <a:gd fmla="*/ 2147483646 h 265" name="T7"/>
              <a:gd fmla="*/ 2147483646 w 199" name="T8"/>
              <a:gd fmla="*/ 2147483646 h 265" name="T9"/>
              <a:gd fmla="*/ 2147483646 w 199" name="T10"/>
              <a:gd fmla="*/ 2147483646 h 265" name="T11"/>
              <a:gd fmla="*/ 2147483646 w 199" name="T12"/>
              <a:gd fmla="*/ 0 h 265" name="T13"/>
              <a:gd fmla="*/ 2147483646 w 199" name="T14"/>
              <a:gd fmla="*/ 0 h 265" name="T15"/>
              <a:gd fmla="*/ 2147483646 w 199" name="T16"/>
              <a:gd fmla="*/ 2147483646 h 26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265" w="199">
                <a:moveTo>
                  <a:pt x="199" y="265"/>
                </a:moveTo>
                <a:lnTo>
                  <a:pt x="0" y="265"/>
                </a:lnTo>
                <a:lnTo>
                  <a:pt x="0" y="246"/>
                </a:lnTo>
                <a:lnTo>
                  <a:pt x="180" y="246"/>
                </a:lnTo>
                <a:lnTo>
                  <a:pt x="180" y="19"/>
                </a:lnTo>
                <a:lnTo>
                  <a:pt x="161" y="19"/>
                </a:lnTo>
                <a:lnTo>
                  <a:pt x="161" y="0"/>
                </a:lnTo>
                <a:lnTo>
                  <a:pt x="199" y="0"/>
                </a:lnTo>
                <a:lnTo>
                  <a:pt x="199" y="2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80" name="Freeform 11"/>
          <p:cNvSpPr/>
          <p:nvPr/>
        </p:nvSpPr>
        <p:spPr bwMode="auto">
          <a:xfrm>
            <a:off x="3727450" y="2586038"/>
            <a:ext cx="269875" cy="315912"/>
          </a:xfrm>
          <a:custGeom>
            <a:gdLst>
              <a:gd fmla="*/ 2147483646 w 227" name="T0"/>
              <a:gd fmla="*/ 2147483646 h 265" name="T1"/>
              <a:gd fmla="*/ 0 w 227" name="T2"/>
              <a:gd fmla="*/ 2147483646 h 265" name="T3"/>
              <a:gd fmla="*/ 0 w 227" name="T4"/>
              <a:gd fmla="*/ 0 h 265" name="T5"/>
              <a:gd fmla="*/ 2147483646 w 227" name="T6"/>
              <a:gd fmla="*/ 0 h 265" name="T7"/>
              <a:gd fmla="*/ 2147483646 w 227" name="T8"/>
              <a:gd fmla="*/ 2147483646 h 265" name="T9"/>
              <a:gd fmla="*/ 2147483646 w 227" name="T10"/>
              <a:gd fmla="*/ 2147483646 h 265" name="T11"/>
              <a:gd fmla="*/ 2147483646 w 227" name="T12"/>
              <a:gd fmla="*/ 2147483646 h 265" name="T13"/>
              <a:gd fmla="*/ 2147483646 w 227" name="T14"/>
              <a:gd fmla="*/ 2147483646 h 265" name="T15"/>
              <a:gd fmla="*/ 2147483646 w 227" name="T16"/>
              <a:gd fmla="*/ 2147483646 h 265" name="T17"/>
              <a:gd fmla="*/ 2147483646 w 227" name="T18"/>
              <a:gd fmla="*/ 2147483646 h 265" name="T19"/>
              <a:gd fmla="*/ 2147483646 w 227" name="T20"/>
              <a:gd fmla="*/ 0 h 265" name="T21"/>
              <a:gd fmla="*/ 2147483646 w 227" name="T22"/>
              <a:gd fmla="*/ 0 h 265" name="T23"/>
              <a:gd fmla="*/ 2147483646 w 227" name="T24"/>
              <a:gd fmla="*/ 2147483646 h 265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265" w="226">
                <a:moveTo>
                  <a:pt x="227" y="265"/>
                </a:moveTo>
                <a:lnTo>
                  <a:pt x="0" y="265"/>
                </a:lnTo>
                <a:lnTo>
                  <a:pt x="0" y="0"/>
                </a:lnTo>
                <a:lnTo>
                  <a:pt x="38" y="0"/>
                </a:lnTo>
                <a:lnTo>
                  <a:pt x="38" y="19"/>
                </a:lnTo>
                <a:lnTo>
                  <a:pt x="19" y="19"/>
                </a:lnTo>
                <a:lnTo>
                  <a:pt x="19" y="246"/>
                </a:lnTo>
                <a:lnTo>
                  <a:pt x="208" y="246"/>
                </a:lnTo>
                <a:lnTo>
                  <a:pt x="208" y="19"/>
                </a:lnTo>
                <a:lnTo>
                  <a:pt x="189" y="19"/>
                </a:lnTo>
                <a:lnTo>
                  <a:pt x="189" y="0"/>
                </a:lnTo>
                <a:lnTo>
                  <a:pt x="227" y="0"/>
                </a:lnTo>
                <a:lnTo>
                  <a:pt x="227" y="2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81" name="Freeform 12"/>
          <p:cNvSpPr>
            <a:spLocks noEditPoints="1"/>
          </p:cNvSpPr>
          <p:nvPr/>
        </p:nvSpPr>
        <p:spPr bwMode="auto">
          <a:xfrm>
            <a:off x="3794125" y="2541588"/>
            <a:ext cx="134938" cy="90487"/>
          </a:xfrm>
          <a:custGeom>
            <a:gdLst>
              <a:gd fmla="*/ 2147483646 w 48" name="T0"/>
              <a:gd fmla="*/ 2147483646 h 32" name="T1"/>
              <a:gd fmla="*/ 0 w 48" name="T2"/>
              <a:gd fmla="*/ 2147483646 h 32" name="T3"/>
              <a:gd fmla="*/ 0 w 48" name="T4"/>
              <a:gd fmla="*/ 2147483646 h 32" name="T5"/>
              <a:gd fmla="*/ 2147483646 w 48" name="T6"/>
              <a:gd fmla="*/ 2147483646 h 32" name="T7"/>
              <a:gd fmla="*/ 2147483646 w 48" name="T8"/>
              <a:gd fmla="*/ 0 h 32" name="T9"/>
              <a:gd fmla="*/ 2147483646 w 48" name="T10"/>
              <a:gd fmla="*/ 2147483646 h 32" name="T11"/>
              <a:gd fmla="*/ 2147483646 w 48" name="T12"/>
              <a:gd fmla="*/ 2147483646 h 32" name="T13"/>
              <a:gd fmla="*/ 2147483646 w 48" name="T14"/>
              <a:gd fmla="*/ 2147483646 h 32" name="T15"/>
              <a:gd fmla="*/ 2147483646 w 48" name="T16"/>
              <a:gd fmla="*/ 2147483646 h 32" name="T17"/>
              <a:gd fmla="*/ 2147483646 w 48" name="T18"/>
              <a:gd fmla="*/ 2147483646 h 32" name="T19"/>
              <a:gd fmla="*/ 2147483646 w 48" name="T20"/>
              <a:gd fmla="*/ 2147483646 h 32" name="T21"/>
              <a:gd fmla="*/ 2147483646 w 48" name="T22"/>
              <a:gd fmla="*/ 2147483646 h 32" name="T23"/>
              <a:gd fmla="*/ 2147483646 w 48" name="T24"/>
              <a:gd fmla="*/ 2147483646 h 32" name="T25"/>
              <a:gd fmla="*/ 2147483646 w 48" name="T26"/>
              <a:gd fmla="*/ 2147483646 h 32" name="T27"/>
              <a:gd fmla="*/ 2147483646 w 48" name="T28"/>
              <a:gd fmla="*/ 2147483646 h 32" name="T29"/>
              <a:gd fmla="*/ 2147483646 w 48" name="T30"/>
              <a:gd fmla="*/ 2147483646 h 32" name="T31"/>
              <a:gd fmla="*/ 2147483646 w 48" name="T32"/>
              <a:gd fmla="*/ 2147483646 h 32" name="T33"/>
              <a:gd fmla="*/ 2147483646 w 48" name="T34"/>
              <a:gd fmla="*/ 2147483646 h 32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b" l="0" r="r" t="0"/>
            <a:pathLst>
              <a:path h="32" w="48">
                <a:moveTo>
                  <a:pt x="48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8"/>
                  <a:pt x="0" y="8"/>
                  <a:pt x="0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4" y="3"/>
                  <a:pt x="19" y="0"/>
                  <a:pt x="24" y="0"/>
                </a:cubicBezTo>
                <a:cubicBezTo>
                  <a:pt x="29" y="0"/>
                  <a:pt x="34" y="3"/>
                  <a:pt x="35" y="8"/>
                </a:cubicBezTo>
                <a:cubicBezTo>
                  <a:pt x="48" y="8"/>
                  <a:pt x="48" y="8"/>
                  <a:pt x="48" y="8"/>
                </a:cubicBezTo>
                <a:lnTo>
                  <a:pt x="48" y="32"/>
                </a:lnTo>
                <a:close/>
                <a:moveTo>
                  <a:pt x="8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16"/>
                  <a:pt x="40" y="16"/>
                  <a:pt x="40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2"/>
                  <a:pt x="28" y="12"/>
                  <a:pt x="28" y="12"/>
                </a:cubicBezTo>
                <a:cubicBezTo>
                  <a:pt x="28" y="10"/>
                  <a:pt x="26" y="8"/>
                  <a:pt x="24" y="8"/>
                </a:cubicBezTo>
                <a:cubicBezTo>
                  <a:pt x="22" y="8"/>
                  <a:pt x="20" y="10"/>
                  <a:pt x="20" y="12"/>
                </a:cubicBezTo>
                <a:cubicBezTo>
                  <a:pt x="20" y="16"/>
                  <a:pt x="20" y="16"/>
                  <a:pt x="20" y="16"/>
                </a:cubicBezTo>
                <a:cubicBezTo>
                  <a:pt x="8" y="16"/>
                  <a:pt x="8" y="16"/>
                  <a:pt x="8" y="16"/>
                </a:cubicBezTo>
                <a:lnTo>
                  <a:pt x="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82" name="Rectangle 13"/>
          <p:cNvSpPr>
            <a:spLocks noChangeArrowheads="1"/>
          </p:cNvSpPr>
          <p:nvPr/>
        </p:nvSpPr>
        <p:spPr bwMode="auto">
          <a:xfrm>
            <a:off x="3794125" y="2720975"/>
            <a:ext cx="1349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3" name="Rectangle 14"/>
          <p:cNvSpPr>
            <a:spLocks noChangeArrowheads="1"/>
          </p:cNvSpPr>
          <p:nvPr/>
        </p:nvSpPr>
        <p:spPr bwMode="auto">
          <a:xfrm>
            <a:off x="3794125" y="2767013"/>
            <a:ext cx="1349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4" name="Rectangle 15"/>
          <p:cNvSpPr>
            <a:spLocks noChangeArrowheads="1"/>
          </p:cNvSpPr>
          <p:nvPr/>
        </p:nvSpPr>
        <p:spPr bwMode="auto">
          <a:xfrm>
            <a:off x="3794125" y="2811463"/>
            <a:ext cx="134938" cy="23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5" name="Rectangle 16"/>
          <p:cNvSpPr>
            <a:spLocks noChangeArrowheads="1"/>
          </p:cNvSpPr>
          <p:nvPr/>
        </p:nvSpPr>
        <p:spPr bwMode="auto">
          <a:xfrm>
            <a:off x="3794125" y="2676525"/>
            <a:ext cx="57150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6" name="Rectangle 17"/>
          <p:cNvSpPr>
            <a:spLocks noChangeArrowheads="1"/>
          </p:cNvSpPr>
          <p:nvPr/>
        </p:nvSpPr>
        <p:spPr bwMode="auto">
          <a:xfrm>
            <a:off x="1930400" y="2698750"/>
            <a:ext cx="146050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7" name="Rectangle 18"/>
          <p:cNvSpPr>
            <a:spLocks noChangeArrowheads="1"/>
          </p:cNvSpPr>
          <p:nvPr/>
        </p:nvSpPr>
        <p:spPr bwMode="auto">
          <a:xfrm>
            <a:off x="1930400" y="2743200"/>
            <a:ext cx="146050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8" name="Rectangle 19"/>
          <p:cNvSpPr>
            <a:spLocks noChangeArrowheads="1"/>
          </p:cNvSpPr>
          <p:nvPr/>
        </p:nvSpPr>
        <p:spPr bwMode="auto">
          <a:xfrm>
            <a:off x="1930400" y="2789238"/>
            <a:ext cx="146050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89" name="Rectangle 20"/>
          <p:cNvSpPr>
            <a:spLocks noChangeArrowheads="1"/>
          </p:cNvSpPr>
          <p:nvPr/>
        </p:nvSpPr>
        <p:spPr bwMode="auto">
          <a:xfrm>
            <a:off x="1930400" y="2632075"/>
            <a:ext cx="68263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90" name="Freeform 21"/>
          <p:cNvSpPr/>
          <p:nvPr/>
        </p:nvSpPr>
        <p:spPr bwMode="auto">
          <a:xfrm>
            <a:off x="1851025" y="2541588"/>
            <a:ext cx="306388" cy="360362"/>
          </a:xfrm>
          <a:custGeom>
            <a:gdLst>
              <a:gd fmla="*/ 2147483646 w 256" name="T0"/>
              <a:gd fmla="*/ 2147483646 h 303" name="T1"/>
              <a:gd fmla="*/ 0 w 256" name="T2"/>
              <a:gd fmla="*/ 2147483646 h 303" name="T3"/>
              <a:gd fmla="*/ 0 w 256" name="T4"/>
              <a:gd fmla="*/ 2147483646 h 303" name="T5"/>
              <a:gd fmla="*/ 2147483646 w 256" name="T6"/>
              <a:gd fmla="*/ 2147483646 h 303" name="T7"/>
              <a:gd fmla="*/ 2147483646 w 256" name="T8"/>
              <a:gd fmla="*/ 2147483646 h 303" name="T9"/>
              <a:gd fmla="*/ 2147483646 w 256" name="T10"/>
              <a:gd fmla="*/ 2147483646 h 303" name="T11"/>
              <a:gd fmla="*/ 2147483646 w 256" name="T12"/>
              <a:gd fmla="*/ 2147483646 h 303" name="T13"/>
              <a:gd fmla="*/ 0 w 256" name="T14"/>
              <a:gd fmla="*/ 2147483646 h 303" name="T15"/>
              <a:gd fmla="*/ 0 w 256" name="T16"/>
              <a:gd fmla="*/ 0 h 303" name="T17"/>
              <a:gd fmla="*/ 2147483646 w 256" name="T18"/>
              <a:gd fmla="*/ 0 h 303" name="T19"/>
              <a:gd fmla="*/ 2147483646 w 256" name="T20"/>
              <a:gd fmla="*/ 2147483646 h 303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303" w="256">
                <a:moveTo>
                  <a:pt x="256" y="303"/>
                </a:moveTo>
                <a:lnTo>
                  <a:pt x="0" y="303"/>
                </a:lnTo>
                <a:lnTo>
                  <a:pt x="0" y="38"/>
                </a:lnTo>
                <a:lnTo>
                  <a:pt x="19" y="38"/>
                </a:lnTo>
                <a:lnTo>
                  <a:pt x="19" y="284"/>
                </a:lnTo>
                <a:lnTo>
                  <a:pt x="237" y="284"/>
                </a:lnTo>
                <a:lnTo>
                  <a:pt x="237" y="19"/>
                </a:lnTo>
                <a:lnTo>
                  <a:pt x="0" y="19"/>
                </a:lnTo>
                <a:lnTo>
                  <a:pt x="0" y="0"/>
                </a:lnTo>
                <a:lnTo>
                  <a:pt x="256" y="0"/>
                </a:lnTo>
                <a:lnTo>
                  <a:pt x="256" y="3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1" name="Freeform 22"/>
          <p:cNvSpPr>
            <a:spLocks noEditPoints="1"/>
          </p:cNvSpPr>
          <p:nvPr/>
        </p:nvSpPr>
        <p:spPr bwMode="auto">
          <a:xfrm>
            <a:off x="1828800" y="3568700"/>
            <a:ext cx="361950" cy="225425"/>
          </a:xfrm>
          <a:custGeom>
            <a:gdLst>
              <a:gd fmla="*/ 2147483646 w 303" name="T0"/>
              <a:gd fmla="*/ 2147483646 h 189" name="T1"/>
              <a:gd fmla="*/ 0 w 303" name="T2"/>
              <a:gd fmla="*/ 2147483646 h 189" name="T3"/>
              <a:gd fmla="*/ 0 w 303" name="T4"/>
              <a:gd fmla="*/ 0 h 189" name="T5"/>
              <a:gd fmla="*/ 2147483646 w 303" name="T6"/>
              <a:gd fmla="*/ 0 h 189" name="T7"/>
              <a:gd fmla="*/ 2147483646 w 303" name="T8"/>
              <a:gd fmla="*/ 2147483646 h 189" name="T9"/>
              <a:gd fmla="*/ 2147483646 w 303" name="T10"/>
              <a:gd fmla="*/ 2147483646 h 189" name="T11"/>
              <a:gd fmla="*/ 2147483646 w 303" name="T12"/>
              <a:gd fmla="*/ 2147483646 h 189" name="T13"/>
              <a:gd fmla="*/ 2147483646 w 303" name="T14"/>
              <a:gd fmla="*/ 2147483646 h 189" name="T15"/>
              <a:gd fmla="*/ 2147483646 w 303" name="T16"/>
              <a:gd fmla="*/ 2147483646 h 189" name="T17"/>
              <a:gd fmla="*/ 2147483646 w 303" name="T18"/>
              <a:gd fmla="*/ 2147483646 h 18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89" w="303">
                <a:moveTo>
                  <a:pt x="303" y="189"/>
                </a:moveTo>
                <a:lnTo>
                  <a:pt x="0" y="189"/>
                </a:lnTo>
                <a:lnTo>
                  <a:pt x="0" y="0"/>
                </a:lnTo>
                <a:lnTo>
                  <a:pt x="303" y="0"/>
                </a:lnTo>
                <a:lnTo>
                  <a:pt x="303" y="189"/>
                </a:lnTo>
                <a:close/>
                <a:moveTo>
                  <a:pt x="19" y="170"/>
                </a:moveTo>
                <a:lnTo>
                  <a:pt x="284" y="170"/>
                </a:lnTo>
                <a:lnTo>
                  <a:pt x="284" y="19"/>
                </a:lnTo>
                <a:lnTo>
                  <a:pt x="19" y="19"/>
                </a:lnTo>
                <a:lnTo>
                  <a:pt x="19" y="1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2" name="Freeform 23"/>
          <p:cNvSpPr/>
          <p:nvPr/>
        </p:nvSpPr>
        <p:spPr bwMode="auto">
          <a:xfrm>
            <a:off x="1828800" y="3500438"/>
            <a:ext cx="361950" cy="44450"/>
          </a:xfrm>
          <a:custGeom>
            <a:gdLst>
              <a:gd fmla="*/ 2147483646 w 303" name="T0"/>
              <a:gd fmla="*/ 2147483646 h 38" name="T1"/>
              <a:gd fmla="*/ 2147483646 w 303" name="T2"/>
              <a:gd fmla="*/ 2147483646 h 38" name="T3"/>
              <a:gd fmla="*/ 2147483646 w 303" name="T4"/>
              <a:gd fmla="*/ 2147483646 h 38" name="T5"/>
              <a:gd fmla="*/ 2147483646 w 303" name="T6"/>
              <a:gd fmla="*/ 2147483646 h 38" name="T7"/>
              <a:gd fmla="*/ 2147483646 w 303" name="T8"/>
              <a:gd fmla="*/ 2147483646 h 38" name="T9"/>
              <a:gd fmla="*/ 0 w 303" name="T10"/>
              <a:gd fmla="*/ 2147483646 h 38" name="T11"/>
              <a:gd fmla="*/ 0 w 303" name="T12"/>
              <a:gd fmla="*/ 0 h 38" name="T13"/>
              <a:gd fmla="*/ 2147483646 w 303" name="T14"/>
              <a:gd fmla="*/ 0 h 38" name="T15"/>
              <a:gd fmla="*/ 2147483646 w 303" name="T16"/>
              <a:gd fmla="*/ 2147483646 h 38" name="T17"/>
              <a:gd fmla="*/ 2147483646 w 303" name="T18"/>
              <a:gd fmla="*/ 2147483646 h 38" name="T19"/>
              <a:gd fmla="*/ 2147483646 w 303" name="T20"/>
              <a:gd fmla="*/ 2147483646 h 38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38" w="303">
                <a:moveTo>
                  <a:pt x="303" y="38"/>
                </a:moveTo>
                <a:lnTo>
                  <a:pt x="114" y="38"/>
                </a:lnTo>
                <a:lnTo>
                  <a:pt x="114" y="19"/>
                </a:lnTo>
                <a:lnTo>
                  <a:pt x="19" y="19"/>
                </a:lnTo>
                <a:lnTo>
                  <a:pt x="19" y="38"/>
                </a:lnTo>
                <a:lnTo>
                  <a:pt x="0" y="38"/>
                </a:lnTo>
                <a:lnTo>
                  <a:pt x="0" y="0"/>
                </a:lnTo>
                <a:lnTo>
                  <a:pt x="133" y="0"/>
                </a:lnTo>
                <a:lnTo>
                  <a:pt x="133" y="19"/>
                </a:lnTo>
                <a:lnTo>
                  <a:pt x="303" y="19"/>
                </a:lnTo>
                <a:lnTo>
                  <a:pt x="303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3" name="Line 24"/>
          <p:cNvSpPr>
            <a:spLocks noChangeShapeType="1"/>
          </p:cNvSpPr>
          <p:nvPr/>
        </p:nvSpPr>
        <p:spPr bwMode="auto">
          <a:xfrm flipH="1">
            <a:off x="5580063" y="3714750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4" name="Line 25"/>
          <p:cNvSpPr>
            <a:spLocks noChangeShapeType="1"/>
          </p:cNvSpPr>
          <p:nvPr/>
        </p:nvSpPr>
        <p:spPr bwMode="auto">
          <a:xfrm flipH="1">
            <a:off x="5849938" y="3714750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5" name="Rectangle 26"/>
          <p:cNvSpPr>
            <a:spLocks noChangeArrowheads="1"/>
          </p:cNvSpPr>
          <p:nvPr/>
        </p:nvSpPr>
        <p:spPr bwMode="auto">
          <a:xfrm>
            <a:off x="5567363" y="3568700"/>
            <a:ext cx="22225" cy="146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96" name="Rectangle 27"/>
          <p:cNvSpPr>
            <a:spLocks noChangeArrowheads="1"/>
          </p:cNvSpPr>
          <p:nvPr/>
        </p:nvSpPr>
        <p:spPr bwMode="auto">
          <a:xfrm>
            <a:off x="5838825" y="3568700"/>
            <a:ext cx="23813" cy="146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97" name="Freeform 28"/>
          <p:cNvSpPr/>
          <p:nvPr/>
        </p:nvSpPr>
        <p:spPr bwMode="auto">
          <a:xfrm>
            <a:off x="5567363" y="3714750"/>
            <a:ext cx="295275" cy="112713"/>
          </a:xfrm>
          <a:custGeom>
            <a:gdLst>
              <a:gd fmla="*/ 2147483646 w 104" name="T0"/>
              <a:gd fmla="*/ 2147483646 h 40" name="T1"/>
              <a:gd fmla="*/ 2147483646 w 104" name="T2"/>
              <a:gd fmla="*/ 2147483646 h 40" name="T3"/>
              <a:gd fmla="*/ 2147483646 w 104" name="T4"/>
              <a:gd fmla="*/ 2147483646 h 40" name="T5"/>
              <a:gd fmla="*/ 0 w 104" name="T6"/>
              <a:gd fmla="*/ 0 h 40" name="T7"/>
              <a:gd fmla="*/ 2147483646 w 104" name="T8"/>
              <a:gd fmla="*/ 0 h 40" name="T9"/>
              <a:gd fmla="*/ 2147483646 w 104" name="T10"/>
              <a:gd fmla="*/ 2147483646 h 40" name="T11"/>
              <a:gd fmla="*/ 2147483646 w 104" name="T12"/>
              <a:gd fmla="*/ 2147483646 h 40" name="T13"/>
              <a:gd fmla="*/ 2147483646 w 104" name="T14"/>
              <a:gd fmla="*/ 2147483646 h 40" name="T15"/>
              <a:gd fmla="*/ 2147483646 w 104" name="T16"/>
              <a:gd fmla="*/ 2147483646 h 40" name="T17"/>
              <a:gd fmla="*/ 2147483646 w 104" name="T18"/>
              <a:gd fmla="*/ 2147483646 h 40" name="T19"/>
              <a:gd fmla="*/ 2147483646 w 104" name="T20"/>
              <a:gd fmla="*/ 0 h 40" name="T21"/>
              <a:gd fmla="*/ 2147483646 w 104" name="T22"/>
              <a:gd fmla="*/ 0 h 40" name="T23"/>
              <a:gd fmla="*/ 2147483646 w 104" name="T24"/>
              <a:gd fmla="*/ 2147483646 h 40" name="T25"/>
              <a:gd fmla="*/ 2147483646 w 104" name="T26"/>
              <a:gd fmla="*/ 2147483646 h 40" name="T27"/>
              <a:gd fmla="*/ 2147483646 w 104" name="T28"/>
              <a:gd fmla="*/ 2147483646 h 40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40" w="104">
                <a:moveTo>
                  <a:pt x="57" y="40"/>
                </a:moveTo>
                <a:cubicBezTo>
                  <a:pt x="47" y="40"/>
                  <a:pt x="47" y="40"/>
                  <a:pt x="47" y="40"/>
                </a:cubicBezTo>
                <a:cubicBezTo>
                  <a:pt x="10" y="20"/>
                  <a:pt x="10" y="20"/>
                  <a:pt x="10" y="20"/>
                </a:cubicBezTo>
                <a:cubicBezTo>
                  <a:pt x="1" y="15"/>
                  <a:pt x="0" y="9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8"/>
                  <a:pt x="9" y="10"/>
                  <a:pt x="14" y="13"/>
                </a:cubicBezTo>
                <a:cubicBezTo>
                  <a:pt x="14" y="13"/>
                  <a:pt x="14" y="13"/>
                  <a:pt x="14" y="13"/>
                </a:cubicBezTo>
                <a:cubicBezTo>
                  <a:pt x="49" y="32"/>
                  <a:pt x="49" y="32"/>
                  <a:pt x="49" y="32"/>
                </a:cubicBezTo>
                <a:cubicBezTo>
                  <a:pt x="55" y="32"/>
                  <a:pt x="55" y="32"/>
                  <a:pt x="55" y="32"/>
                </a:cubicBezTo>
                <a:cubicBezTo>
                  <a:pt x="90" y="13"/>
                  <a:pt x="90" y="13"/>
                  <a:pt x="90" y="13"/>
                </a:cubicBezTo>
                <a:cubicBezTo>
                  <a:pt x="95" y="10"/>
                  <a:pt x="96" y="8"/>
                  <a:pt x="96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9"/>
                  <a:pt x="103" y="15"/>
                  <a:pt x="94" y="20"/>
                </a:cubicBezTo>
                <a:cubicBezTo>
                  <a:pt x="94" y="20"/>
                  <a:pt x="94" y="20"/>
                  <a:pt x="94" y="20"/>
                </a:cubicBezTo>
                <a:lnTo>
                  <a:pt x="57" y="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98" name="Rectangle 29"/>
          <p:cNvSpPr>
            <a:spLocks noChangeArrowheads="1"/>
          </p:cNvSpPr>
          <p:nvPr/>
        </p:nvSpPr>
        <p:spPr bwMode="auto">
          <a:xfrm>
            <a:off x="5635625" y="3646488"/>
            <a:ext cx="158750" cy="23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699" name="Rectangle 30"/>
          <p:cNvSpPr>
            <a:spLocks noChangeArrowheads="1"/>
          </p:cNvSpPr>
          <p:nvPr/>
        </p:nvSpPr>
        <p:spPr bwMode="auto">
          <a:xfrm>
            <a:off x="5635625" y="3692525"/>
            <a:ext cx="158750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00" name="Rectangle 31"/>
          <p:cNvSpPr>
            <a:spLocks noChangeArrowheads="1"/>
          </p:cNvSpPr>
          <p:nvPr/>
        </p:nvSpPr>
        <p:spPr bwMode="auto">
          <a:xfrm>
            <a:off x="5635625" y="3602038"/>
            <a:ext cx="7937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01" name="Freeform 32"/>
          <p:cNvSpPr/>
          <p:nvPr/>
        </p:nvSpPr>
        <p:spPr bwMode="auto">
          <a:xfrm>
            <a:off x="5567363" y="3467100"/>
            <a:ext cx="295275" cy="77788"/>
          </a:xfrm>
          <a:custGeom>
            <a:gdLst>
              <a:gd fmla="*/ 2147483646 w 104" name="T0"/>
              <a:gd fmla="*/ 2147483646 h 28" name="T1"/>
              <a:gd fmla="*/ 2147483646 w 104" name="T2"/>
              <a:gd fmla="*/ 2147483646 h 28" name="T3"/>
              <a:gd fmla="*/ 2147483646 w 104" name="T4"/>
              <a:gd fmla="*/ 2147483646 h 28" name="T5"/>
              <a:gd fmla="*/ 2147483646 w 104" name="T6"/>
              <a:gd fmla="*/ 2147483646 h 28" name="T7"/>
              <a:gd fmla="*/ 0 w 104" name="T8"/>
              <a:gd fmla="*/ 2147483646 h 28" name="T9"/>
              <a:gd fmla="*/ 0 w 104" name="T10"/>
              <a:gd fmla="*/ 2147483646 h 28" name="T11"/>
              <a:gd fmla="*/ 2147483646 w 104" name="T12"/>
              <a:gd fmla="*/ 2147483646 h 28" name="T13"/>
              <a:gd fmla="*/ 2147483646 w 104" name="T14"/>
              <a:gd fmla="*/ 0 h 28" name="T15"/>
              <a:gd fmla="*/ 2147483646 w 104" name="T16"/>
              <a:gd fmla="*/ 0 h 28" name="T17"/>
              <a:gd fmla="*/ 2147483646 w 104" name="T18"/>
              <a:gd fmla="*/ 2147483646 h 28" name="T19"/>
              <a:gd fmla="*/ 2147483646 w 104" name="T20"/>
              <a:gd fmla="*/ 2147483646 h 28" name="T21"/>
              <a:gd fmla="*/ 2147483646 w 104" name="T22"/>
              <a:gd fmla="*/ 2147483646 h 28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28" w="104">
                <a:moveTo>
                  <a:pt x="104" y="28"/>
                </a:moveTo>
                <a:cubicBezTo>
                  <a:pt x="76" y="28"/>
                  <a:pt x="76" y="28"/>
                  <a:pt x="76" y="28"/>
                </a:cubicBezTo>
                <a:cubicBezTo>
                  <a:pt x="66" y="28"/>
                  <a:pt x="57" y="23"/>
                  <a:pt x="52" y="14"/>
                </a:cubicBezTo>
                <a:cubicBezTo>
                  <a:pt x="47" y="23"/>
                  <a:pt x="38" y="28"/>
                  <a:pt x="28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0" y="20"/>
                  <a:pt x="0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39" y="20"/>
                  <a:pt x="48" y="11"/>
                  <a:pt x="48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11"/>
                  <a:pt x="65" y="20"/>
                  <a:pt x="76" y="20"/>
                </a:cubicBezTo>
                <a:cubicBezTo>
                  <a:pt x="104" y="20"/>
                  <a:pt x="104" y="20"/>
                  <a:pt x="104" y="20"/>
                </a:cubicBezTo>
                <a:lnTo>
                  <a:pt x="104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2" name="Rectangle 33"/>
          <p:cNvSpPr>
            <a:spLocks noChangeArrowheads="1"/>
          </p:cNvSpPr>
          <p:nvPr/>
        </p:nvSpPr>
        <p:spPr bwMode="auto">
          <a:xfrm>
            <a:off x="5703888" y="2597150"/>
            <a:ext cx="22225" cy="225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03" name="Freeform 34"/>
          <p:cNvSpPr/>
          <p:nvPr/>
        </p:nvSpPr>
        <p:spPr bwMode="auto">
          <a:xfrm>
            <a:off x="5545138" y="2844800"/>
            <a:ext cx="180975" cy="57150"/>
          </a:xfrm>
          <a:custGeom>
            <a:gdLst>
              <a:gd fmla="*/ 2147483646 w 64" name="T0"/>
              <a:gd fmla="*/ 2147483646 h 20" name="T1"/>
              <a:gd fmla="*/ 2147483646 w 64" name="T2"/>
              <a:gd fmla="*/ 2147483646 h 20" name="T3"/>
              <a:gd fmla="*/ 2147483646 w 64" name="T4"/>
              <a:gd fmla="*/ 2147483646 h 20" name="T5"/>
              <a:gd fmla="*/ 0 w 64" name="T6"/>
              <a:gd fmla="*/ 2147483646 h 20" name="T7"/>
              <a:gd fmla="*/ 0 w 64" name="T8"/>
              <a:gd fmla="*/ 0 h 20" name="T9"/>
              <a:gd fmla="*/ 2147483646 w 64" name="T10"/>
              <a:gd fmla="*/ 0 h 20" name="T11"/>
              <a:gd fmla="*/ 2147483646 w 64" name="T12"/>
              <a:gd fmla="*/ 2147483646 h 2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20" w="64">
                <a:moveTo>
                  <a:pt x="64" y="20"/>
                </a:moveTo>
                <a:cubicBezTo>
                  <a:pt x="56" y="20"/>
                  <a:pt x="56" y="20"/>
                  <a:pt x="56" y="20"/>
                </a:cubicBezTo>
                <a:cubicBezTo>
                  <a:pt x="56" y="13"/>
                  <a:pt x="51" y="8"/>
                  <a:pt x="44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0"/>
                  <a:pt x="0" y="0"/>
                  <a:pt x="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5" y="0"/>
                  <a:pt x="64" y="9"/>
                  <a:pt x="64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4" name="Freeform 35"/>
          <p:cNvSpPr/>
          <p:nvPr/>
        </p:nvSpPr>
        <p:spPr bwMode="auto">
          <a:xfrm>
            <a:off x="5703888" y="2844800"/>
            <a:ext cx="180975" cy="57150"/>
          </a:xfrm>
          <a:custGeom>
            <a:gdLst>
              <a:gd fmla="*/ 2147483646 w 64" name="T0"/>
              <a:gd fmla="*/ 2147483646 h 20" name="T1"/>
              <a:gd fmla="*/ 0 w 64" name="T2"/>
              <a:gd fmla="*/ 2147483646 h 20" name="T3"/>
              <a:gd fmla="*/ 2147483646 w 64" name="T4"/>
              <a:gd fmla="*/ 0 h 20" name="T5"/>
              <a:gd fmla="*/ 2147483646 w 64" name="T6"/>
              <a:gd fmla="*/ 0 h 20" name="T7"/>
              <a:gd fmla="*/ 2147483646 w 64" name="T8"/>
              <a:gd fmla="*/ 2147483646 h 20" name="T9"/>
              <a:gd fmla="*/ 2147483646 w 64" name="T10"/>
              <a:gd fmla="*/ 2147483646 h 20" name="T11"/>
              <a:gd fmla="*/ 2147483646 w 64" name="T12"/>
              <a:gd fmla="*/ 2147483646 h 2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20" w="64">
                <a:moveTo>
                  <a:pt x="8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8"/>
                  <a:pt x="64" y="8"/>
                  <a:pt x="64" y="8"/>
                </a:cubicBezTo>
                <a:cubicBezTo>
                  <a:pt x="20" y="8"/>
                  <a:pt x="20" y="8"/>
                  <a:pt x="20" y="8"/>
                </a:cubicBezTo>
                <a:cubicBezTo>
                  <a:pt x="13" y="8"/>
                  <a:pt x="8" y="13"/>
                  <a:pt x="8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5" name="Freeform 36"/>
          <p:cNvSpPr/>
          <p:nvPr/>
        </p:nvSpPr>
        <p:spPr bwMode="auto">
          <a:xfrm>
            <a:off x="5545138" y="2541588"/>
            <a:ext cx="180975" cy="280987"/>
          </a:xfrm>
          <a:custGeom>
            <a:gdLst>
              <a:gd fmla="*/ 2147483646 w 64" name="T0"/>
              <a:gd fmla="*/ 2147483646 h 100" name="T1"/>
              <a:gd fmla="*/ 0 w 64" name="T2"/>
              <a:gd fmla="*/ 2147483646 h 100" name="T3"/>
              <a:gd fmla="*/ 0 w 64" name="T4"/>
              <a:gd fmla="*/ 0 h 100" name="T5"/>
              <a:gd fmla="*/ 2147483646 w 64" name="T6"/>
              <a:gd fmla="*/ 0 h 100" name="T7"/>
              <a:gd fmla="*/ 2147483646 w 64" name="T8"/>
              <a:gd fmla="*/ 2147483646 h 100" name="T9"/>
              <a:gd fmla="*/ 2147483646 w 64" name="T10"/>
              <a:gd fmla="*/ 2147483646 h 100" name="T11"/>
              <a:gd fmla="*/ 2147483646 w 64" name="T12"/>
              <a:gd fmla="*/ 2147483646 h 100" name="T13"/>
              <a:gd fmla="*/ 2147483646 w 64" name="T14"/>
              <a:gd fmla="*/ 2147483646 h 100" name="T15"/>
              <a:gd fmla="*/ 2147483646 w 64" name="T16"/>
              <a:gd fmla="*/ 2147483646 h 100" name="T17"/>
              <a:gd fmla="*/ 2147483646 w 64" name="T18"/>
              <a:gd fmla="*/ 2147483646 h 100" name="T19"/>
              <a:gd fmla="*/ 2147483646 w 64" name="T20"/>
              <a:gd fmla="*/ 2147483646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00" w="64">
                <a:moveTo>
                  <a:pt x="48" y="100"/>
                </a:moveTo>
                <a:cubicBezTo>
                  <a:pt x="0" y="100"/>
                  <a:pt x="0" y="100"/>
                  <a:pt x="0" y="100"/>
                </a:cubicBezTo>
                <a:cubicBezTo>
                  <a:pt x="0" y="0"/>
                  <a:pt x="0" y="0"/>
                  <a:pt x="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5" y="0"/>
                  <a:pt x="64" y="9"/>
                  <a:pt x="64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6" y="13"/>
                  <a:pt x="51" y="8"/>
                  <a:pt x="44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92"/>
                  <a:pt x="8" y="92"/>
                  <a:pt x="8" y="92"/>
                </a:cubicBezTo>
                <a:cubicBezTo>
                  <a:pt x="48" y="92"/>
                  <a:pt x="48" y="92"/>
                  <a:pt x="48" y="92"/>
                </a:cubicBezTo>
                <a:lnTo>
                  <a:pt x="48" y="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6" name="Freeform 37"/>
          <p:cNvSpPr/>
          <p:nvPr/>
        </p:nvSpPr>
        <p:spPr bwMode="auto">
          <a:xfrm>
            <a:off x="5703888" y="2541588"/>
            <a:ext cx="180975" cy="280987"/>
          </a:xfrm>
          <a:custGeom>
            <a:gdLst>
              <a:gd fmla="*/ 2147483646 w 64" name="T0"/>
              <a:gd fmla="*/ 2147483646 h 100" name="T1"/>
              <a:gd fmla="*/ 2147483646 w 64" name="T2"/>
              <a:gd fmla="*/ 2147483646 h 100" name="T3"/>
              <a:gd fmla="*/ 2147483646 w 64" name="T4"/>
              <a:gd fmla="*/ 2147483646 h 100" name="T5"/>
              <a:gd fmla="*/ 2147483646 w 64" name="T6"/>
              <a:gd fmla="*/ 2147483646 h 100" name="T7"/>
              <a:gd fmla="*/ 2147483646 w 64" name="T8"/>
              <a:gd fmla="*/ 2147483646 h 100" name="T9"/>
              <a:gd fmla="*/ 2147483646 w 64" name="T10"/>
              <a:gd fmla="*/ 2147483646 h 100" name="T11"/>
              <a:gd fmla="*/ 2147483646 w 64" name="T12"/>
              <a:gd fmla="*/ 2147483646 h 100" name="T13"/>
              <a:gd fmla="*/ 0 w 64" name="T14"/>
              <a:gd fmla="*/ 2147483646 h 100" name="T15"/>
              <a:gd fmla="*/ 2147483646 w 64" name="T16"/>
              <a:gd fmla="*/ 0 h 100" name="T17"/>
              <a:gd fmla="*/ 2147483646 w 64" name="T18"/>
              <a:gd fmla="*/ 0 h 100" name="T19"/>
              <a:gd fmla="*/ 2147483646 w 64" name="T20"/>
              <a:gd fmla="*/ 2147483646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00" w="64">
                <a:moveTo>
                  <a:pt x="64" y="100"/>
                </a:moveTo>
                <a:cubicBezTo>
                  <a:pt x="16" y="100"/>
                  <a:pt x="16" y="100"/>
                  <a:pt x="16" y="100"/>
                </a:cubicBezTo>
                <a:cubicBezTo>
                  <a:pt x="16" y="92"/>
                  <a:pt x="16" y="92"/>
                  <a:pt x="16" y="92"/>
                </a:cubicBezTo>
                <a:cubicBezTo>
                  <a:pt x="56" y="92"/>
                  <a:pt x="56" y="92"/>
                  <a:pt x="56" y="92"/>
                </a:cubicBezTo>
                <a:cubicBezTo>
                  <a:pt x="56" y="8"/>
                  <a:pt x="56" y="8"/>
                  <a:pt x="56" y="8"/>
                </a:cubicBezTo>
                <a:cubicBezTo>
                  <a:pt x="20" y="8"/>
                  <a:pt x="20" y="8"/>
                  <a:pt x="20" y="8"/>
                </a:cubicBezTo>
                <a:cubicBezTo>
                  <a:pt x="13" y="8"/>
                  <a:pt x="8" y="13"/>
                  <a:pt x="8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64" y="0"/>
                  <a:pt x="64" y="0"/>
                  <a:pt x="64" y="0"/>
                </a:cubicBezTo>
                <a:lnTo>
                  <a:pt x="64" y="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7" name="Freeform 38"/>
          <p:cNvSpPr>
            <a:spLocks noEditPoints="1"/>
          </p:cNvSpPr>
          <p:nvPr/>
        </p:nvSpPr>
        <p:spPr bwMode="auto">
          <a:xfrm>
            <a:off x="4606925" y="3489325"/>
            <a:ext cx="363538" cy="134938"/>
          </a:xfrm>
          <a:custGeom>
            <a:gdLst>
              <a:gd fmla="*/ 2147483646 w 304" name="T0"/>
              <a:gd fmla="*/ 2147483646 h 113" name="T1"/>
              <a:gd fmla="*/ 0 w 304" name="T2"/>
              <a:gd fmla="*/ 2147483646 h 113" name="T3"/>
              <a:gd fmla="*/ 0 w 304" name="T4"/>
              <a:gd fmla="*/ 0 h 113" name="T5"/>
              <a:gd fmla="*/ 2147483646 w 304" name="T6"/>
              <a:gd fmla="*/ 0 h 113" name="T7"/>
              <a:gd fmla="*/ 2147483646 w 304" name="T8"/>
              <a:gd fmla="*/ 2147483646 h 113" name="T9"/>
              <a:gd fmla="*/ 2147483646 w 304" name="T10"/>
              <a:gd fmla="*/ 2147483646 h 113" name="T11"/>
              <a:gd fmla="*/ 2147483646 w 304" name="T12"/>
              <a:gd fmla="*/ 2147483646 h 113" name="T13"/>
              <a:gd fmla="*/ 2147483646 w 304" name="T14"/>
              <a:gd fmla="*/ 2147483646 h 113" name="T15"/>
              <a:gd fmla="*/ 2147483646 w 304" name="T16"/>
              <a:gd fmla="*/ 2147483646 h 113" name="T17"/>
              <a:gd fmla="*/ 2147483646 w 304" name="T18"/>
              <a:gd fmla="*/ 2147483646 h 113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13" w="304">
                <a:moveTo>
                  <a:pt x="304" y="113"/>
                </a:moveTo>
                <a:lnTo>
                  <a:pt x="0" y="113"/>
                </a:lnTo>
                <a:lnTo>
                  <a:pt x="0" y="0"/>
                </a:lnTo>
                <a:lnTo>
                  <a:pt x="304" y="0"/>
                </a:lnTo>
                <a:lnTo>
                  <a:pt x="304" y="113"/>
                </a:lnTo>
                <a:close/>
                <a:moveTo>
                  <a:pt x="19" y="94"/>
                </a:moveTo>
                <a:lnTo>
                  <a:pt x="285" y="94"/>
                </a:lnTo>
                <a:lnTo>
                  <a:pt x="285" y="18"/>
                </a:lnTo>
                <a:lnTo>
                  <a:pt x="19" y="18"/>
                </a:lnTo>
                <a:lnTo>
                  <a:pt x="19" y="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8" name="Freeform 39"/>
          <p:cNvSpPr/>
          <p:nvPr/>
        </p:nvSpPr>
        <p:spPr bwMode="auto">
          <a:xfrm>
            <a:off x="4641850" y="3635375"/>
            <a:ext cx="293688" cy="168275"/>
          </a:xfrm>
          <a:custGeom>
            <a:gdLst>
              <a:gd fmla="*/ 2147483646 w 246" name="T0"/>
              <a:gd fmla="*/ 2147483646 h 142" name="T1"/>
              <a:gd fmla="*/ 0 w 246" name="T2"/>
              <a:gd fmla="*/ 2147483646 h 142" name="T3"/>
              <a:gd fmla="*/ 0 w 246" name="T4"/>
              <a:gd fmla="*/ 0 h 142" name="T5"/>
              <a:gd fmla="*/ 2147483646 w 246" name="T6"/>
              <a:gd fmla="*/ 0 h 142" name="T7"/>
              <a:gd fmla="*/ 2147483646 w 246" name="T8"/>
              <a:gd fmla="*/ 2147483646 h 142" name="T9"/>
              <a:gd fmla="*/ 2147483646 w 246" name="T10"/>
              <a:gd fmla="*/ 2147483646 h 142" name="T11"/>
              <a:gd fmla="*/ 2147483646 w 246" name="T12"/>
              <a:gd fmla="*/ 0 h 142" name="T13"/>
              <a:gd fmla="*/ 2147483646 w 246" name="T14"/>
              <a:gd fmla="*/ 0 h 142" name="T15"/>
              <a:gd fmla="*/ 2147483646 w 246" name="T16"/>
              <a:gd fmla="*/ 2147483646 h 14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42" w="246">
                <a:moveTo>
                  <a:pt x="246" y="142"/>
                </a:moveTo>
                <a:lnTo>
                  <a:pt x="0" y="142"/>
                </a:lnTo>
                <a:lnTo>
                  <a:pt x="0" y="0"/>
                </a:lnTo>
                <a:lnTo>
                  <a:pt x="19" y="0"/>
                </a:lnTo>
                <a:lnTo>
                  <a:pt x="19" y="123"/>
                </a:lnTo>
                <a:lnTo>
                  <a:pt x="227" y="123"/>
                </a:lnTo>
                <a:lnTo>
                  <a:pt x="227" y="0"/>
                </a:lnTo>
                <a:lnTo>
                  <a:pt x="246" y="0"/>
                </a:lnTo>
                <a:lnTo>
                  <a:pt x="246" y="1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09" name="Freeform 40"/>
          <p:cNvSpPr/>
          <p:nvPr/>
        </p:nvSpPr>
        <p:spPr bwMode="auto">
          <a:xfrm>
            <a:off x="4697413" y="3646488"/>
            <a:ext cx="182562" cy="68262"/>
          </a:xfrm>
          <a:custGeom>
            <a:gdLst>
              <a:gd fmla="*/ 2147483646 w 152" name="T0"/>
              <a:gd fmla="*/ 2147483646 h 57" name="T1"/>
              <a:gd fmla="*/ 0 w 152" name="T2"/>
              <a:gd fmla="*/ 2147483646 h 57" name="T3"/>
              <a:gd fmla="*/ 0 w 152" name="T4"/>
              <a:gd fmla="*/ 0 h 57" name="T5"/>
              <a:gd fmla="*/ 2147483646 w 152" name="T6"/>
              <a:gd fmla="*/ 0 h 57" name="T7"/>
              <a:gd fmla="*/ 2147483646 w 152" name="T8"/>
              <a:gd fmla="*/ 2147483646 h 57" name="T9"/>
              <a:gd fmla="*/ 2147483646 w 152" name="T10"/>
              <a:gd fmla="*/ 2147483646 h 57" name="T11"/>
              <a:gd fmla="*/ 2147483646 w 152" name="T12"/>
              <a:gd fmla="*/ 0 h 57" name="T13"/>
              <a:gd fmla="*/ 2147483646 w 152" name="T14"/>
              <a:gd fmla="*/ 0 h 57" name="T15"/>
              <a:gd fmla="*/ 2147483646 w 152" name="T16"/>
              <a:gd fmla="*/ 2147483646 h 5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57" w="152">
                <a:moveTo>
                  <a:pt x="152" y="57"/>
                </a:moveTo>
                <a:lnTo>
                  <a:pt x="0" y="57"/>
                </a:lnTo>
                <a:lnTo>
                  <a:pt x="0" y="0"/>
                </a:lnTo>
                <a:lnTo>
                  <a:pt x="19" y="0"/>
                </a:lnTo>
                <a:lnTo>
                  <a:pt x="19" y="38"/>
                </a:lnTo>
                <a:lnTo>
                  <a:pt x="133" y="38"/>
                </a:lnTo>
                <a:lnTo>
                  <a:pt x="133" y="0"/>
                </a:lnTo>
                <a:lnTo>
                  <a:pt x="152" y="0"/>
                </a:lnTo>
                <a:lnTo>
                  <a:pt x="152" y="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0" name="Freeform 41"/>
          <p:cNvSpPr>
            <a:spLocks noEditPoints="1"/>
          </p:cNvSpPr>
          <p:nvPr/>
        </p:nvSpPr>
        <p:spPr bwMode="auto">
          <a:xfrm>
            <a:off x="2752725" y="3489325"/>
            <a:ext cx="366713" cy="247650"/>
          </a:xfrm>
          <a:custGeom>
            <a:gdLst>
              <a:gd fmla="*/ 2147483646 w 130" name="T0"/>
              <a:gd fmla="*/ 2147483646 h 88" name="T1"/>
              <a:gd fmla="*/ 2147483646 w 130" name="T2"/>
              <a:gd fmla="*/ 2147483646 h 88" name="T3"/>
              <a:gd fmla="*/ 0 w 130" name="T4"/>
              <a:gd fmla="*/ 2147483646 h 88" name="T5"/>
              <a:gd fmla="*/ 2147483646 w 130" name="T6"/>
              <a:gd fmla="*/ 0 h 88" name="T7"/>
              <a:gd fmla="*/ 2147483646 w 130" name="T8"/>
              <a:gd fmla="*/ 0 h 88" name="T9"/>
              <a:gd fmla="*/ 2147483646 w 130" name="T10"/>
              <a:gd fmla="*/ 2147483646 h 88" name="T11"/>
              <a:gd fmla="*/ 2147483646 w 130" name="T12"/>
              <a:gd fmla="*/ 2147483646 h 88" name="T13"/>
              <a:gd fmla="*/ 2147483646 w 130" name="T14"/>
              <a:gd fmla="*/ 2147483646 h 88" name="T15"/>
              <a:gd fmla="*/ 2147483646 w 130" name="T16"/>
              <a:gd fmla="*/ 2147483646 h 88" name="T17"/>
              <a:gd fmla="*/ 2147483646 w 130" name="T18"/>
              <a:gd fmla="*/ 2147483646 h 88" name="T19"/>
              <a:gd fmla="*/ 2147483646 w 130" name="T20"/>
              <a:gd fmla="*/ 2147483646 h 88" name="T21"/>
              <a:gd fmla="*/ 2147483646 w 130" name="T22"/>
              <a:gd fmla="*/ 2147483646 h 88" name="T23"/>
              <a:gd fmla="*/ 2147483646 w 130" name="T24"/>
              <a:gd fmla="*/ 2147483646 h 88" name="T25"/>
              <a:gd fmla="*/ 2147483646 w 130" name="T26"/>
              <a:gd fmla="*/ 2147483646 h 88" name="T27"/>
              <a:gd fmla="*/ 2147483646 w 130" name="T28"/>
              <a:gd fmla="*/ 2147483646 h 88" name="T29"/>
              <a:gd fmla="*/ 2147483646 w 130" name="T30"/>
              <a:gd fmla="*/ 2147483646 h 88" name="T31"/>
              <a:gd fmla="*/ 2147483646 w 130" name="T32"/>
              <a:gd fmla="*/ 2147483646 h 88" name="T33"/>
              <a:gd fmla="*/ 2147483646 w 130" name="T34"/>
              <a:gd fmla="*/ 2147483646 h 88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b" l="0" r="r" t="0"/>
            <a:pathLst>
              <a:path h="88" w="130">
                <a:moveTo>
                  <a:pt x="65" y="88"/>
                </a:moveTo>
                <a:cubicBezTo>
                  <a:pt x="53" y="88"/>
                  <a:pt x="43" y="79"/>
                  <a:pt x="41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9" y="0"/>
                  <a:pt x="9" y="0"/>
                  <a:pt x="9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130" y="68"/>
                  <a:pt x="130" y="68"/>
                  <a:pt x="130" y="68"/>
                </a:cubicBezTo>
                <a:cubicBezTo>
                  <a:pt x="89" y="68"/>
                  <a:pt x="89" y="68"/>
                  <a:pt x="89" y="68"/>
                </a:cubicBezTo>
                <a:cubicBezTo>
                  <a:pt x="87" y="79"/>
                  <a:pt x="77" y="88"/>
                  <a:pt x="65" y="88"/>
                </a:cubicBezTo>
                <a:close/>
                <a:moveTo>
                  <a:pt x="10" y="60"/>
                </a:moveTo>
                <a:cubicBezTo>
                  <a:pt x="49" y="60"/>
                  <a:pt x="49" y="60"/>
                  <a:pt x="49" y="60"/>
                </a:cubicBezTo>
                <a:cubicBezTo>
                  <a:pt x="49" y="64"/>
                  <a:pt x="49" y="64"/>
                  <a:pt x="49" y="64"/>
                </a:cubicBezTo>
                <a:cubicBezTo>
                  <a:pt x="49" y="73"/>
                  <a:pt x="56" y="80"/>
                  <a:pt x="65" y="80"/>
                </a:cubicBezTo>
                <a:cubicBezTo>
                  <a:pt x="74" y="80"/>
                  <a:pt x="81" y="73"/>
                  <a:pt x="81" y="64"/>
                </a:cubicBezTo>
                <a:cubicBezTo>
                  <a:pt x="81" y="60"/>
                  <a:pt x="81" y="60"/>
                  <a:pt x="81" y="60"/>
                </a:cubicBezTo>
                <a:cubicBezTo>
                  <a:pt x="120" y="60"/>
                  <a:pt x="120" y="60"/>
                  <a:pt x="120" y="60"/>
                </a:cubicBezTo>
                <a:cubicBezTo>
                  <a:pt x="113" y="8"/>
                  <a:pt x="113" y="8"/>
                  <a:pt x="113" y="8"/>
                </a:cubicBezTo>
                <a:cubicBezTo>
                  <a:pt x="17" y="8"/>
                  <a:pt x="17" y="8"/>
                  <a:pt x="17" y="8"/>
                </a:cubicBezTo>
                <a:lnTo>
                  <a:pt x="10" y="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1" name="Freeform 42"/>
          <p:cNvSpPr/>
          <p:nvPr/>
        </p:nvSpPr>
        <p:spPr bwMode="auto">
          <a:xfrm>
            <a:off x="2754313" y="3703638"/>
            <a:ext cx="363537" cy="100012"/>
          </a:xfrm>
          <a:custGeom>
            <a:gdLst>
              <a:gd fmla="*/ 2147483646 w 304" name="T0"/>
              <a:gd fmla="*/ 2147483646 h 85" name="T1"/>
              <a:gd fmla="*/ 0 w 304" name="T2"/>
              <a:gd fmla="*/ 2147483646 h 85" name="T3"/>
              <a:gd fmla="*/ 0 w 304" name="T4"/>
              <a:gd fmla="*/ 0 h 85" name="T5"/>
              <a:gd fmla="*/ 2147483646 w 304" name="T6"/>
              <a:gd fmla="*/ 0 h 85" name="T7"/>
              <a:gd fmla="*/ 2147483646 w 304" name="T8"/>
              <a:gd fmla="*/ 2147483646 h 85" name="T9"/>
              <a:gd fmla="*/ 2147483646 w 304" name="T10"/>
              <a:gd fmla="*/ 2147483646 h 85" name="T11"/>
              <a:gd fmla="*/ 2147483646 w 304" name="T12"/>
              <a:gd fmla="*/ 0 h 85" name="T13"/>
              <a:gd fmla="*/ 2147483646 w 304" name="T14"/>
              <a:gd fmla="*/ 0 h 85" name="T15"/>
              <a:gd fmla="*/ 2147483646 w 304" name="T16"/>
              <a:gd fmla="*/ 2147483646 h 8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85" w="304">
                <a:moveTo>
                  <a:pt x="304" y="85"/>
                </a:moveTo>
                <a:lnTo>
                  <a:pt x="0" y="85"/>
                </a:lnTo>
                <a:lnTo>
                  <a:pt x="0" y="0"/>
                </a:lnTo>
                <a:lnTo>
                  <a:pt x="19" y="0"/>
                </a:lnTo>
                <a:lnTo>
                  <a:pt x="19" y="66"/>
                </a:lnTo>
                <a:lnTo>
                  <a:pt x="285" y="66"/>
                </a:lnTo>
                <a:lnTo>
                  <a:pt x="285" y="0"/>
                </a:lnTo>
                <a:lnTo>
                  <a:pt x="304" y="0"/>
                </a:lnTo>
                <a:lnTo>
                  <a:pt x="304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2" name="Freeform 43"/>
          <p:cNvSpPr/>
          <p:nvPr/>
        </p:nvSpPr>
        <p:spPr bwMode="auto">
          <a:xfrm>
            <a:off x="3679825" y="3508375"/>
            <a:ext cx="365125" cy="239713"/>
          </a:xfrm>
          <a:custGeom>
            <a:gdLst>
              <a:gd fmla="*/ 2147483646 w 130" name="T0"/>
              <a:gd fmla="*/ 2147483646 h 85" name="T1"/>
              <a:gd fmla="*/ 2147483646 w 130" name="T2"/>
              <a:gd fmla="*/ 2147483646 h 85" name="T3"/>
              <a:gd fmla="*/ 0 w 130" name="T4"/>
              <a:gd fmla="*/ 2147483646 h 85" name="T5"/>
              <a:gd fmla="*/ 2147483646 w 130" name="T6"/>
              <a:gd fmla="*/ 0 h 85" name="T7"/>
              <a:gd fmla="*/ 2147483646 w 130" name="T8"/>
              <a:gd fmla="*/ 2147483646 h 85" name="T9"/>
              <a:gd fmla="*/ 2147483646 w 130" name="T10"/>
              <a:gd fmla="*/ 2147483646 h 85" name="T11"/>
              <a:gd fmla="*/ 2147483646 w 130" name="T12"/>
              <a:gd fmla="*/ 2147483646 h 85" name="T13"/>
              <a:gd fmla="*/ 2147483646 w 130" name="T14"/>
              <a:gd fmla="*/ 2147483646 h 85" name="T15"/>
              <a:gd fmla="*/ 2147483646 w 130" name="T16"/>
              <a:gd fmla="*/ 2147483646 h 85" name="T17"/>
              <a:gd fmla="*/ 2147483646 w 130" name="T18"/>
              <a:gd fmla="*/ 2147483646 h 85" name="T19"/>
              <a:gd fmla="*/ 2147483646 w 130" name="T20"/>
              <a:gd fmla="*/ 2147483646 h 85" name="T21"/>
              <a:gd fmla="*/ 2147483646 w 130" name="T22"/>
              <a:gd fmla="*/ 2147483646 h 85" name="T23"/>
              <a:gd fmla="*/ 2147483646 w 130" name="T24"/>
              <a:gd fmla="*/ 2147483646 h 85" name="T25"/>
              <a:gd fmla="*/ 2147483646 w 130" name="T26"/>
              <a:gd fmla="*/ 0 h 85" name="T27"/>
              <a:gd fmla="*/ 2147483646 w 130" name="T28"/>
              <a:gd fmla="*/ 2147483646 h 85" name="T29"/>
              <a:gd fmla="*/ 2147483646 w 130" name="T30"/>
              <a:gd fmla="*/ 2147483646 h 85" name="T31"/>
              <a:gd fmla="*/ 2147483646 w 130" name="T32"/>
              <a:gd fmla="*/ 2147483646 h 8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85" w="130">
                <a:moveTo>
                  <a:pt x="65" y="85"/>
                </a:moveTo>
                <a:cubicBezTo>
                  <a:pt x="53" y="85"/>
                  <a:pt x="43" y="76"/>
                  <a:pt x="41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9" y="0"/>
                  <a:pt x="9" y="0"/>
                  <a:pt x="9" y="0"/>
                </a:cubicBezTo>
                <a:cubicBezTo>
                  <a:pt x="17" y="2"/>
                  <a:pt x="17" y="2"/>
                  <a:pt x="17" y="2"/>
                </a:cubicBezTo>
                <a:cubicBezTo>
                  <a:pt x="10" y="57"/>
                  <a:pt x="10" y="57"/>
                  <a:pt x="10" y="57"/>
                </a:cubicBezTo>
                <a:cubicBezTo>
                  <a:pt x="49" y="57"/>
                  <a:pt x="49" y="57"/>
                  <a:pt x="49" y="57"/>
                </a:cubicBezTo>
                <a:cubicBezTo>
                  <a:pt x="49" y="61"/>
                  <a:pt x="49" y="61"/>
                  <a:pt x="49" y="61"/>
                </a:cubicBezTo>
                <a:cubicBezTo>
                  <a:pt x="49" y="70"/>
                  <a:pt x="56" y="77"/>
                  <a:pt x="65" y="77"/>
                </a:cubicBezTo>
                <a:cubicBezTo>
                  <a:pt x="74" y="77"/>
                  <a:pt x="81" y="70"/>
                  <a:pt x="81" y="61"/>
                </a:cubicBezTo>
                <a:cubicBezTo>
                  <a:pt x="81" y="57"/>
                  <a:pt x="81" y="57"/>
                  <a:pt x="81" y="57"/>
                </a:cubicBezTo>
                <a:cubicBezTo>
                  <a:pt x="120" y="57"/>
                  <a:pt x="120" y="57"/>
                  <a:pt x="120" y="57"/>
                </a:cubicBezTo>
                <a:cubicBezTo>
                  <a:pt x="113" y="2"/>
                  <a:pt x="113" y="2"/>
                  <a:pt x="113" y="2"/>
                </a:cubicBezTo>
                <a:cubicBezTo>
                  <a:pt x="121" y="0"/>
                  <a:pt x="121" y="0"/>
                  <a:pt x="121" y="0"/>
                </a:cubicBezTo>
                <a:cubicBezTo>
                  <a:pt x="130" y="65"/>
                  <a:pt x="130" y="65"/>
                  <a:pt x="130" y="65"/>
                </a:cubicBezTo>
                <a:cubicBezTo>
                  <a:pt x="89" y="65"/>
                  <a:pt x="89" y="65"/>
                  <a:pt x="89" y="65"/>
                </a:cubicBezTo>
                <a:cubicBezTo>
                  <a:pt x="87" y="76"/>
                  <a:pt x="77" y="85"/>
                  <a:pt x="65" y="8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3" name="Freeform 44"/>
          <p:cNvSpPr/>
          <p:nvPr/>
        </p:nvSpPr>
        <p:spPr bwMode="auto">
          <a:xfrm>
            <a:off x="3681413" y="3714750"/>
            <a:ext cx="361950" cy="101600"/>
          </a:xfrm>
          <a:custGeom>
            <a:gdLst>
              <a:gd fmla="*/ 2147483646 w 303" name="T0"/>
              <a:gd fmla="*/ 2147483646 h 85" name="T1"/>
              <a:gd fmla="*/ 0 w 303" name="T2"/>
              <a:gd fmla="*/ 2147483646 h 85" name="T3"/>
              <a:gd fmla="*/ 0 w 303" name="T4"/>
              <a:gd fmla="*/ 0 h 85" name="T5"/>
              <a:gd fmla="*/ 2147483646 w 303" name="T6"/>
              <a:gd fmla="*/ 0 h 85" name="T7"/>
              <a:gd fmla="*/ 2147483646 w 303" name="T8"/>
              <a:gd fmla="*/ 2147483646 h 85" name="T9"/>
              <a:gd fmla="*/ 2147483646 w 303" name="T10"/>
              <a:gd fmla="*/ 2147483646 h 85" name="T11"/>
              <a:gd fmla="*/ 2147483646 w 303" name="T12"/>
              <a:gd fmla="*/ 0 h 85" name="T13"/>
              <a:gd fmla="*/ 2147483646 w 303" name="T14"/>
              <a:gd fmla="*/ 0 h 85" name="T15"/>
              <a:gd fmla="*/ 2147483646 w 303" name="T16"/>
              <a:gd fmla="*/ 2147483646 h 8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85" w="303">
                <a:moveTo>
                  <a:pt x="303" y="85"/>
                </a:moveTo>
                <a:lnTo>
                  <a:pt x="0" y="85"/>
                </a:lnTo>
                <a:lnTo>
                  <a:pt x="0" y="0"/>
                </a:lnTo>
                <a:lnTo>
                  <a:pt x="19" y="0"/>
                </a:lnTo>
                <a:lnTo>
                  <a:pt x="19" y="66"/>
                </a:lnTo>
                <a:lnTo>
                  <a:pt x="284" y="66"/>
                </a:lnTo>
                <a:lnTo>
                  <a:pt x="284" y="0"/>
                </a:lnTo>
                <a:lnTo>
                  <a:pt x="303" y="0"/>
                </a:lnTo>
                <a:lnTo>
                  <a:pt x="303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4" name="Freeform 45"/>
          <p:cNvSpPr/>
          <p:nvPr/>
        </p:nvSpPr>
        <p:spPr bwMode="auto">
          <a:xfrm>
            <a:off x="3749675" y="3478213"/>
            <a:ext cx="225425" cy="168275"/>
          </a:xfrm>
          <a:custGeom>
            <a:gdLst>
              <a:gd fmla="*/ 2147483646 w 189" name="T0"/>
              <a:gd fmla="*/ 2147483646 h 142" name="T1"/>
              <a:gd fmla="*/ 2147483646 w 189" name="T2"/>
              <a:gd fmla="*/ 2147483646 h 142" name="T3"/>
              <a:gd fmla="*/ 2147483646 w 189" name="T4"/>
              <a:gd fmla="*/ 2147483646 h 142" name="T5"/>
              <a:gd fmla="*/ 2147483646 w 189" name="T6"/>
              <a:gd fmla="*/ 2147483646 h 142" name="T7"/>
              <a:gd fmla="*/ 2147483646 w 189" name="T8"/>
              <a:gd fmla="*/ 2147483646 h 142" name="T9"/>
              <a:gd fmla="*/ 0 w 189" name="T10"/>
              <a:gd fmla="*/ 2147483646 h 142" name="T11"/>
              <a:gd fmla="*/ 0 w 189" name="T12"/>
              <a:gd fmla="*/ 0 h 142" name="T13"/>
              <a:gd fmla="*/ 2147483646 w 189" name="T14"/>
              <a:gd fmla="*/ 0 h 142" name="T15"/>
              <a:gd fmla="*/ 2147483646 w 189" name="T16"/>
              <a:gd fmla="*/ 2147483646 h 14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42" w="189">
                <a:moveTo>
                  <a:pt x="189" y="142"/>
                </a:moveTo>
                <a:lnTo>
                  <a:pt x="170" y="142"/>
                </a:lnTo>
                <a:lnTo>
                  <a:pt x="170" y="19"/>
                </a:lnTo>
                <a:lnTo>
                  <a:pt x="19" y="19"/>
                </a:lnTo>
                <a:lnTo>
                  <a:pt x="19" y="142"/>
                </a:lnTo>
                <a:lnTo>
                  <a:pt x="0" y="142"/>
                </a:lnTo>
                <a:lnTo>
                  <a:pt x="0" y="0"/>
                </a:lnTo>
                <a:lnTo>
                  <a:pt x="189" y="0"/>
                </a:lnTo>
                <a:lnTo>
                  <a:pt x="189" y="1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5" name="Rectangle 46"/>
          <p:cNvSpPr>
            <a:spLocks noChangeArrowheads="1"/>
          </p:cNvSpPr>
          <p:nvPr/>
        </p:nvSpPr>
        <p:spPr bwMode="auto">
          <a:xfrm>
            <a:off x="3794125" y="3522663"/>
            <a:ext cx="57150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16" name="Rectangle 47"/>
          <p:cNvSpPr>
            <a:spLocks noChangeArrowheads="1"/>
          </p:cNvSpPr>
          <p:nvPr/>
        </p:nvSpPr>
        <p:spPr bwMode="auto">
          <a:xfrm>
            <a:off x="3794125" y="3568700"/>
            <a:ext cx="1349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17" name="Rectangle 48"/>
          <p:cNvSpPr>
            <a:spLocks noChangeArrowheads="1"/>
          </p:cNvSpPr>
          <p:nvPr/>
        </p:nvSpPr>
        <p:spPr bwMode="auto">
          <a:xfrm>
            <a:off x="3794125" y="3613150"/>
            <a:ext cx="1349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18" name="Freeform 49"/>
          <p:cNvSpPr/>
          <p:nvPr/>
        </p:nvSpPr>
        <p:spPr bwMode="auto">
          <a:xfrm>
            <a:off x="4652963" y="2586038"/>
            <a:ext cx="271462" cy="315912"/>
          </a:xfrm>
          <a:custGeom>
            <a:gdLst>
              <a:gd fmla="*/ 2147483646 w 228" name="T0"/>
              <a:gd fmla="*/ 2147483646 h 265" name="T1"/>
              <a:gd fmla="*/ 0 w 228" name="T2"/>
              <a:gd fmla="*/ 2147483646 h 265" name="T3"/>
              <a:gd fmla="*/ 0 w 228" name="T4"/>
              <a:gd fmla="*/ 0 h 265" name="T5"/>
              <a:gd fmla="*/ 2147483646 w 228" name="T6"/>
              <a:gd fmla="*/ 0 h 265" name="T7"/>
              <a:gd fmla="*/ 2147483646 w 228" name="T8"/>
              <a:gd fmla="*/ 2147483646 h 265" name="T9"/>
              <a:gd fmla="*/ 2147483646 w 228" name="T10"/>
              <a:gd fmla="*/ 2147483646 h 265" name="T11"/>
              <a:gd fmla="*/ 2147483646 w 228" name="T12"/>
              <a:gd fmla="*/ 2147483646 h 265" name="T13"/>
              <a:gd fmla="*/ 2147483646 w 228" name="T14"/>
              <a:gd fmla="*/ 2147483646 h 265" name="T15"/>
              <a:gd fmla="*/ 2147483646 w 228" name="T16"/>
              <a:gd fmla="*/ 2147483646 h 265" name="T17"/>
              <a:gd fmla="*/ 2147483646 w 228" name="T18"/>
              <a:gd fmla="*/ 2147483646 h 265" name="T19"/>
              <a:gd fmla="*/ 2147483646 w 228" name="T20"/>
              <a:gd fmla="*/ 0 h 265" name="T21"/>
              <a:gd fmla="*/ 2147483646 w 228" name="T22"/>
              <a:gd fmla="*/ 0 h 265" name="T23"/>
              <a:gd fmla="*/ 2147483646 w 228" name="T24"/>
              <a:gd fmla="*/ 2147483646 h 265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265" w="228">
                <a:moveTo>
                  <a:pt x="228" y="265"/>
                </a:moveTo>
                <a:lnTo>
                  <a:pt x="0" y="265"/>
                </a:lnTo>
                <a:lnTo>
                  <a:pt x="0" y="0"/>
                </a:lnTo>
                <a:lnTo>
                  <a:pt x="38" y="0"/>
                </a:lnTo>
                <a:lnTo>
                  <a:pt x="38" y="19"/>
                </a:lnTo>
                <a:lnTo>
                  <a:pt x="19" y="19"/>
                </a:lnTo>
                <a:lnTo>
                  <a:pt x="19" y="246"/>
                </a:lnTo>
                <a:lnTo>
                  <a:pt x="209" y="246"/>
                </a:lnTo>
                <a:lnTo>
                  <a:pt x="209" y="19"/>
                </a:lnTo>
                <a:lnTo>
                  <a:pt x="190" y="19"/>
                </a:lnTo>
                <a:lnTo>
                  <a:pt x="190" y="0"/>
                </a:lnTo>
                <a:lnTo>
                  <a:pt x="228" y="0"/>
                </a:lnTo>
                <a:lnTo>
                  <a:pt x="228" y="2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19" name="Freeform 50"/>
          <p:cNvSpPr>
            <a:spLocks noEditPoints="1"/>
          </p:cNvSpPr>
          <p:nvPr/>
        </p:nvSpPr>
        <p:spPr bwMode="auto">
          <a:xfrm>
            <a:off x="4721225" y="2541588"/>
            <a:ext cx="134938" cy="90487"/>
          </a:xfrm>
          <a:custGeom>
            <a:gdLst>
              <a:gd fmla="*/ 2147483646 w 48" name="T0"/>
              <a:gd fmla="*/ 2147483646 h 32" name="T1"/>
              <a:gd fmla="*/ 0 w 48" name="T2"/>
              <a:gd fmla="*/ 2147483646 h 32" name="T3"/>
              <a:gd fmla="*/ 0 w 48" name="T4"/>
              <a:gd fmla="*/ 2147483646 h 32" name="T5"/>
              <a:gd fmla="*/ 2147483646 w 48" name="T6"/>
              <a:gd fmla="*/ 2147483646 h 32" name="T7"/>
              <a:gd fmla="*/ 2147483646 w 48" name="T8"/>
              <a:gd fmla="*/ 0 h 32" name="T9"/>
              <a:gd fmla="*/ 2147483646 w 48" name="T10"/>
              <a:gd fmla="*/ 2147483646 h 32" name="T11"/>
              <a:gd fmla="*/ 2147483646 w 48" name="T12"/>
              <a:gd fmla="*/ 2147483646 h 32" name="T13"/>
              <a:gd fmla="*/ 2147483646 w 48" name="T14"/>
              <a:gd fmla="*/ 2147483646 h 32" name="T15"/>
              <a:gd fmla="*/ 2147483646 w 48" name="T16"/>
              <a:gd fmla="*/ 2147483646 h 32" name="T17"/>
              <a:gd fmla="*/ 2147483646 w 48" name="T18"/>
              <a:gd fmla="*/ 2147483646 h 32" name="T19"/>
              <a:gd fmla="*/ 2147483646 w 48" name="T20"/>
              <a:gd fmla="*/ 2147483646 h 32" name="T21"/>
              <a:gd fmla="*/ 2147483646 w 48" name="T22"/>
              <a:gd fmla="*/ 2147483646 h 32" name="T23"/>
              <a:gd fmla="*/ 2147483646 w 48" name="T24"/>
              <a:gd fmla="*/ 2147483646 h 32" name="T25"/>
              <a:gd fmla="*/ 2147483646 w 48" name="T26"/>
              <a:gd fmla="*/ 2147483646 h 32" name="T27"/>
              <a:gd fmla="*/ 2147483646 w 48" name="T28"/>
              <a:gd fmla="*/ 2147483646 h 32" name="T29"/>
              <a:gd fmla="*/ 2147483646 w 48" name="T30"/>
              <a:gd fmla="*/ 2147483646 h 32" name="T31"/>
              <a:gd fmla="*/ 2147483646 w 48" name="T32"/>
              <a:gd fmla="*/ 2147483646 h 32" name="T33"/>
              <a:gd fmla="*/ 2147483646 w 48" name="T34"/>
              <a:gd fmla="*/ 2147483646 h 32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b" l="0" r="r" t="0"/>
            <a:pathLst>
              <a:path h="32" w="48">
                <a:moveTo>
                  <a:pt x="48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8"/>
                  <a:pt x="0" y="8"/>
                  <a:pt x="0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4" y="3"/>
                  <a:pt x="19" y="0"/>
                  <a:pt x="24" y="0"/>
                </a:cubicBezTo>
                <a:cubicBezTo>
                  <a:pt x="29" y="0"/>
                  <a:pt x="34" y="3"/>
                  <a:pt x="35" y="8"/>
                </a:cubicBezTo>
                <a:cubicBezTo>
                  <a:pt x="48" y="8"/>
                  <a:pt x="48" y="8"/>
                  <a:pt x="48" y="8"/>
                </a:cubicBezTo>
                <a:lnTo>
                  <a:pt x="48" y="32"/>
                </a:lnTo>
                <a:close/>
                <a:moveTo>
                  <a:pt x="8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16"/>
                  <a:pt x="40" y="16"/>
                  <a:pt x="40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2"/>
                  <a:pt x="28" y="12"/>
                  <a:pt x="28" y="12"/>
                </a:cubicBezTo>
                <a:cubicBezTo>
                  <a:pt x="28" y="10"/>
                  <a:pt x="26" y="8"/>
                  <a:pt x="24" y="8"/>
                </a:cubicBezTo>
                <a:cubicBezTo>
                  <a:pt x="22" y="8"/>
                  <a:pt x="20" y="10"/>
                  <a:pt x="20" y="12"/>
                </a:cubicBezTo>
                <a:cubicBezTo>
                  <a:pt x="20" y="16"/>
                  <a:pt x="20" y="16"/>
                  <a:pt x="20" y="16"/>
                </a:cubicBezTo>
                <a:cubicBezTo>
                  <a:pt x="8" y="16"/>
                  <a:pt x="8" y="16"/>
                  <a:pt x="8" y="16"/>
                </a:cubicBezTo>
                <a:lnTo>
                  <a:pt x="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0" name="Rectangle 51"/>
          <p:cNvSpPr>
            <a:spLocks noChangeArrowheads="1"/>
          </p:cNvSpPr>
          <p:nvPr/>
        </p:nvSpPr>
        <p:spPr bwMode="auto">
          <a:xfrm>
            <a:off x="4754563" y="2687638"/>
            <a:ext cx="23812" cy="157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21" name="Rectangle 52"/>
          <p:cNvSpPr>
            <a:spLocks noChangeArrowheads="1"/>
          </p:cNvSpPr>
          <p:nvPr/>
        </p:nvSpPr>
        <p:spPr bwMode="auto">
          <a:xfrm>
            <a:off x="4799013" y="2665413"/>
            <a:ext cx="22225" cy="17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22" name="Rectangle 53"/>
          <p:cNvSpPr>
            <a:spLocks noChangeArrowheads="1"/>
          </p:cNvSpPr>
          <p:nvPr/>
        </p:nvSpPr>
        <p:spPr bwMode="auto">
          <a:xfrm>
            <a:off x="4845050" y="2698750"/>
            <a:ext cx="22225" cy="146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23" name="Rectangle 54"/>
          <p:cNvSpPr>
            <a:spLocks noChangeArrowheads="1"/>
          </p:cNvSpPr>
          <p:nvPr/>
        </p:nvSpPr>
        <p:spPr bwMode="auto">
          <a:xfrm>
            <a:off x="4710113" y="2767013"/>
            <a:ext cx="22225" cy="77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24" name="Freeform 55"/>
          <p:cNvSpPr/>
          <p:nvPr/>
        </p:nvSpPr>
        <p:spPr bwMode="auto">
          <a:xfrm>
            <a:off x="3786188" y="4465638"/>
            <a:ext cx="57150" cy="142875"/>
          </a:xfrm>
          <a:custGeom>
            <a:gdLst>
              <a:gd fmla="*/ 2147483646 w 20" name="T0"/>
              <a:gd fmla="*/ 2147483646 h 51" name="T1"/>
              <a:gd fmla="*/ 2147483646 w 20" name="T2"/>
              <a:gd fmla="*/ 0 h 51" name="T3"/>
              <a:gd fmla="*/ 2147483646 w 20" name="T4"/>
              <a:gd fmla="*/ 2147483646 h 51" name="T5"/>
              <a:gd fmla="*/ 2147483646 w 20" name="T6"/>
              <a:gd fmla="*/ 2147483646 h 51" name="T7"/>
              <a:gd fmla="*/ 2147483646 w 20" name="T8"/>
              <a:gd fmla="*/ 2147483646 h 5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1" w="20">
                <a:moveTo>
                  <a:pt x="14" y="51"/>
                </a:moveTo>
                <a:cubicBezTo>
                  <a:pt x="0" y="37"/>
                  <a:pt x="0" y="14"/>
                  <a:pt x="14" y="0"/>
                </a:cubicBezTo>
                <a:cubicBezTo>
                  <a:pt x="20" y="6"/>
                  <a:pt x="20" y="6"/>
                  <a:pt x="20" y="6"/>
                </a:cubicBezTo>
                <a:cubicBezTo>
                  <a:pt x="9" y="16"/>
                  <a:pt x="9" y="34"/>
                  <a:pt x="20" y="45"/>
                </a:cubicBezTo>
                <a:lnTo>
                  <a:pt x="14" y="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5" name="Line 56"/>
          <p:cNvSpPr>
            <a:spLocks noChangeShapeType="1"/>
          </p:cNvSpPr>
          <p:nvPr/>
        </p:nvSpPr>
        <p:spPr bwMode="auto">
          <a:xfrm flipH="1">
            <a:off x="3960813" y="460057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6" name="Freeform 57"/>
          <p:cNvSpPr/>
          <p:nvPr/>
        </p:nvSpPr>
        <p:spPr bwMode="auto">
          <a:xfrm>
            <a:off x="3825875" y="4383088"/>
            <a:ext cx="225425" cy="225425"/>
          </a:xfrm>
          <a:custGeom>
            <a:gdLst>
              <a:gd fmla="*/ 2147483646 w 80" name="T0"/>
              <a:gd fmla="*/ 2147483646 h 80" name="T1"/>
              <a:gd fmla="*/ 2147483646 w 80" name="T2"/>
              <a:gd fmla="*/ 2147483646 h 80" name="T3"/>
              <a:gd fmla="*/ 2147483646 w 80" name="T4"/>
              <a:gd fmla="*/ 2147483646 h 80" name="T5"/>
              <a:gd fmla="*/ 2147483646 w 80" name="T6"/>
              <a:gd fmla="*/ 2147483646 h 80" name="T7"/>
              <a:gd fmla="*/ 2147483646 w 80" name="T8"/>
              <a:gd fmla="*/ 2147483646 h 80" name="T9"/>
              <a:gd fmla="*/ 2147483646 w 80" name="T10"/>
              <a:gd fmla="*/ 2147483646 h 80" name="T11"/>
              <a:gd fmla="*/ 0 w 80" name="T12"/>
              <a:gd fmla="*/ 2147483646 h 80" name="T13"/>
              <a:gd fmla="*/ 2147483646 w 80" name="T14"/>
              <a:gd fmla="*/ 2147483646 h 80" name="T15"/>
              <a:gd fmla="*/ 2147483646 w 80" name="T16"/>
              <a:gd fmla="*/ 2147483646 h 80" name="T17"/>
              <a:gd fmla="*/ 2147483646 w 80" name="T18"/>
              <a:gd fmla="*/ 2147483646 h 80" name="T19"/>
              <a:gd fmla="*/ 2147483646 w 80" name="T20"/>
              <a:gd fmla="*/ 2147483646 h 8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80" w="80">
                <a:moveTo>
                  <a:pt x="51" y="80"/>
                </a:moveTo>
                <a:cubicBezTo>
                  <a:pt x="45" y="74"/>
                  <a:pt x="45" y="74"/>
                  <a:pt x="45" y="74"/>
                </a:cubicBezTo>
                <a:cubicBezTo>
                  <a:pt x="61" y="59"/>
                  <a:pt x="61" y="59"/>
                  <a:pt x="61" y="59"/>
                </a:cubicBezTo>
                <a:cubicBezTo>
                  <a:pt x="72" y="48"/>
                  <a:pt x="72" y="30"/>
                  <a:pt x="61" y="19"/>
                </a:cubicBezTo>
                <a:cubicBezTo>
                  <a:pt x="50" y="8"/>
                  <a:pt x="32" y="8"/>
                  <a:pt x="21" y="19"/>
                </a:cubicBezTo>
                <a:cubicBezTo>
                  <a:pt x="6" y="35"/>
                  <a:pt x="6" y="35"/>
                  <a:pt x="6" y="35"/>
                </a:cubicBezTo>
                <a:cubicBezTo>
                  <a:pt x="0" y="29"/>
                  <a:pt x="0" y="29"/>
                  <a:pt x="0" y="29"/>
                </a:cubicBezTo>
                <a:cubicBezTo>
                  <a:pt x="16" y="14"/>
                  <a:pt x="16" y="14"/>
                  <a:pt x="16" y="14"/>
                </a:cubicBezTo>
                <a:cubicBezTo>
                  <a:pt x="30" y="0"/>
                  <a:pt x="52" y="0"/>
                  <a:pt x="66" y="14"/>
                </a:cubicBezTo>
                <a:cubicBezTo>
                  <a:pt x="80" y="28"/>
                  <a:pt x="80" y="50"/>
                  <a:pt x="66" y="64"/>
                </a:cubicBezTo>
                <a:lnTo>
                  <a:pt x="51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7" name="Freeform 58"/>
          <p:cNvSpPr/>
          <p:nvPr/>
        </p:nvSpPr>
        <p:spPr bwMode="auto">
          <a:xfrm>
            <a:off x="3881438" y="4535488"/>
            <a:ext cx="57150" cy="142875"/>
          </a:xfrm>
          <a:custGeom>
            <a:gdLst>
              <a:gd fmla="*/ 2147483646 w 20" name="T0"/>
              <a:gd fmla="*/ 2147483646 h 51" name="T1"/>
              <a:gd fmla="*/ 0 w 20" name="T2"/>
              <a:gd fmla="*/ 2147483646 h 51" name="T3"/>
              <a:gd fmla="*/ 0 w 20" name="T4"/>
              <a:gd fmla="*/ 2147483646 h 51" name="T5"/>
              <a:gd fmla="*/ 2147483646 w 20" name="T6"/>
              <a:gd fmla="*/ 0 h 51" name="T7"/>
              <a:gd fmla="*/ 2147483646 w 20" name="T8"/>
              <a:gd fmla="*/ 2147483646 h 5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1" w="20">
                <a:moveTo>
                  <a:pt x="6" y="51"/>
                </a:moveTo>
                <a:cubicBezTo>
                  <a:pt x="0" y="45"/>
                  <a:pt x="0" y="45"/>
                  <a:pt x="0" y="45"/>
                </a:cubicBezTo>
                <a:cubicBezTo>
                  <a:pt x="11" y="35"/>
                  <a:pt x="11" y="17"/>
                  <a:pt x="0" y="6"/>
                </a:cubicBezTo>
                <a:cubicBezTo>
                  <a:pt x="6" y="0"/>
                  <a:pt x="6" y="0"/>
                  <a:pt x="6" y="0"/>
                </a:cubicBezTo>
                <a:cubicBezTo>
                  <a:pt x="20" y="14"/>
                  <a:pt x="20" y="37"/>
                  <a:pt x="6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8" name="Line 59"/>
          <p:cNvSpPr>
            <a:spLocks noChangeShapeType="1"/>
          </p:cNvSpPr>
          <p:nvPr/>
        </p:nvSpPr>
        <p:spPr bwMode="auto">
          <a:xfrm flipH="1">
            <a:off x="3763963" y="45434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29" name="Freeform 60"/>
          <p:cNvSpPr/>
          <p:nvPr/>
        </p:nvSpPr>
        <p:spPr bwMode="auto">
          <a:xfrm>
            <a:off x="3673475" y="4535488"/>
            <a:ext cx="225425" cy="217487"/>
          </a:xfrm>
          <a:custGeom>
            <a:gdLst>
              <a:gd fmla="*/ 2147483646 w 80" name="T0"/>
              <a:gd fmla="*/ 2147483646 h 77" name="T1"/>
              <a:gd fmla="*/ 2147483646 w 80" name="T2"/>
              <a:gd fmla="*/ 2147483646 h 77" name="T3"/>
              <a:gd fmla="*/ 2147483646 w 80" name="T4"/>
              <a:gd fmla="*/ 2147483646 h 77" name="T5"/>
              <a:gd fmla="*/ 2147483646 w 80" name="T6"/>
              <a:gd fmla="*/ 0 h 77" name="T7"/>
              <a:gd fmla="*/ 2147483646 w 80" name="T8"/>
              <a:gd fmla="*/ 2147483646 h 77" name="T9"/>
              <a:gd fmla="*/ 2147483646 w 80" name="T10"/>
              <a:gd fmla="*/ 2147483646 h 77" name="T11"/>
              <a:gd fmla="*/ 2147483646 w 80" name="T12"/>
              <a:gd fmla="*/ 2147483646 h 77" name="T13"/>
              <a:gd fmla="*/ 2147483646 w 80" name="T14"/>
              <a:gd fmla="*/ 2147483646 h 77" name="T15"/>
              <a:gd fmla="*/ 2147483646 w 80" name="T16"/>
              <a:gd fmla="*/ 2147483646 h 77" name="T17"/>
              <a:gd fmla="*/ 2147483646 w 80" name="T18"/>
              <a:gd fmla="*/ 2147483646 h 77" name="T19"/>
              <a:gd fmla="*/ 2147483646 w 80" name="T20"/>
              <a:gd fmla="*/ 2147483646 h 77" name="T21"/>
              <a:gd fmla="*/ 2147483646 w 80" name="T22"/>
              <a:gd fmla="*/ 2147483646 h 77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77" w="80">
                <a:moveTo>
                  <a:pt x="39" y="77"/>
                </a:moveTo>
                <a:cubicBezTo>
                  <a:pt x="30" y="77"/>
                  <a:pt x="21" y="73"/>
                  <a:pt x="14" y="66"/>
                </a:cubicBezTo>
                <a:cubicBezTo>
                  <a:pt x="0" y="52"/>
                  <a:pt x="0" y="30"/>
                  <a:pt x="14" y="16"/>
                </a:cubicBezTo>
                <a:cubicBezTo>
                  <a:pt x="29" y="0"/>
                  <a:pt x="29" y="0"/>
                  <a:pt x="29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19" y="21"/>
                  <a:pt x="19" y="21"/>
                  <a:pt x="19" y="21"/>
                </a:cubicBezTo>
                <a:cubicBezTo>
                  <a:pt x="8" y="32"/>
                  <a:pt x="8" y="50"/>
                  <a:pt x="19" y="61"/>
                </a:cubicBezTo>
                <a:cubicBezTo>
                  <a:pt x="30" y="72"/>
                  <a:pt x="48" y="72"/>
                  <a:pt x="59" y="61"/>
                </a:cubicBezTo>
                <a:cubicBezTo>
                  <a:pt x="74" y="45"/>
                  <a:pt x="74" y="45"/>
                  <a:pt x="74" y="45"/>
                </a:cubicBezTo>
                <a:cubicBezTo>
                  <a:pt x="80" y="51"/>
                  <a:pt x="80" y="51"/>
                  <a:pt x="80" y="51"/>
                </a:cubicBezTo>
                <a:cubicBezTo>
                  <a:pt x="64" y="66"/>
                  <a:pt x="64" y="66"/>
                  <a:pt x="64" y="66"/>
                </a:cubicBezTo>
                <a:cubicBezTo>
                  <a:pt x="57" y="73"/>
                  <a:pt x="48" y="77"/>
                  <a:pt x="39" y="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0" name="Line 61"/>
          <p:cNvSpPr>
            <a:spLocks noChangeShapeType="1"/>
          </p:cNvSpPr>
          <p:nvPr/>
        </p:nvSpPr>
        <p:spPr bwMode="auto">
          <a:xfrm flipH="1">
            <a:off x="2906713" y="447357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1" name="Line 62"/>
          <p:cNvSpPr>
            <a:spLocks noChangeShapeType="1"/>
          </p:cNvSpPr>
          <p:nvPr/>
        </p:nvSpPr>
        <p:spPr bwMode="auto">
          <a:xfrm flipH="1">
            <a:off x="3035300" y="460057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2" name="Freeform 63"/>
          <p:cNvSpPr/>
          <p:nvPr/>
        </p:nvSpPr>
        <p:spPr bwMode="auto">
          <a:xfrm>
            <a:off x="2898775" y="4383088"/>
            <a:ext cx="227013" cy="225425"/>
          </a:xfrm>
          <a:custGeom>
            <a:gdLst>
              <a:gd fmla="*/ 2147483646 w 80" name="T0"/>
              <a:gd fmla="*/ 2147483646 h 80" name="T1"/>
              <a:gd fmla="*/ 2147483646 w 80" name="T2"/>
              <a:gd fmla="*/ 2147483646 h 80" name="T3"/>
              <a:gd fmla="*/ 2147483646 w 80" name="T4"/>
              <a:gd fmla="*/ 2147483646 h 80" name="T5"/>
              <a:gd fmla="*/ 2147483646 w 80" name="T6"/>
              <a:gd fmla="*/ 2147483646 h 80" name="T7"/>
              <a:gd fmla="*/ 2147483646 w 80" name="T8"/>
              <a:gd fmla="*/ 2147483646 h 80" name="T9"/>
              <a:gd fmla="*/ 2147483646 w 80" name="T10"/>
              <a:gd fmla="*/ 2147483646 h 80" name="T11"/>
              <a:gd fmla="*/ 0 w 80" name="T12"/>
              <a:gd fmla="*/ 2147483646 h 80" name="T13"/>
              <a:gd fmla="*/ 2147483646 w 80" name="T14"/>
              <a:gd fmla="*/ 2147483646 h 80" name="T15"/>
              <a:gd fmla="*/ 2147483646 w 80" name="T16"/>
              <a:gd fmla="*/ 2147483646 h 80" name="T17"/>
              <a:gd fmla="*/ 2147483646 w 80" name="T18"/>
              <a:gd fmla="*/ 2147483646 h 80" name="T19"/>
              <a:gd fmla="*/ 2147483646 w 80" name="T20"/>
              <a:gd fmla="*/ 2147483646 h 8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80" w="80">
                <a:moveTo>
                  <a:pt x="51" y="80"/>
                </a:moveTo>
                <a:cubicBezTo>
                  <a:pt x="45" y="74"/>
                  <a:pt x="45" y="74"/>
                  <a:pt x="45" y="74"/>
                </a:cubicBezTo>
                <a:cubicBezTo>
                  <a:pt x="61" y="59"/>
                  <a:pt x="61" y="59"/>
                  <a:pt x="61" y="59"/>
                </a:cubicBezTo>
                <a:cubicBezTo>
                  <a:pt x="72" y="48"/>
                  <a:pt x="72" y="30"/>
                  <a:pt x="61" y="19"/>
                </a:cubicBezTo>
                <a:cubicBezTo>
                  <a:pt x="50" y="8"/>
                  <a:pt x="32" y="8"/>
                  <a:pt x="21" y="19"/>
                </a:cubicBezTo>
                <a:cubicBezTo>
                  <a:pt x="6" y="35"/>
                  <a:pt x="6" y="35"/>
                  <a:pt x="6" y="35"/>
                </a:cubicBezTo>
                <a:cubicBezTo>
                  <a:pt x="0" y="29"/>
                  <a:pt x="0" y="29"/>
                  <a:pt x="0" y="29"/>
                </a:cubicBezTo>
                <a:cubicBezTo>
                  <a:pt x="16" y="14"/>
                  <a:pt x="16" y="14"/>
                  <a:pt x="16" y="14"/>
                </a:cubicBezTo>
                <a:cubicBezTo>
                  <a:pt x="30" y="0"/>
                  <a:pt x="52" y="0"/>
                  <a:pt x="66" y="14"/>
                </a:cubicBezTo>
                <a:cubicBezTo>
                  <a:pt x="80" y="28"/>
                  <a:pt x="80" y="50"/>
                  <a:pt x="66" y="64"/>
                </a:cubicBezTo>
                <a:lnTo>
                  <a:pt x="51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3" name="Line 64"/>
          <p:cNvSpPr>
            <a:spLocks noChangeShapeType="1"/>
          </p:cNvSpPr>
          <p:nvPr/>
        </p:nvSpPr>
        <p:spPr bwMode="auto">
          <a:xfrm flipH="1">
            <a:off x="2963863" y="46704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4" name="Line 65"/>
          <p:cNvSpPr>
            <a:spLocks noChangeShapeType="1"/>
          </p:cNvSpPr>
          <p:nvPr/>
        </p:nvSpPr>
        <p:spPr bwMode="auto">
          <a:xfrm flipH="1">
            <a:off x="2836863" y="45434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5" name="Freeform 66"/>
          <p:cNvSpPr/>
          <p:nvPr/>
        </p:nvSpPr>
        <p:spPr bwMode="auto">
          <a:xfrm>
            <a:off x="2746375" y="4535488"/>
            <a:ext cx="227013" cy="217487"/>
          </a:xfrm>
          <a:custGeom>
            <a:gdLst>
              <a:gd fmla="*/ 2147483646 w 80" name="T0"/>
              <a:gd fmla="*/ 2147483646 h 77" name="T1"/>
              <a:gd fmla="*/ 2147483646 w 80" name="T2"/>
              <a:gd fmla="*/ 2147483646 h 77" name="T3"/>
              <a:gd fmla="*/ 2147483646 w 80" name="T4"/>
              <a:gd fmla="*/ 2147483646 h 77" name="T5"/>
              <a:gd fmla="*/ 2147483646 w 80" name="T6"/>
              <a:gd fmla="*/ 0 h 77" name="T7"/>
              <a:gd fmla="*/ 2147483646 w 80" name="T8"/>
              <a:gd fmla="*/ 2147483646 h 77" name="T9"/>
              <a:gd fmla="*/ 2147483646 w 80" name="T10"/>
              <a:gd fmla="*/ 2147483646 h 77" name="T11"/>
              <a:gd fmla="*/ 2147483646 w 80" name="T12"/>
              <a:gd fmla="*/ 2147483646 h 77" name="T13"/>
              <a:gd fmla="*/ 2147483646 w 80" name="T14"/>
              <a:gd fmla="*/ 2147483646 h 77" name="T15"/>
              <a:gd fmla="*/ 2147483646 w 80" name="T16"/>
              <a:gd fmla="*/ 2147483646 h 77" name="T17"/>
              <a:gd fmla="*/ 2147483646 w 80" name="T18"/>
              <a:gd fmla="*/ 2147483646 h 77" name="T19"/>
              <a:gd fmla="*/ 2147483646 w 80" name="T20"/>
              <a:gd fmla="*/ 2147483646 h 77" name="T21"/>
              <a:gd fmla="*/ 2147483646 w 80" name="T22"/>
              <a:gd fmla="*/ 2147483646 h 77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77" w="80">
                <a:moveTo>
                  <a:pt x="39" y="77"/>
                </a:moveTo>
                <a:cubicBezTo>
                  <a:pt x="30" y="77"/>
                  <a:pt x="21" y="73"/>
                  <a:pt x="14" y="66"/>
                </a:cubicBezTo>
                <a:cubicBezTo>
                  <a:pt x="0" y="52"/>
                  <a:pt x="0" y="30"/>
                  <a:pt x="14" y="16"/>
                </a:cubicBezTo>
                <a:cubicBezTo>
                  <a:pt x="29" y="0"/>
                  <a:pt x="29" y="0"/>
                  <a:pt x="29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19" y="21"/>
                  <a:pt x="19" y="21"/>
                  <a:pt x="19" y="21"/>
                </a:cubicBezTo>
                <a:cubicBezTo>
                  <a:pt x="8" y="32"/>
                  <a:pt x="8" y="50"/>
                  <a:pt x="19" y="61"/>
                </a:cubicBezTo>
                <a:cubicBezTo>
                  <a:pt x="30" y="72"/>
                  <a:pt x="48" y="72"/>
                  <a:pt x="59" y="61"/>
                </a:cubicBezTo>
                <a:cubicBezTo>
                  <a:pt x="74" y="45"/>
                  <a:pt x="74" y="45"/>
                  <a:pt x="74" y="45"/>
                </a:cubicBezTo>
                <a:cubicBezTo>
                  <a:pt x="80" y="51"/>
                  <a:pt x="80" y="51"/>
                  <a:pt x="80" y="51"/>
                </a:cubicBezTo>
                <a:cubicBezTo>
                  <a:pt x="64" y="66"/>
                  <a:pt x="64" y="66"/>
                  <a:pt x="64" y="66"/>
                </a:cubicBezTo>
                <a:cubicBezTo>
                  <a:pt x="57" y="73"/>
                  <a:pt x="48" y="77"/>
                  <a:pt x="39" y="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6" name="Freeform 67"/>
          <p:cNvSpPr/>
          <p:nvPr/>
        </p:nvSpPr>
        <p:spPr bwMode="auto">
          <a:xfrm>
            <a:off x="2803525" y="4438650"/>
            <a:ext cx="107950" cy="107950"/>
          </a:xfrm>
          <a:custGeom>
            <a:gdLst>
              <a:gd fmla="*/ 2147483646 w 90" name="T0"/>
              <a:gd fmla="*/ 2147483646 h 90" name="T1"/>
              <a:gd fmla="*/ 0 w 90" name="T2"/>
              <a:gd fmla="*/ 2147483646 h 90" name="T3"/>
              <a:gd fmla="*/ 2147483646 w 90" name="T4"/>
              <a:gd fmla="*/ 0 h 90" name="T5"/>
              <a:gd fmla="*/ 2147483646 w 90" name="T6"/>
              <a:gd fmla="*/ 2147483646 h 90" name="T7"/>
              <a:gd fmla="*/ 2147483646 w 90" name="T8"/>
              <a:gd fmla="*/ 2147483646 h 9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90" w="90">
                <a:moveTo>
                  <a:pt x="75" y="90"/>
                </a:moveTo>
                <a:lnTo>
                  <a:pt x="0" y="15"/>
                </a:lnTo>
                <a:lnTo>
                  <a:pt x="14" y="0"/>
                </a:lnTo>
                <a:lnTo>
                  <a:pt x="90" y="76"/>
                </a:lnTo>
                <a:lnTo>
                  <a:pt x="75" y="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7" name="Freeform 68"/>
          <p:cNvSpPr/>
          <p:nvPr/>
        </p:nvSpPr>
        <p:spPr bwMode="auto">
          <a:xfrm>
            <a:off x="2960688" y="4597400"/>
            <a:ext cx="107950" cy="107950"/>
          </a:xfrm>
          <a:custGeom>
            <a:gdLst>
              <a:gd fmla="*/ 2147483646 w 90" name="T0"/>
              <a:gd fmla="*/ 2147483646 h 90" name="T1"/>
              <a:gd fmla="*/ 0 w 90" name="T2"/>
              <a:gd fmla="*/ 2147483646 h 90" name="T3"/>
              <a:gd fmla="*/ 2147483646 w 90" name="T4"/>
              <a:gd fmla="*/ 0 h 90" name="T5"/>
              <a:gd fmla="*/ 2147483646 w 90" name="T6"/>
              <a:gd fmla="*/ 2147483646 h 90" name="T7"/>
              <a:gd fmla="*/ 2147483646 w 90" name="T8"/>
              <a:gd fmla="*/ 2147483646 h 9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90" w="90">
                <a:moveTo>
                  <a:pt x="76" y="90"/>
                </a:moveTo>
                <a:lnTo>
                  <a:pt x="0" y="14"/>
                </a:lnTo>
                <a:lnTo>
                  <a:pt x="15" y="0"/>
                </a:lnTo>
                <a:lnTo>
                  <a:pt x="90" y="75"/>
                </a:lnTo>
                <a:lnTo>
                  <a:pt x="76" y="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8" name="Freeform 69"/>
          <p:cNvSpPr/>
          <p:nvPr/>
        </p:nvSpPr>
        <p:spPr bwMode="auto">
          <a:xfrm>
            <a:off x="4606925" y="4403725"/>
            <a:ext cx="363538" cy="336550"/>
          </a:xfrm>
          <a:custGeom>
            <a:gdLst>
              <a:gd fmla="*/ 2147483646 w 128" name="T0"/>
              <a:gd fmla="*/ 2147483646 h 120" name="T1"/>
              <a:gd fmla="*/ 2147483646 w 128" name="T2"/>
              <a:gd fmla="*/ 2147483646 h 120" name="T3"/>
              <a:gd fmla="*/ 0 w 128" name="T4"/>
              <a:gd fmla="*/ 2147483646 h 120" name="T5"/>
              <a:gd fmla="*/ 2147483646 w 128" name="T6"/>
              <a:gd fmla="*/ 2147483646 h 120" name="T7"/>
              <a:gd fmla="*/ 2147483646 w 128" name="T8"/>
              <a:gd fmla="*/ 2147483646 h 120" name="T9"/>
              <a:gd fmla="*/ 2147483646 w 128" name="T10"/>
              <a:gd fmla="*/ 2147483646 h 120" name="T11"/>
              <a:gd fmla="*/ 2147483646 w 128" name="T12"/>
              <a:gd fmla="*/ 2147483646 h 120" name="T13"/>
              <a:gd fmla="*/ 2147483646 w 128" name="T14"/>
              <a:gd fmla="*/ 2147483646 h 120" name="T15"/>
              <a:gd fmla="*/ 2147483646 w 128" name="T16"/>
              <a:gd fmla="*/ 2147483646 h 120" name="T17"/>
              <a:gd fmla="*/ 2147483646 w 128" name="T18"/>
              <a:gd fmla="*/ 2147483646 h 120" name="T19"/>
              <a:gd fmla="*/ 2147483646 w 128" name="T20"/>
              <a:gd fmla="*/ 2147483646 h 120" name="T21"/>
              <a:gd fmla="*/ 2147483646 w 128" name="T22"/>
              <a:gd fmla="*/ 2147483646 h 120" name="T23"/>
              <a:gd fmla="*/ 2147483646 w 128" name="T24"/>
              <a:gd fmla="*/ 2147483646 h 120" name="T25"/>
              <a:gd fmla="*/ 2147483646 w 128" name="T26"/>
              <a:gd fmla="*/ 2147483646 h 120" name="T27"/>
              <a:gd fmla="*/ 2147483646 w 128" name="T28"/>
              <a:gd fmla="*/ 2147483646 h 120" name="T29"/>
              <a:gd fmla="*/ 2147483646 w 128" name="T30"/>
              <a:gd fmla="*/ 2147483646 h 120" name="T31"/>
              <a:gd fmla="*/ 2147483646 w 128" name="T32"/>
              <a:gd fmla="*/ 2147483646 h 120" name="T33"/>
              <a:gd fmla="*/ 2147483646 w 128" name="T34"/>
              <a:gd fmla="*/ 2147483646 h 120" name="T35"/>
              <a:gd fmla="*/ 2147483646 w 128" name="T36"/>
              <a:gd fmla="*/ 2147483646 h 120" name="T37"/>
              <a:gd fmla="*/ 2147483646 w 128" name="T38"/>
              <a:gd fmla="*/ 2147483646 h 120" name="T39"/>
              <a:gd fmla="*/ 2147483646 w 128" name="T40"/>
              <a:gd fmla="*/ 2147483646 h 120" name="T41"/>
              <a:gd fmla="*/ 2147483646 w 128" name="T42"/>
              <a:gd fmla="*/ 2147483646 h 120" name="T43"/>
              <a:gd fmla="*/ 2147483646 w 128" name="T44"/>
              <a:gd fmla="*/ 2147483646 h 120" name="T45"/>
              <a:gd fmla="*/ 2147483646 w 128" name="T46"/>
              <a:gd fmla="*/ 2147483646 h 120" name="T47"/>
              <a:gd fmla="*/ 2147483646 w 128" name="T48"/>
              <a:gd fmla="*/ 2147483646 h 120" name="T49"/>
              <a:gd fmla="*/ 2147483646 w 128" name="T50"/>
              <a:gd fmla="*/ 2147483646 h 120" name="T51"/>
              <a:gd fmla="*/ 2147483646 w 128" name="T52"/>
              <a:gd fmla="*/ 2147483646 h 120" name="T53"/>
              <a:gd fmla="*/ 2147483646 w 128" name="T54"/>
              <a:gd fmla="*/ 2147483646 h 120" name="T55"/>
              <a:gd fmla="*/ 2147483646 w 128" name="T56"/>
              <a:gd fmla="*/ 2147483646 h 120" name="T57"/>
              <a:gd fmla="*/ 2147483646 w 128" name="T58"/>
              <a:gd fmla="*/ 0 h 120" name="T59"/>
              <a:gd fmla="*/ 2147483646 w 128" name="T60"/>
              <a:gd fmla="*/ 2147483646 h 120" name="T61"/>
              <a:gd fmla="*/ 2147483646 w 128" name="T62"/>
              <a:gd fmla="*/ 2147483646 h 120" name="T63"/>
              <a:gd fmla="*/ 2147483646 w 128" name="T64"/>
              <a:gd fmla="*/ 2147483646 h 120" name="T65"/>
              <a:gd fmla="*/ 2147483646 w 128" name="T66"/>
              <a:gd fmla="*/ 2147483646 h 120" name="T67"/>
              <a:gd fmla="*/ 2147483646 w 128" name="T68"/>
              <a:gd fmla="*/ 2147483646 h 120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120" w="128">
                <a:moveTo>
                  <a:pt x="40" y="120"/>
                </a:moveTo>
                <a:cubicBezTo>
                  <a:pt x="29" y="120"/>
                  <a:pt x="19" y="116"/>
                  <a:pt x="12" y="108"/>
                </a:cubicBezTo>
                <a:cubicBezTo>
                  <a:pt x="4" y="101"/>
                  <a:pt x="0" y="91"/>
                  <a:pt x="0" y="80"/>
                </a:cubicBezTo>
                <a:cubicBezTo>
                  <a:pt x="0" y="69"/>
                  <a:pt x="4" y="59"/>
                  <a:pt x="12" y="52"/>
                </a:cubicBezTo>
                <a:cubicBezTo>
                  <a:pt x="58" y="2"/>
                  <a:pt x="58" y="2"/>
                  <a:pt x="58" y="2"/>
                </a:cubicBezTo>
                <a:cubicBezTo>
                  <a:pt x="64" y="8"/>
                  <a:pt x="64" y="8"/>
                  <a:pt x="64" y="8"/>
                </a:cubicBezTo>
                <a:cubicBezTo>
                  <a:pt x="17" y="57"/>
                  <a:pt x="17" y="57"/>
                  <a:pt x="17" y="57"/>
                </a:cubicBezTo>
                <a:cubicBezTo>
                  <a:pt x="11" y="63"/>
                  <a:pt x="8" y="71"/>
                  <a:pt x="8" y="80"/>
                </a:cubicBezTo>
                <a:cubicBezTo>
                  <a:pt x="8" y="89"/>
                  <a:pt x="11" y="97"/>
                  <a:pt x="17" y="103"/>
                </a:cubicBezTo>
                <a:cubicBezTo>
                  <a:pt x="23" y="109"/>
                  <a:pt x="31" y="112"/>
                  <a:pt x="40" y="112"/>
                </a:cubicBezTo>
                <a:cubicBezTo>
                  <a:pt x="49" y="112"/>
                  <a:pt x="57" y="109"/>
                  <a:pt x="63" y="103"/>
                </a:cubicBezTo>
                <a:cubicBezTo>
                  <a:pt x="113" y="49"/>
                  <a:pt x="113" y="49"/>
                  <a:pt x="113" y="49"/>
                </a:cubicBezTo>
                <a:cubicBezTo>
                  <a:pt x="118" y="44"/>
                  <a:pt x="120" y="38"/>
                  <a:pt x="120" y="32"/>
                </a:cubicBezTo>
                <a:cubicBezTo>
                  <a:pt x="120" y="26"/>
                  <a:pt x="118" y="20"/>
                  <a:pt x="113" y="15"/>
                </a:cubicBezTo>
                <a:cubicBezTo>
                  <a:pt x="108" y="10"/>
                  <a:pt x="102" y="8"/>
                  <a:pt x="96" y="8"/>
                </a:cubicBezTo>
                <a:cubicBezTo>
                  <a:pt x="90" y="8"/>
                  <a:pt x="84" y="10"/>
                  <a:pt x="79" y="15"/>
                </a:cubicBezTo>
                <a:cubicBezTo>
                  <a:pt x="29" y="69"/>
                  <a:pt x="29" y="69"/>
                  <a:pt x="29" y="69"/>
                </a:cubicBezTo>
                <a:cubicBezTo>
                  <a:pt x="22" y="75"/>
                  <a:pt x="22" y="85"/>
                  <a:pt x="29" y="91"/>
                </a:cubicBezTo>
                <a:cubicBezTo>
                  <a:pt x="32" y="94"/>
                  <a:pt x="36" y="96"/>
                  <a:pt x="40" y="96"/>
                </a:cubicBezTo>
                <a:cubicBezTo>
                  <a:pt x="40" y="96"/>
                  <a:pt x="40" y="96"/>
                  <a:pt x="40" y="96"/>
                </a:cubicBezTo>
                <a:cubicBezTo>
                  <a:pt x="44" y="96"/>
                  <a:pt x="48" y="94"/>
                  <a:pt x="51" y="91"/>
                </a:cubicBezTo>
                <a:cubicBezTo>
                  <a:pt x="100" y="41"/>
                  <a:pt x="100" y="41"/>
                  <a:pt x="100" y="41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57" y="97"/>
                  <a:pt x="57" y="97"/>
                  <a:pt x="57" y="97"/>
                </a:cubicBezTo>
                <a:cubicBezTo>
                  <a:pt x="52" y="102"/>
                  <a:pt x="46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34" y="104"/>
                  <a:pt x="28" y="102"/>
                  <a:pt x="23" y="97"/>
                </a:cubicBezTo>
                <a:cubicBezTo>
                  <a:pt x="14" y="88"/>
                  <a:pt x="14" y="72"/>
                  <a:pt x="23" y="63"/>
                </a:cubicBezTo>
                <a:cubicBezTo>
                  <a:pt x="73" y="9"/>
                  <a:pt x="73" y="9"/>
                  <a:pt x="73" y="9"/>
                </a:cubicBezTo>
                <a:cubicBezTo>
                  <a:pt x="79" y="3"/>
                  <a:pt x="87" y="0"/>
                  <a:pt x="96" y="0"/>
                </a:cubicBezTo>
                <a:cubicBezTo>
                  <a:pt x="105" y="0"/>
                  <a:pt x="113" y="3"/>
                  <a:pt x="119" y="9"/>
                </a:cubicBezTo>
                <a:cubicBezTo>
                  <a:pt x="125" y="15"/>
                  <a:pt x="128" y="23"/>
                  <a:pt x="128" y="32"/>
                </a:cubicBezTo>
                <a:cubicBezTo>
                  <a:pt x="128" y="41"/>
                  <a:pt x="125" y="49"/>
                  <a:pt x="119" y="55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61" y="116"/>
                  <a:pt x="51" y="120"/>
                  <a:pt x="40" y="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39" name="Freeform 70"/>
          <p:cNvSpPr/>
          <p:nvPr/>
        </p:nvSpPr>
        <p:spPr bwMode="auto">
          <a:xfrm>
            <a:off x="1831975" y="4397375"/>
            <a:ext cx="352425" cy="352425"/>
          </a:xfrm>
          <a:custGeom>
            <a:gdLst>
              <a:gd fmla="*/ 2147483646 w 296" name="T0"/>
              <a:gd fmla="*/ 2147483646 h 295" name="T1"/>
              <a:gd fmla="*/ 2147483646 w 296" name="T2"/>
              <a:gd fmla="*/ 2147483646 h 295" name="T3"/>
              <a:gd fmla="*/ 2147483646 w 296" name="T4"/>
              <a:gd fmla="*/ 2147483646 h 295" name="T5"/>
              <a:gd fmla="*/ 2147483646 w 296" name="T6"/>
              <a:gd fmla="*/ 2147483646 h 295" name="T7"/>
              <a:gd fmla="*/ 2147483646 w 296" name="T8"/>
              <a:gd fmla="*/ 2147483646 h 295" name="T9"/>
              <a:gd fmla="*/ 2147483646 w 296" name="T10"/>
              <a:gd fmla="*/ 2147483646 h 295" name="T11"/>
              <a:gd fmla="*/ 2147483646 w 296" name="T12"/>
              <a:gd fmla="*/ 2147483646 h 295" name="T13"/>
              <a:gd fmla="*/ 2147483646 w 296" name="T14"/>
              <a:gd fmla="*/ 2147483646 h 295" name="T15"/>
              <a:gd fmla="*/ 2147483646 w 296" name="T16"/>
              <a:gd fmla="*/ 2147483646 h 295" name="T17"/>
              <a:gd fmla="*/ 2147483646 w 296" name="T18"/>
              <a:gd fmla="*/ 2147483646 h 295" name="T19"/>
              <a:gd fmla="*/ 2147483646 w 296" name="T20"/>
              <a:gd fmla="*/ 2147483646 h 295" name="T21"/>
              <a:gd fmla="*/ 2147483646 w 296" name="T22"/>
              <a:gd fmla="*/ 2147483646 h 295" name="T23"/>
              <a:gd fmla="*/ 2147483646 w 296" name="T24"/>
              <a:gd fmla="*/ 2147483646 h 295" name="T25"/>
              <a:gd fmla="*/ 2147483646 w 296" name="T26"/>
              <a:gd fmla="*/ 2147483646 h 295" name="T27"/>
              <a:gd fmla="*/ 0 w 296" name="T28"/>
              <a:gd fmla="*/ 2147483646 h 295" name="T29"/>
              <a:gd fmla="*/ 2147483646 w 296" name="T30"/>
              <a:gd fmla="*/ 0 h 295" name="T31"/>
              <a:gd fmla="*/ 2147483646 w 296" name="T32"/>
              <a:gd fmla="*/ 2147483646 h 29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295" w="296">
                <a:moveTo>
                  <a:pt x="202" y="295"/>
                </a:moveTo>
                <a:lnTo>
                  <a:pt x="121" y="225"/>
                </a:lnTo>
                <a:lnTo>
                  <a:pt x="121" y="248"/>
                </a:lnTo>
                <a:lnTo>
                  <a:pt x="123" y="243"/>
                </a:lnTo>
                <a:lnTo>
                  <a:pt x="138" y="258"/>
                </a:lnTo>
                <a:lnTo>
                  <a:pt x="102" y="291"/>
                </a:lnTo>
                <a:lnTo>
                  <a:pt x="102" y="182"/>
                </a:lnTo>
                <a:lnTo>
                  <a:pt x="192" y="262"/>
                </a:lnTo>
                <a:lnTo>
                  <a:pt x="268" y="28"/>
                </a:lnTo>
                <a:lnTo>
                  <a:pt x="34" y="113"/>
                </a:lnTo>
                <a:lnTo>
                  <a:pt x="83" y="161"/>
                </a:lnTo>
                <a:lnTo>
                  <a:pt x="180" y="87"/>
                </a:lnTo>
                <a:lnTo>
                  <a:pt x="192" y="104"/>
                </a:lnTo>
                <a:lnTo>
                  <a:pt x="83" y="187"/>
                </a:lnTo>
                <a:lnTo>
                  <a:pt x="0" y="104"/>
                </a:lnTo>
                <a:lnTo>
                  <a:pt x="296" y="0"/>
                </a:lnTo>
                <a:lnTo>
                  <a:pt x="202" y="2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0" name="Freeform 71"/>
          <p:cNvSpPr/>
          <p:nvPr/>
        </p:nvSpPr>
        <p:spPr bwMode="auto">
          <a:xfrm>
            <a:off x="5534025" y="4398963"/>
            <a:ext cx="192088" cy="150812"/>
          </a:xfrm>
          <a:custGeom>
            <a:gdLst>
              <a:gd fmla="*/ 2147483646 w 161" name="T0"/>
              <a:gd fmla="*/ 2147483646 h 126" name="T1"/>
              <a:gd fmla="*/ 0 w 161" name="T2"/>
              <a:gd fmla="*/ 2147483646 h 126" name="T3"/>
              <a:gd fmla="*/ 0 w 161" name="T4"/>
              <a:gd fmla="*/ 2147483646 h 126" name="T5"/>
              <a:gd fmla="*/ 2147483646 w 161" name="T6"/>
              <a:gd fmla="*/ 2147483646 h 126" name="T7"/>
              <a:gd fmla="*/ 2147483646 w 161" name="T8"/>
              <a:gd fmla="*/ 0 h 126" name="T9"/>
              <a:gd fmla="*/ 2147483646 w 161" name="T10"/>
              <a:gd fmla="*/ 2147483646 h 126" name="T11"/>
              <a:gd fmla="*/ 2147483646 w 161" name="T12"/>
              <a:gd fmla="*/ 2147483646 h 12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25" w="161">
                <a:moveTo>
                  <a:pt x="118" y="126"/>
                </a:moveTo>
                <a:lnTo>
                  <a:pt x="0" y="126"/>
                </a:lnTo>
                <a:lnTo>
                  <a:pt x="0" y="107"/>
                </a:lnTo>
                <a:lnTo>
                  <a:pt x="104" y="107"/>
                </a:lnTo>
                <a:lnTo>
                  <a:pt x="142" y="0"/>
                </a:lnTo>
                <a:lnTo>
                  <a:pt x="161" y="5"/>
                </a:lnTo>
                <a:lnTo>
                  <a:pt x="118" y="1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1" name="Freeform 72"/>
          <p:cNvSpPr/>
          <p:nvPr/>
        </p:nvSpPr>
        <p:spPr bwMode="auto">
          <a:xfrm>
            <a:off x="5562600" y="4560888"/>
            <a:ext cx="304800" cy="184150"/>
          </a:xfrm>
          <a:custGeom>
            <a:gdLst>
              <a:gd fmla="*/ 2147483646 w 255" name="T0"/>
              <a:gd fmla="*/ 2147483646 h 154" name="T1"/>
              <a:gd fmla="*/ 2147483646 w 255" name="T2"/>
              <a:gd fmla="*/ 2147483646 h 154" name="T3"/>
              <a:gd fmla="*/ 2147483646 w 255" name="T4"/>
              <a:gd fmla="*/ 2147483646 h 154" name="T5"/>
              <a:gd fmla="*/ 2147483646 w 255" name="T6"/>
              <a:gd fmla="*/ 2147483646 h 154" name="T7"/>
              <a:gd fmla="*/ 0 w 255" name="T8"/>
              <a:gd fmla="*/ 2147483646 h 154" name="T9"/>
              <a:gd fmla="*/ 2147483646 w 255" name="T10"/>
              <a:gd fmla="*/ 0 h 154" name="T11"/>
              <a:gd fmla="*/ 2147483646 w 255" name="T12"/>
              <a:gd fmla="*/ 2147483646 h 154" name="T13"/>
              <a:gd fmla="*/ 2147483646 w 255" name="T14"/>
              <a:gd fmla="*/ 2147483646 h 154" name="T15"/>
              <a:gd fmla="*/ 2147483646 w 255" name="T16"/>
              <a:gd fmla="*/ 2147483646 h 154" name="T17"/>
              <a:gd fmla="*/ 2147483646 w 255" name="T18"/>
              <a:gd fmla="*/ 2147483646 h 154" name="T19"/>
              <a:gd fmla="*/ 2147483646 w 255" name="T20"/>
              <a:gd fmla="*/ 2147483646 h 154" name="T21"/>
              <a:gd fmla="*/ 2147483646 w 255" name="T22"/>
              <a:gd fmla="*/ 0 h 154" name="T23"/>
              <a:gd fmla="*/ 2147483646 w 255" name="T24"/>
              <a:gd fmla="*/ 2147483646 h 154" name="T25"/>
              <a:gd fmla="*/ 2147483646 w 255" name="T26"/>
              <a:gd fmla="*/ 2147483646 h 154" name="T27"/>
              <a:gd fmla="*/ 2147483646 w 255" name="T28"/>
              <a:gd fmla="*/ 2147483646 h 154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154" w="255">
                <a:moveTo>
                  <a:pt x="241" y="154"/>
                </a:moveTo>
                <a:lnTo>
                  <a:pt x="127" y="88"/>
                </a:lnTo>
                <a:lnTo>
                  <a:pt x="14" y="154"/>
                </a:lnTo>
                <a:lnTo>
                  <a:pt x="56" y="45"/>
                </a:lnTo>
                <a:lnTo>
                  <a:pt x="0" y="19"/>
                </a:lnTo>
                <a:lnTo>
                  <a:pt x="9" y="0"/>
                </a:lnTo>
                <a:lnTo>
                  <a:pt x="80" y="36"/>
                </a:lnTo>
                <a:lnTo>
                  <a:pt x="52" y="111"/>
                </a:lnTo>
                <a:lnTo>
                  <a:pt x="127" y="66"/>
                </a:lnTo>
                <a:lnTo>
                  <a:pt x="203" y="111"/>
                </a:lnTo>
                <a:lnTo>
                  <a:pt x="175" y="36"/>
                </a:lnTo>
                <a:lnTo>
                  <a:pt x="246" y="0"/>
                </a:lnTo>
                <a:lnTo>
                  <a:pt x="255" y="19"/>
                </a:lnTo>
                <a:lnTo>
                  <a:pt x="199" y="45"/>
                </a:lnTo>
                <a:lnTo>
                  <a:pt x="241" y="1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2" name="Freeform 73"/>
          <p:cNvSpPr/>
          <p:nvPr/>
        </p:nvSpPr>
        <p:spPr bwMode="auto">
          <a:xfrm>
            <a:off x="5715000" y="4452938"/>
            <a:ext cx="180975" cy="96837"/>
          </a:xfrm>
          <a:custGeom>
            <a:gdLst>
              <a:gd fmla="*/ 2147483646 w 152" name="T0"/>
              <a:gd fmla="*/ 2147483646 h 81" name="T1"/>
              <a:gd fmla="*/ 2147483646 w 152" name="T2"/>
              <a:gd fmla="*/ 2147483646 h 81" name="T3"/>
              <a:gd fmla="*/ 0 w 152" name="T4"/>
              <a:gd fmla="*/ 2147483646 h 81" name="T5"/>
              <a:gd fmla="*/ 2147483646 w 152" name="T6"/>
              <a:gd fmla="*/ 0 h 81" name="T7"/>
              <a:gd fmla="*/ 2147483646 w 152" name="T8"/>
              <a:gd fmla="*/ 2147483646 h 81" name="T9"/>
              <a:gd fmla="*/ 2147483646 w 152" name="T10"/>
              <a:gd fmla="*/ 2147483646 h 81" name="T11"/>
              <a:gd fmla="*/ 2147483646 w 152" name="T12"/>
              <a:gd fmla="*/ 2147483646 h 81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1" w="152">
                <a:moveTo>
                  <a:pt x="152" y="81"/>
                </a:moveTo>
                <a:lnTo>
                  <a:pt x="22" y="81"/>
                </a:lnTo>
                <a:lnTo>
                  <a:pt x="0" y="5"/>
                </a:lnTo>
                <a:lnTo>
                  <a:pt x="19" y="0"/>
                </a:lnTo>
                <a:lnTo>
                  <a:pt x="36" y="62"/>
                </a:lnTo>
                <a:lnTo>
                  <a:pt x="152" y="62"/>
                </a:lnTo>
                <a:lnTo>
                  <a:pt x="152" y="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3" name="Freeform 74"/>
          <p:cNvSpPr/>
          <p:nvPr/>
        </p:nvSpPr>
        <p:spPr bwMode="auto">
          <a:xfrm>
            <a:off x="2844800" y="5407025"/>
            <a:ext cx="80963" cy="134938"/>
          </a:xfrm>
          <a:custGeom>
            <a:gdLst>
              <a:gd fmla="*/ 2147483646 w 67" name="T0"/>
              <a:gd fmla="*/ 2147483646 h 114" name="T1"/>
              <a:gd fmla="*/ 2147483646 w 67" name="T2"/>
              <a:gd fmla="*/ 2147483646 h 114" name="T3"/>
              <a:gd fmla="*/ 2147483646 w 67" name="T4"/>
              <a:gd fmla="*/ 2147483646 h 114" name="T5"/>
              <a:gd fmla="*/ 2147483646 w 67" name="T6"/>
              <a:gd fmla="*/ 2147483646 h 114" name="T7"/>
              <a:gd fmla="*/ 2147483646 w 67" name="T8"/>
              <a:gd fmla="*/ 2147483646 h 114" name="T9"/>
              <a:gd fmla="*/ 0 w 67" name="T10"/>
              <a:gd fmla="*/ 2147483646 h 114" name="T11"/>
              <a:gd fmla="*/ 0 w 67" name="T12"/>
              <a:gd fmla="*/ 0 h 114" name="T13"/>
              <a:gd fmla="*/ 2147483646 w 67" name="T14"/>
              <a:gd fmla="*/ 0 h 114" name="T15"/>
              <a:gd fmla="*/ 2147483646 w 67" name="T16"/>
              <a:gd fmla="*/ 2147483646 h 11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14" w="67">
                <a:moveTo>
                  <a:pt x="67" y="114"/>
                </a:moveTo>
                <a:lnTo>
                  <a:pt x="19" y="114"/>
                </a:lnTo>
                <a:lnTo>
                  <a:pt x="19" y="95"/>
                </a:lnTo>
                <a:lnTo>
                  <a:pt x="48" y="95"/>
                </a:lnTo>
                <a:lnTo>
                  <a:pt x="48" y="19"/>
                </a:lnTo>
                <a:lnTo>
                  <a:pt x="0" y="19"/>
                </a:lnTo>
                <a:lnTo>
                  <a:pt x="0" y="0"/>
                </a:lnTo>
                <a:lnTo>
                  <a:pt x="67" y="0"/>
                </a:lnTo>
                <a:lnTo>
                  <a:pt x="67" y="1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4" name="Freeform 75"/>
          <p:cNvSpPr/>
          <p:nvPr/>
        </p:nvSpPr>
        <p:spPr bwMode="auto">
          <a:xfrm>
            <a:off x="2911475" y="5334000"/>
            <a:ext cx="206375" cy="280988"/>
          </a:xfrm>
          <a:custGeom>
            <a:gdLst>
              <a:gd fmla="*/ 2147483646 w 173" name="T0"/>
              <a:gd fmla="*/ 2147483646 h 236" name="T1"/>
              <a:gd fmla="*/ 0 w 173" name="T2"/>
              <a:gd fmla="*/ 2147483646 h 236" name="T3"/>
              <a:gd fmla="*/ 2147483646 w 173" name="T4"/>
              <a:gd fmla="*/ 2147483646 h 236" name="T5"/>
              <a:gd fmla="*/ 2147483646 w 173" name="T6"/>
              <a:gd fmla="*/ 2147483646 h 236" name="T7"/>
              <a:gd fmla="*/ 2147483646 w 173" name="T8"/>
              <a:gd fmla="*/ 2147483646 h 236" name="T9"/>
              <a:gd fmla="*/ 2147483646 w 173" name="T10"/>
              <a:gd fmla="*/ 2147483646 h 236" name="T11"/>
              <a:gd fmla="*/ 0 w 173" name="T12"/>
              <a:gd fmla="*/ 2147483646 h 236" name="T13"/>
              <a:gd fmla="*/ 2147483646 w 173" name="T14"/>
              <a:gd fmla="*/ 0 h 236" name="T15"/>
              <a:gd fmla="*/ 2147483646 w 173" name="T16"/>
              <a:gd fmla="*/ 2147483646 h 2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236" w="173">
                <a:moveTo>
                  <a:pt x="173" y="236"/>
                </a:moveTo>
                <a:lnTo>
                  <a:pt x="0" y="175"/>
                </a:lnTo>
                <a:lnTo>
                  <a:pt x="4" y="156"/>
                </a:lnTo>
                <a:lnTo>
                  <a:pt x="154" y="208"/>
                </a:lnTo>
                <a:lnTo>
                  <a:pt x="154" y="28"/>
                </a:lnTo>
                <a:lnTo>
                  <a:pt x="4" y="80"/>
                </a:lnTo>
                <a:lnTo>
                  <a:pt x="0" y="61"/>
                </a:lnTo>
                <a:lnTo>
                  <a:pt x="173" y="0"/>
                </a:lnTo>
                <a:lnTo>
                  <a:pt x="173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5" name="Freeform 76"/>
          <p:cNvSpPr/>
          <p:nvPr/>
        </p:nvSpPr>
        <p:spPr bwMode="auto">
          <a:xfrm>
            <a:off x="2955925" y="5403850"/>
            <a:ext cx="107950" cy="60325"/>
          </a:xfrm>
          <a:custGeom>
            <a:gdLst>
              <a:gd fmla="*/ 2147483646 w 90" name="T0"/>
              <a:gd fmla="*/ 2147483646 h 50" name="T1"/>
              <a:gd fmla="*/ 0 w 90" name="T2"/>
              <a:gd fmla="*/ 2147483646 h 50" name="T3"/>
              <a:gd fmla="*/ 2147483646 w 90" name="T4"/>
              <a:gd fmla="*/ 0 h 50" name="T5"/>
              <a:gd fmla="*/ 2147483646 w 90" name="T6"/>
              <a:gd fmla="*/ 2147483646 h 50" name="T7"/>
              <a:gd fmla="*/ 2147483646 w 90" name="T8"/>
              <a:gd fmla="*/ 2147483646 h 5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0" w="90">
                <a:moveTo>
                  <a:pt x="4" y="50"/>
                </a:moveTo>
                <a:lnTo>
                  <a:pt x="0" y="31"/>
                </a:lnTo>
                <a:lnTo>
                  <a:pt x="85" y="0"/>
                </a:lnTo>
                <a:lnTo>
                  <a:pt x="90" y="17"/>
                </a:lnTo>
                <a:lnTo>
                  <a:pt x="4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6" name="Freeform 77"/>
          <p:cNvSpPr>
            <a:spLocks noEditPoints="1"/>
          </p:cNvSpPr>
          <p:nvPr/>
        </p:nvSpPr>
        <p:spPr bwMode="auto">
          <a:xfrm>
            <a:off x="2754313" y="5407025"/>
            <a:ext cx="68262" cy="134938"/>
          </a:xfrm>
          <a:custGeom>
            <a:gdLst>
              <a:gd fmla="*/ 2147483646 w 57" name="T0"/>
              <a:gd fmla="*/ 2147483646 h 114" name="T1"/>
              <a:gd fmla="*/ 0 w 57" name="T2"/>
              <a:gd fmla="*/ 2147483646 h 114" name="T3"/>
              <a:gd fmla="*/ 0 w 57" name="T4"/>
              <a:gd fmla="*/ 0 h 114" name="T5"/>
              <a:gd fmla="*/ 2147483646 w 57" name="T6"/>
              <a:gd fmla="*/ 0 h 114" name="T7"/>
              <a:gd fmla="*/ 2147483646 w 57" name="T8"/>
              <a:gd fmla="*/ 2147483646 h 114" name="T9"/>
              <a:gd fmla="*/ 2147483646 w 57" name="T10"/>
              <a:gd fmla="*/ 2147483646 h 114" name="T11"/>
              <a:gd fmla="*/ 2147483646 w 57" name="T12"/>
              <a:gd fmla="*/ 2147483646 h 114" name="T13"/>
              <a:gd fmla="*/ 2147483646 w 57" name="T14"/>
              <a:gd fmla="*/ 2147483646 h 114" name="T15"/>
              <a:gd fmla="*/ 2147483646 w 57" name="T16"/>
              <a:gd fmla="*/ 2147483646 h 114" name="T17"/>
              <a:gd fmla="*/ 2147483646 w 57" name="T18"/>
              <a:gd fmla="*/ 2147483646 h 11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14" w="57">
                <a:moveTo>
                  <a:pt x="57" y="114"/>
                </a:moveTo>
                <a:lnTo>
                  <a:pt x="0" y="114"/>
                </a:lnTo>
                <a:lnTo>
                  <a:pt x="0" y="0"/>
                </a:lnTo>
                <a:lnTo>
                  <a:pt x="57" y="0"/>
                </a:lnTo>
                <a:lnTo>
                  <a:pt x="57" y="114"/>
                </a:lnTo>
                <a:close/>
                <a:moveTo>
                  <a:pt x="19" y="95"/>
                </a:moveTo>
                <a:lnTo>
                  <a:pt x="38" y="95"/>
                </a:lnTo>
                <a:lnTo>
                  <a:pt x="38" y="19"/>
                </a:lnTo>
                <a:lnTo>
                  <a:pt x="19" y="19"/>
                </a:lnTo>
                <a:lnTo>
                  <a:pt x="19" y="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7" name="Freeform 78"/>
          <p:cNvSpPr/>
          <p:nvPr/>
        </p:nvSpPr>
        <p:spPr bwMode="auto">
          <a:xfrm>
            <a:off x="2800350" y="5565775"/>
            <a:ext cx="112713" cy="90488"/>
          </a:xfrm>
          <a:custGeom>
            <a:gdLst>
              <a:gd fmla="*/ 2147483646 w 40" name="T0"/>
              <a:gd fmla="*/ 2147483646 h 32" name="T1"/>
              <a:gd fmla="*/ 0 w 40" name="T2"/>
              <a:gd fmla="*/ 2147483646 h 32" name="T3"/>
              <a:gd fmla="*/ 0 w 40" name="T4"/>
              <a:gd fmla="*/ 0 h 32" name="T5"/>
              <a:gd fmla="*/ 2147483646 w 40" name="T6"/>
              <a:gd fmla="*/ 0 h 32" name="T7"/>
              <a:gd fmla="*/ 2147483646 w 40" name="T8"/>
              <a:gd fmla="*/ 2147483646 h 32" name="T9"/>
              <a:gd fmla="*/ 2147483646 w 40" name="T10"/>
              <a:gd fmla="*/ 2147483646 h 32" name="T11"/>
              <a:gd fmla="*/ 2147483646 w 40" name="T12"/>
              <a:gd fmla="*/ 2147483646 h 32" name="T13"/>
              <a:gd fmla="*/ 2147483646 w 40" name="T14"/>
              <a:gd fmla="*/ 0 h 32" name="T15"/>
              <a:gd fmla="*/ 2147483646 w 40" name="T16"/>
              <a:gd fmla="*/ 0 h 32" name="T17"/>
              <a:gd fmla="*/ 2147483646 w 40" name="T18"/>
              <a:gd fmla="*/ 2147483646 h 32" name="T19"/>
              <a:gd fmla="*/ 2147483646 w 40" name="T20"/>
              <a:gd fmla="*/ 2147483646 h 32" name="T21"/>
              <a:gd fmla="*/ 2147483646 w 40" name="T22"/>
              <a:gd fmla="*/ 2147483646 h 32" name="T23"/>
              <a:gd fmla="*/ 2147483646 w 40" name="T24"/>
              <a:gd fmla="*/ 2147483646 h 3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32" w="40">
                <a:moveTo>
                  <a:pt x="16" y="32"/>
                </a:moveTo>
                <a:cubicBezTo>
                  <a:pt x="7" y="32"/>
                  <a:pt x="0" y="25"/>
                  <a:pt x="0" y="16"/>
                </a:cubicBezTo>
                <a:cubicBezTo>
                  <a:pt x="0" y="0"/>
                  <a:pt x="0" y="0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20"/>
                  <a:pt x="12" y="24"/>
                  <a:pt x="16" y="24"/>
                </a:cubicBezTo>
                <a:cubicBezTo>
                  <a:pt x="20" y="24"/>
                  <a:pt x="24" y="20"/>
                  <a:pt x="24" y="16"/>
                </a:cubicBezTo>
                <a:cubicBezTo>
                  <a:pt x="24" y="0"/>
                  <a:pt x="24" y="0"/>
                  <a:pt x="2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8"/>
                  <a:pt x="40" y="8"/>
                  <a:pt x="40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25"/>
                  <a:pt x="25" y="32"/>
                  <a:pt x="16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8" name="Freeform 79"/>
          <p:cNvSpPr/>
          <p:nvPr/>
        </p:nvSpPr>
        <p:spPr bwMode="auto">
          <a:xfrm>
            <a:off x="3749675" y="5384800"/>
            <a:ext cx="225425" cy="90488"/>
          </a:xfrm>
          <a:custGeom>
            <a:gdLst>
              <a:gd fmla="*/ 2147483646 w 189" name="T0"/>
              <a:gd fmla="*/ 2147483646 h 75" name="T1"/>
              <a:gd fmla="*/ 0 w 189" name="T2"/>
              <a:gd fmla="*/ 2147483646 h 75" name="T3"/>
              <a:gd fmla="*/ 0 w 189" name="T4"/>
              <a:gd fmla="*/ 0 h 75" name="T5"/>
              <a:gd fmla="*/ 2147483646 w 189" name="T6"/>
              <a:gd fmla="*/ 0 h 75" name="T7"/>
              <a:gd fmla="*/ 2147483646 w 189" name="T8"/>
              <a:gd fmla="*/ 2147483646 h 75" name="T9"/>
              <a:gd fmla="*/ 2147483646 w 189" name="T10"/>
              <a:gd fmla="*/ 2147483646 h 75" name="T11"/>
              <a:gd fmla="*/ 2147483646 w 189" name="T12"/>
              <a:gd fmla="*/ 0 h 75" name="T13"/>
              <a:gd fmla="*/ 2147483646 w 189" name="T14"/>
              <a:gd fmla="*/ 0 h 75" name="T15"/>
              <a:gd fmla="*/ 2147483646 w 189" name="T16"/>
              <a:gd fmla="*/ 2147483646 h 7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75" w="189">
                <a:moveTo>
                  <a:pt x="189" y="75"/>
                </a:moveTo>
                <a:lnTo>
                  <a:pt x="0" y="75"/>
                </a:lnTo>
                <a:lnTo>
                  <a:pt x="0" y="0"/>
                </a:lnTo>
                <a:lnTo>
                  <a:pt x="19" y="0"/>
                </a:lnTo>
                <a:lnTo>
                  <a:pt x="19" y="56"/>
                </a:lnTo>
                <a:lnTo>
                  <a:pt x="170" y="56"/>
                </a:lnTo>
                <a:lnTo>
                  <a:pt x="170" y="0"/>
                </a:lnTo>
                <a:lnTo>
                  <a:pt x="189" y="0"/>
                </a:lnTo>
                <a:lnTo>
                  <a:pt x="189" y="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49" name="Freeform 80"/>
          <p:cNvSpPr/>
          <p:nvPr/>
        </p:nvSpPr>
        <p:spPr bwMode="auto">
          <a:xfrm>
            <a:off x="3862388" y="5384800"/>
            <a:ext cx="66675" cy="44450"/>
          </a:xfrm>
          <a:custGeom>
            <a:gdLst>
              <a:gd fmla="*/ 2147483646 w 56" name="T0"/>
              <a:gd fmla="*/ 2147483646 h 37" name="T1"/>
              <a:gd fmla="*/ 0 w 56" name="T2"/>
              <a:gd fmla="*/ 2147483646 h 37" name="T3"/>
              <a:gd fmla="*/ 0 w 56" name="T4"/>
              <a:gd fmla="*/ 0 h 37" name="T5"/>
              <a:gd fmla="*/ 2147483646 w 56" name="T6"/>
              <a:gd fmla="*/ 0 h 37" name="T7"/>
              <a:gd fmla="*/ 2147483646 w 56" name="T8"/>
              <a:gd fmla="*/ 2147483646 h 37" name="T9"/>
              <a:gd fmla="*/ 2147483646 w 56" name="T10"/>
              <a:gd fmla="*/ 2147483646 h 37" name="T11"/>
              <a:gd fmla="*/ 2147483646 w 56" name="T12"/>
              <a:gd fmla="*/ 0 h 37" name="T13"/>
              <a:gd fmla="*/ 2147483646 w 56" name="T14"/>
              <a:gd fmla="*/ 0 h 37" name="T15"/>
              <a:gd fmla="*/ 2147483646 w 56" name="T16"/>
              <a:gd fmla="*/ 2147483646 h 3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7" w="56">
                <a:moveTo>
                  <a:pt x="56" y="37"/>
                </a:moveTo>
                <a:lnTo>
                  <a:pt x="0" y="37"/>
                </a:lnTo>
                <a:lnTo>
                  <a:pt x="0" y="0"/>
                </a:lnTo>
                <a:lnTo>
                  <a:pt x="18" y="0"/>
                </a:lnTo>
                <a:lnTo>
                  <a:pt x="18" y="18"/>
                </a:lnTo>
                <a:lnTo>
                  <a:pt x="37" y="18"/>
                </a:lnTo>
                <a:lnTo>
                  <a:pt x="37" y="0"/>
                </a:lnTo>
                <a:lnTo>
                  <a:pt x="56" y="0"/>
                </a:lnTo>
                <a:lnTo>
                  <a:pt x="56" y="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0" name="Freeform 81"/>
          <p:cNvSpPr/>
          <p:nvPr/>
        </p:nvSpPr>
        <p:spPr bwMode="auto">
          <a:xfrm>
            <a:off x="3681413" y="5316538"/>
            <a:ext cx="361950" cy="360362"/>
          </a:xfrm>
          <a:custGeom>
            <a:gdLst>
              <a:gd fmla="*/ 2147483646 w 303" name="T0"/>
              <a:gd fmla="*/ 2147483646 h 302" name="T1"/>
              <a:gd fmla="*/ 0 w 303" name="T2"/>
              <a:gd fmla="*/ 2147483646 h 302" name="T3"/>
              <a:gd fmla="*/ 0 w 303" name="T4"/>
              <a:gd fmla="*/ 0 h 302" name="T5"/>
              <a:gd fmla="*/ 2147483646 w 303" name="T6"/>
              <a:gd fmla="*/ 0 h 302" name="T7"/>
              <a:gd fmla="*/ 2147483646 w 303" name="T8"/>
              <a:gd fmla="*/ 2147483646 h 302" name="T9"/>
              <a:gd fmla="*/ 2147483646 w 303" name="T10"/>
              <a:gd fmla="*/ 2147483646 h 302" name="T11"/>
              <a:gd fmla="*/ 2147483646 w 303" name="T12"/>
              <a:gd fmla="*/ 2147483646 h 302" name="T13"/>
              <a:gd fmla="*/ 2147483646 w 303" name="T14"/>
              <a:gd fmla="*/ 2147483646 h 302" name="T15"/>
              <a:gd fmla="*/ 2147483646 w 303" name="T16"/>
              <a:gd fmla="*/ 2147483646 h 302" name="T17"/>
              <a:gd fmla="*/ 2147483646 w 303" name="T18"/>
              <a:gd fmla="*/ 2147483646 h 302" name="T19"/>
              <a:gd fmla="*/ 2147483646 w 303" name="T20"/>
              <a:gd fmla="*/ 2147483646 h 302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302" w="303">
                <a:moveTo>
                  <a:pt x="303" y="302"/>
                </a:moveTo>
                <a:lnTo>
                  <a:pt x="0" y="302"/>
                </a:lnTo>
                <a:lnTo>
                  <a:pt x="0" y="0"/>
                </a:lnTo>
                <a:lnTo>
                  <a:pt x="246" y="0"/>
                </a:lnTo>
                <a:lnTo>
                  <a:pt x="246" y="19"/>
                </a:lnTo>
                <a:lnTo>
                  <a:pt x="19" y="19"/>
                </a:lnTo>
                <a:lnTo>
                  <a:pt x="19" y="284"/>
                </a:lnTo>
                <a:lnTo>
                  <a:pt x="284" y="284"/>
                </a:lnTo>
                <a:lnTo>
                  <a:pt x="284" y="57"/>
                </a:lnTo>
                <a:lnTo>
                  <a:pt x="303" y="57"/>
                </a:lnTo>
                <a:lnTo>
                  <a:pt x="303" y="3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1" name="Rectangle 82"/>
          <p:cNvSpPr>
            <a:spLocks noChangeArrowheads="1"/>
          </p:cNvSpPr>
          <p:nvPr/>
        </p:nvSpPr>
        <p:spPr bwMode="auto">
          <a:xfrm>
            <a:off x="3749675" y="5519738"/>
            <a:ext cx="22542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52" name="Rectangle 83"/>
          <p:cNvSpPr>
            <a:spLocks noChangeArrowheads="1"/>
          </p:cNvSpPr>
          <p:nvPr/>
        </p:nvSpPr>
        <p:spPr bwMode="auto">
          <a:xfrm>
            <a:off x="3749675" y="5565775"/>
            <a:ext cx="22542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53" name="Rectangle 84"/>
          <p:cNvSpPr>
            <a:spLocks noChangeArrowheads="1"/>
          </p:cNvSpPr>
          <p:nvPr/>
        </p:nvSpPr>
        <p:spPr bwMode="auto">
          <a:xfrm>
            <a:off x="3749675" y="5610225"/>
            <a:ext cx="22542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54" name="Freeform 85"/>
          <p:cNvSpPr/>
          <p:nvPr/>
        </p:nvSpPr>
        <p:spPr bwMode="auto">
          <a:xfrm>
            <a:off x="4586288" y="5359400"/>
            <a:ext cx="342900" cy="322263"/>
          </a:xfrm>
          <a:custGeom>
            <a:gdLst>
              <a:gd fmla="*/ 2147483646 w 122" name="T0"/>
              <a:gd fmla="*/ 2147483646 h 114" name="T1"/>
              <a:gd fmla="*/ 2147483646 w 122" name="T2"/>
              <a:gd fmla="*/ 2147483646 h 114" name="T3"/>
              <a:gd fmla="*/ 2147483646 w 122" name="T4"/>
              <a:gd fmla="*/ 0 h 114" name="T5"/>
              <a:gd fmla="*/ 2147483646 w 122" name="T6"/>
              <a:gd fmla="*/ 2147483646 h 114" name="T7"/>
              <a:gd fmla="*/ 2147483646 w 122" name="T8"/>
              <a:gd fmla="*/ 2147483646 h 114" name="T9"/>
              <a:gd fmla="*/ 2147483646 w 122" name="T10"/>
              <a:gd fmla="*/ 2147483646 h 114" name="T11"/>
              <a:gd fmla="*/ 2147483646 w 122" name="T12"/>
              <a:gd fmla="*/ 2147483646 h 114" name="T13"/>
              <a:gd fmla="*/ 2147483646 w 122" name="T14"/>
              <a:gd fmla="*/ 2147483646 h 11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114" w="122">
                <a:moveTo>
                  <a:pt x="92" y="114"/>
                </a:moveTo>
                <a:cubicBezTo>
                  <a:pt x="73" y="114"/>
                  <a:pt x="52" y="105"/>
                  <a:pt x="35" y="88"/>
                </a:cubicBezTo>
                <a:cubicBezTo>
                  <a:pt x="7" y="61"/>
                  <a:pt x="0" y="23"/>
                  <a:pt x="17" y="0"/>
                </a:cubicBezTo>
                <a:cubicBezTo>
                  <a:pt x="24" y="5"/>
                  <a:pt x="24" y="5"/>
                  <a:pt x="24" y="5"/>
                </a:cubicBezTo>
                <a:cubicBezTo>
                  <a:pt x="9" y="24"/>
                  <a:pt x="16" y="58"/>
                  <a:pt x="40" y="82"/>
                </a:cubicBezTo>
                <a:cubicBezTo>
                  <a:pt x="64" y="106"/>
                  <a:pt x="98" y="113"/>
                  <a:pt x="117" y="98"/>
                </a:cubicBezTo>
                <a:cubicBezTo>
                  <a:pt x="122" y="104"/>
                  <a:pt x="122" y="104"/>
                  <a:pt x="122" y="104"/>
                </a:cubicBezTo>
                <a:cubicBezTo>
                  <a:pt x="114" y="111"/>
                  <a:pt x="103" y="114"/>
                  <a:pt x="92" y="1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5" name="Freeform 86"/>
          <p:cNvSpPr/>
          <p:nvPr/>
        </p:nvSpPr>
        <p:spPr bwMode="auto">
          <a:xfrm>
            <a:off x="4659313" y="5316538"/>
            <a:ext cx="306387" cy="311150"/>
          </a:xfrm>
          <a:custGeom>
            <a:gdLst>
              <a:gd fmla="*/ 2147483646 w 109" name="T0"/>
              <a:gd fmla="*/ 2147483646 h 110" name="T1"/>
              <a:gd fmla="*/ 2147483646 w 109" name="T2"/>
              <a:gd fmla="*/ 2147483646 h 110" name="T3"/>
              <a:gd fmla="*/ 2147483646 w 109" name="T4"/>
              <a:gd fmla="*/ 2147483646 h 110" name="T5"/>
              <a:gd fmla="*/ 2147483646 w 109" name="T6"/>
              <a:gd fmla="*/ 2147483646 h 110" name="T7"/>
              <a:gd fmla="*/ 2147483646 w 109" name="T8"/>
              <a:gd fmla="*/ 2147483646 h 110" name="T9"/>
              <a:gd fmla="*/ 2147483646 w 109" name="T10"/>
              <a:gd fmla="*/ 2147483646 h 110" name="T11"/>
              <a:gd fmla="*/ 2147483646 w 109" name="T12"/>
              <a:gd fmla="*/ 2147483646 h 110" name="T13"/>
              <a:gd fmla="*/ 0 w 109" name="T14"/>
              <a:gd fmla="*/ 2147483646 h 110" name="T15"/>
              <a:gd fmla="*/ 2147483646 w 109" name="T16"/>
              <a:gd fmla="*/ 0 h 110" name="T17"/>
              <a:gd fmla="*/ 2147483646 w 109" name="T18"/>
              <a:gd fmla="*/ 2147483646 h 110" name="T19"/>
              <a:gd fmla="*/ 2147483646 w 109" name="T20"/>
              <a:gd fmla="*/ 2147483646 h 110" name="T21"/>
              <a:gd fmla="*/ 2147483646 w 109" name="T22"/>
              <a:gd fmla="*/ 2147483646 h 110" name="T23"/>
              <a:gd fmla="*/ 2147483646 w 109" name="T24"/>
              <a:gd fmla="*/ 2147483646 h 110" name="T25"/>
              <a:gd fmla="*/ 2147483646 w 109" name="T26"/>
              <a:gd fmla="*/ 2147483646 h 110" name="T27"/>
              <a:gd fmla="*/ 2147483646 w 109" name="T28"/>
              <a:gd fmla="*/ 2147483646 h 110" name="T29"/>
              <a:gd fmla="*/ 2147483646 w 109" name="T30"/>
              <a:gd fmla="*/ 2147483646 h 110" name="T31"/>
              <a:gd fmla="*/ 2147483646 w 109" name="T32"/>
              <a:gd fmla="*/ 2147483646 h 110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110" w="109">
                <a:moveTo>
                  <a:pt x="103" y="110"/>
                </a:moveTo>
                <a:cubicBezTo>
                  <a:pt x="73" y="79"/>
                  <a:pt x="73" y="79"/>
                  <a:pt x="73" y="79"/>
                </a:cubicBezTo>
                <a:cubicBezTo>
                  <a:pt x="67" y="85"/>
                  <a:pt x="67" y="85"/>
                  <a:pt x="67" y="85"/>
                </a:cubicBezTo>
                <a:cubicBezTo>
                  <a:pt x="62" y="90"/>
                  <a:pt x="54" y="94"/>
                  <a:pt x="46" y="94"/>
                </a:cubicBezTo>
                <a:cubicBezTo>
                  <a:pt x="38" y="94"/>
                  <a:pt x="30" y="90"/>
                  <a:pt x="25" y="85"/>
                </a:cubicBezTo>
                <a:cubicBezTo>
                  <a:pt x="13" y="73"/>
                  <a:pt x="13" y="54"/>
                  <a:pt x="25" y="42"/>
                </a:cubicBezTo>
                <a:cubicBezTo>
                  <a:pt x="30" y="36"/>
                  <a:pt x="30" y="36"/>
                  <a:pt x="30" y="36"/>
                </a:cubicBezTo>
                <a:cubicBezTo>
                  <a:pt x="0" y="6"/>
                  <a:pt x="0" y="6"/>
                  <a:pt x="0" y="6"/>
                </a:cubicBezTo>
                <a:cubicBezTo>
                  <a:pt x="5" y="0"/>
                  <a:pt x="5" y="0"/>
                  <a:pt x="5" y="0"/>
                </a:cubicBezTo>
                <a:cubicBezTo>
                  <a:pt x="41" y="36"/>
                  <a:pt x="41" y="36"/>
                  <a:pt x="41" y="36"/>
                </a:cubicBezTo>
                <a:cubicBezTo>
                  <a:pt x="30" y="47"/>
                  <a:pt x="30" y="47"/>
                  <a:pt x="30" y="47"/>
                </a:cubicBezTo>
                <a:cubicBezTo>
                  <a:pt x="22" y="56"/>
                  <a:pt x="22" y="70"/>
                  <a:pt x="30" y="79"/>
                </a:cubicBezTo>
                <a:cubicBezTo>
                  <a:pt x="35" y="83"/>
                  <a:pt x="40" y="86"/>
                  <a:pt x="46" y="86"/>
                </a:cubicBezTo>
                <a:cubicBezTo>
                  <a:pt x="52" y="86"/>
                  <a:pt x="58" y="83"/>
                  <a:pt x="62" y="79"/>
                </a:cubicBezTo>
                <a:cubicBezTo>
                  <a:pt x="73" y="68"/>
                  <a:pt x="73" y="68"/>
                  <a:pt x="73" y="68"/>
                </a:cubicBezTo>
                <a:cubicBezTo>
                  <a:pt x="109" y="104"/>
                  <a:pt x="109" y="104"/>
                  <a:pt x="109" y="104"/>
                </a:cubicBezTo>
                <a:lnTo>
                  <a:pt x="103" y="1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6" name="Freeform 87"/>
          <p:cNvSpPr/>
          <p:nvPr/>
        </p:nvSpPr>
        <p:spPr bwMode="auto">
          <a:xfrm>
            <a:off x="1828800" y="5340350"/>
            <a:ext cx="361950" cy="323850"/>
          </a:xfrm>
          <a:custGeom>
            <a:gdLst>
              <a:gd fmla="*/ 2147483646 w 128" name="T0"/>
              <a:gd fmla="*/ 2147483646 h 115" name="T1"/>
              <a:gd fmla="*/ 2147483646 w 128" name="T2"/>
              <a:gd fmla="*/ 2147483646 h 115" name="T3"/>
              <a:gd fmla="*/ 0 w 128" name="T4"/>
              <a:gd fmla="*/ 2147483646 h 115" name="T5"/>
              <a:gd fmla="*/ 2147483646 w 128" name="T6"/>
              <a:gd fmla="*/ 0 h 115" name="T7"/>
              <a:gd fmla="*/ 2147483646 w 128" name="T8"/>
              <a:gd fmla="*/ 2147483646 h 115" name="T9"/>
              <a:gd fmla="*/ 2147483646 w 128" name="T10"/>
              <a:gd fmla="*/ 0 h 115" name="T11"/>
              <a:gd fmla="*/ 2147483646 w 128" name="T12"/>
              <a:gd fmla="*/ 2147483646 h 115" name="T13"/>
              <a:gd fmla="*/ 2147483646 w 128" name="T14"/>
              <a:gd fmla="*/ 2147483646 h 115" name="T15"/>
              <a:gd fmla="*/ 2147483646 w 128" name="T16"/>
              <a:gd fmla="*/ 2147483646 h 115" name="T17"/>
              <a:gd fmla="*/ 2147483646 w 128" name="T18"/>
              <a:gd fmla="*/ 2147483646 h 115" name="T19"/>
              <a:gd fmla="*/ 2147483646 w 128" name="T20"/>
              <a:gd fmla="*/ 2147483646 h 115" name="T21"/>
              <a:gd fmla="*/ 2147483646 w 128" name="T22"/>
              <a:gd fmla="*/ 2147483646 h 115" name="T23"/>
              <a:gd fmla="*/ 2147483646 w 128" name="T24"/>
              <a:gd fmla="*/ 2147483646 h 115" name="T25"/>
              <a:gd fmla="*/ 2147483646 w 128" name="T26"/>
              <a:gd fmla="*/ 2147483646 h 115" name="T27"/>
              <a:gd fmla="*/ 2147483646 w 128" name="T28"/>
              <a:gd fmla="*/ 2147483646 h 115" name="T29"/>
              <a:gd fmla="*/ 2147483646 w 128" name="T30"/>
              <a:gd fmla="*/ 2147483646 h 115" name="T31"/>
              <a:gd fmla="*/ 2147483646 w 128" name="T32"/>
              <a:gd fmla="*/ 2147483646 h 115" name="T33"/>
              <a:gd fmla="*/ 2147483646 w 128" name="T34"/>
              <a:gd fmla="*/ 2147483646 h 115" name="T35"/>
              <a:gd fmla="*/ 2147483646 w 128" name="T36"/>
              <a:gd fmla="*/ 2147483646 h 115" name="T37"/>
              <a:gd fmla="*/ 2147483646 w 128" name="T38"/>
              <a:gd fmla="*/ 2147483646 h 115" name="T39"/>
              <a:gd fmla="*/ 2147483646 w 128" name="T40"/>
              <a:gd fmla="*/ 2147483646 h 115" name="T41"/>
              <a:gd fmla="*/ 2147483646 w 128" name="T42"/>
              <a:gd fmla="*/ 2147483646 h 115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b" l="0" r="r" t="0"/>
            <a:pathLst>
              <a:path h="115" w="128">
                <a:moveTo>
                  <a:pt x="65" y="115"/>
                </a:moveTo>
                <a:cubicBezTo>
                  <a:pt x="9" y="63"/>
                  <a:pt x="9" y="63"/>
                  <a:pt x="9" y="63"/>
                </a:cubicBezTo>
                <a:cubicBezTo>
                  <a:pt x="3" y="56"/>
                  <a:pt x="0" y="47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48" y="0"/>
                  <a:pt x="57" y="4"/>
                  <a:pt x="64" y="10"/>
                </a:cubicBezTo>
                <a:cubicBezTo>
                  <a:pt x="71" y="4"/>
                  <a:pt x="80" y="0"/>
                  <a:pt x="90" y="0"/>
                </a:cubicBezTo>
                <a:cubicBezTo>
                  <a:pt x="111" y="0"/>
                  <a:pt x="128" y="17"/>
                  <a:pt x="128" y="38"/>
                </a:cubicBezTo>
                <a:cubicBezTo>
                  <a:pt x="128" y="47"/>
                  <a:pt x="125" y="56"/>
                  <a:pt x="119" y="63"/>
                </a:cubicBezTo>
                <a:cubicBezTo>
                  <a:pt x="119" y="63"/>
                  <a:pt x="119" y="63"/>
                  <a:pt x="119" y="63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69" y="97"/>
                  <a:pt x="69" y="97"/>
                  <a:pt x="69" y="97"/>
                </a:cubicBezTo>
                <a:cubicBezTo>
                  <a:pt x="113" y="57"/>
                  <a:pt x="113" y="57"/>
                  <a:pt x="113" y="57"/>
                </a:cubicBezTo>
                <a:cubicBezTo>
                  <a:pt x="117" y="52"/>
                  <a:pt x="120" y="45"/>
                  <a:pt x="120" y="38"/>
                </a:cubicBezTo>
                <a:cubicBezTo>
                  <a:pt x="120" y="21"/>
                  <a:pt x="107" y="8"/>
                  <a:pt x="90" y="8"/>
                </a:cubicBezTo>
                <a:cubicBezTo>
                  <a:pt x="81" y="8"/>
                  <a:pt x="73" y="12"/>
                  <a:pt x="67" y="19"/>
                </a:cubicBezTo>
                <a:cubicBezTo>
                  <a:pt x="64" y="22"/>
                  <a:pt x="64" y="22"/>
                  <a:pt x="64" y="22"/>
                </a:cubicBezTo>
                <a:cubicBezTo>
                  <a:pt x="61" y="19"/>
                  <a:pt x="61" y="19"/>
                  <a:pt x="61" y="19"/>
                </a:cubicBezTo>
                <a:cubicBezTo>
                  <a:pt x="55" y="12"/>
                  <a:pt x="47" y="8"/>
                  <a:pt x="38" y="8"/>
                </a:cubicBezTo>
                <a:cubicBezTo>
                  <a:pt x="21" y="8"/>
                  <a:pt x="8" y="21"/>
                  <a:pt x="8" y="38"/>
                </a:cubicBezTo>
                <a:cubicBezTo>
                  <a:pt x="8" y="45"/>
                  <a:pt x="11" y="52"/>
                  <a:pt x="15" y="57"/>
                </a:cubicBezTo>
                <a:cubicBezTo>
                  <a:pt x="71" y="109"/>
                  <a:pt x="71" y="109"/>
                  <a:pt x="71" y="109"/>
                </a:cubicBezTo>
                <a:lnTo>
                  <a:pt x="65" y="1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7" name="Freeform 88"/>
          <p:cNvSpPr>
            <a:spLocks noEditPoints="1"/>
          </p:cNvSpPr>
          <p:nvPr/>
        </p:nvSpPr>
        <p:spPr bwMode="auto">
          <a:xfrm>
            <a:off x="1874838" y="5384800"/>
            <a:ext cx="239712" cy="204788"/>
          </a:xfrm>
          <a:custGeom>
            <a:gdLst>
              <a:gd fmla="*/ 2147483646 w 85" name="T0"/>
              <a:gd fmla="*/ 2147483646 h 73" name="T1"/>
              <a:gd fmla="*/ 2147483646 w 85" name="T2"/>
              <a:gd fmla="*/ 2147483646 h 73" name="T3"/>
              <a:gd fmla="*/ 0 w 85" name="T4"/>
              <a:gd fmla="*/ 2147483646 h 73" name="T5"/>
              <a:gd fmla="*/ 2147483646 w 85" name="T6"/>
              <a:gd fmla="*/ 0 h 73" name="T7"/>
              <a:gd fmla="*/ 2147483646 w 85" name="T8"/>
              <a:gd fmla="*/ 2147483646 h 73" name="T9"/>
              <a:gd fmla="*/ 2147483646 w 85" name="T10"/>
              <a:gd fmla="*/ 2147483646 h 73" name="T11"/>
              <a:gd fmla="*/ 2147483646 w 85" name="T12"/>
              <a:gd fmla="*/ 2147483646 h 73" name="T13"/>
              <a:gd fmla="*/ 2147483646 w 85" name="T14"/>
              <a:gd fmla="*/ 2147483646 h 73" name="T15"/>
              <a:gd fmla="*/ 2147483646 w 85" name="T16"/>
              <a:gd fmla="*/ 2147483646 h 73" name="T17"/>
              <a:gd fmla="*/ 2147483646 w 85" name="T18"/>
              <a:gd fmla="*/ 2147483646 h 73" name="T19"/>
              <a:gd fmla="*/ 2147483646 w 85" name="T20"/>
              <a:gd fmla="*/ 2147483646 h 73" name="T21"/>
              <a:gd fmla="*/ 2147483646 w 85" name="T22"/>
              <a:gd fmla="*/ 2147483646 h 73" name="T23"/>
              <a:gd fmla="*/ 2147483646 w 85" name="T24"/>
              <a:gd fmla="*/ 2147483646 h 73" name="T25"/>
              <a:gd fmla="*/ 2147483646 w 85" name="T26"/>
              <a:gd fmla="*/ 2147483646 h 73" name="T27"/>
              <a:gd fmla="*/ 2147483646 w 85" name="T28"/>
              <a:gd fmla="*/ 2147483646 h 73" name="T29"/>
              <a:gd fmla="*/ 2147483646 w 85" name="T30"/>
              <a:gd fmla="*/ 2147483646 h 73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73" w="85">
                <a:moveTo>
                  <a:pt x="45" y="73"/>
                </a:move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22" y="8"/>
                  <a:pt x="22" y="8"/>
                  <a:pt x="22" y="8"/>
                </a:cubicBezTo>
                <a:cubicBezTo>
                  <a:pt x="14" y="8"/>
                  <a:pt x="8" y="14"/>
                  <a:pt x="8" y="22"/>
                </a:cubicBezTo>
                <a:cubicBezTo>
                  <a:pt x="8" y="25"/>
                  <a:pt x="9" y="28"/>
                  <a:pt x="11" y="30"/>
                </a:cubicBezTo>
                <a:cubicBezTo>
                  <a:pt x="50" y="67"/>
                  <a:pt x="50" y="67"/>
                  <a:pt x="50" y="67"/>
                </a:cubicBezTo>
                <a:lnTo>
                  <a:pt x="45" y="73"/>
                </a:lnTo>
                <a:close/>
                <a:moveTo>
                  <a:pt x="62" y="16"/>
                </a:moveTo>
                <a:cubicBezTo>
                  <a:pt x="55" y="12"/>
                  <a:pt x="55" y="12"/>
                  <a:pt x="55" y="12"/>
                </a:cubicBezTo>
                <a:cubicBezTo>
                  <a:pt x="58" y="7"/>
                  <a:pt x="62" y="3"/>
                  <a:pt x="68" y="2"/>
                </a:cubicBezTo>
                <a:cubicBezTo>
                  <a:pt x="74" y="0"/>
                  <a:pt x="80" y="1"/>
                  <a:pt x="85" y="4"/>
                </a:cubicBezTo>
                <a:cubicBezTo>
                  <a:pt x="81" y="11"/>
                  <a:pt x="81" y="11"/>
                  <a:pt x="81" y="11"/>
                </a:cubicBezTo>
                <a:cubicBezTo>
                  <a:pt x="78" y="9"/>
                  <a:pt x="74" y="8"/>
                  <a:pt x="70" y="9"/>
                </a:cubicBezTo>
                <a:cubicBezTo>
                  <a:pt x="67" y="10"/>
                  <a:pt x="64" y="13"/>
                  <a:pt x="62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8" name="Freeform 89"/>
          <p:cNvSpPr>
            <a:spLocks noEditPoints="1"/>
          </p:cNvSpPr>
          <p:nvPr/>
        </p:nvSpPr>
        <p:spPr bwMode="auto">
          <a:xfrm>
            <a:off x="5534025" y="5384800"/>
            <a:ext cx="361950" cy="225425"/>
          </a:xfrm>
          <a:custGeom>
            <a:gdLst>
              <a:gd fmla="*/ 2147483646 w 128" name="T0"/>
              <a:gd fmla="*/ 2147483646 h 80" name="T1"/>
              <a:gd fmla="*/ 2147483646 w 128" name="T2"/>
              <a:gd fmla="*/ 2147483646 h 80" name="T3"/>
              <a:gd fmla="*/ 0 w 128" name="T4"/>
              <a:gd fmla="*/ 2147483646 h 80" name="T5"/>
              <a:gd fmla="*/ 2147483646 w 128" name="T6"/>
              <a:gd fmla="*/ 0 h 80" name="T7"/>
              <a:gd fmla="*/ 2147483646 w 128" name="T8"/>
              <a:gd fmla="*/ 0 h 80" name="T9"/>
              <a:gd fmla="*/ 2147483646 w 128" name="T10"/>
              <a:gd fmla="*/ 2147483646 h 80" name="T11"/>
              <a:gd fmla="*/ 2147483646 w 128" name="T12"/>
              <a:gd fmla="*/ 2147483646 h 80" name="T13"/>
              <a:gd fmla="*/ 2147483646 w 128" name="T14"/>
              <a:gd fmla="*/ 2147483646 h 80" name="T15"/>
              <a:gd fmla="*/ 2147483646 w 128" name="T16"/>
              <a:gd fmla="*/ 2147483646 h 80" name="T17"/>
              <a:gd fmla="*/ 2147483646 w 128" name="T18"/>
              <a:gd fmla="*/ 2147483646 h 80" name="T19"/>
              <a:gd fmla="*/ 2147483646 w 128" name="T20"/>
              <a:gd fmla="*/ 2147483646 h 80" name="T21"/>
              <a:gd fmla="*/ 2147483646 w 128" name="T22"/>
              <a:gd fmla="*/ 2147483646 h 80" name="T23"/>
              <a:gd fmla="*/ 2147483646 w 128" name="T24"/>
              <a:gd fmla="*/ 2147483646 h 80" name="T25"/>
              <a:gd fmla="*/ 2147483646 w 128" name="T26"/>
              <a:gd fmla="*/ 2147483646 h 80" name="T27"/>
              <a:gd fmla="*/ 2147483646 w 128" name="T28"/>
              <a:gd fmla="*/ 2147483646 h 80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80" w="128">
                <a:moveTo>
                  <a:pt x="40" y="80"/>
                </a:moveTo>
                <a:cubicBezTo>
                  <a:pt x="40" y="80"/>
                  <a:pt x="40" y="80"/>
                  <a:pt x="40" y="80"/>
                </a:cubicBezTo>
                <a:cubicBezTo>
                  <a:pt x="18" y="80"/>
                  <a:pt x="0" y="62"/>
                  <a:pt x="0" y="40"/>
                </a:cubicBezTo>
                <a:cubicBezTo>
                  <a:pt x="0" y="18"/>
                  <a:pt x="18" y="0"/>
                  <a:pt x="40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110" y="0"/>
                  <a:pt x="128" y="18"/>
                  <a:pt x="128" y="40"/>
                </a:cubicBezTo>
                <a:cubicBezTo>
                  <a:pt x="128" y="62"/>
                  <a:pt x="110" y="80"/>
                  <a:pt x="88" y="80"/>
                </a:cubicBezTo>
                <a:lnTo>
                  <a:pt x="40" y="80"/>
                </a:lnTo>
                <a:close/>
                <a:moveTo>
                  <a:pt x="88" y="8"/>
                </a:moveTo>
                <a:cubicBezTo>
                  <a:pt x="40" y="8"/>
                  <a:pt x="40" y="8"/>
                  <a:pt x="40" y="8"/>
                </a:cubicBezTo>
                <a:cubicBezTo>
                  <a:pt x="22" y="8"/>
                  <a:pt x="8" y="22"/>
                  <a:pt x="8" y="40"/>
                </a:cubicBezTo>
                <a:cubicBezTo>
                  <a:pt x="8" y="58"/>
                  <a:pt x="22" y="72"/>
                  <a:pt x="40" y="72"/>
                </a:cubicBezTo>
                <a:cubicBezTo>
                  <a:pt x="88" y="72"/>
                  <a:pt x="88" y="72"/>
                  <a:pt x="88" y="72"/>
                </a:cubicBezTo>
                <a:cubicBezTo>
                  <a:pt x="106" y="72"/>
                  <a:pt x="120" y="58"/>
                  <a:pt x="120" y="40"/>
                </a:cubicBezTo>
                <a:cubicBezTo>
                  <a:pt x="120" y="22"/>
                  <a:pt x="106" y="8"/>
                  <a:pt x="88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59" name="Freeform 90"/>
          <p:cNvSpPr>
            <a:spLocks noEditPoints="1"/>
          </p:cNvSpPr>
          <p:nvPr/>
        </p:nvSpPr>
        <p:spPr bwMode="auto">
          <a:xfrm>
            <a:off x="5580063" y="5429250"/>
            <a:ext cx="134937" cy="136525"/>
          </a:xfrm>
          <a:custGeom>
            <a:gdLst>
              <a:gd fmla="*/ 2147483646 w 48" name="T0"/>
              <a:gd fmla="*/ 2147483646 h 48" name="T1"/>
              <a:gd fmla="*/ 0 w 48" name="T2"/>
              <a:gd fmla="*/ 2147483646 h 48" name="T3"/>
              <a:gd fmla="*/ 2147483646 w 48" name="T4"/>
              <a:gd fmla="*/ 0 h 48" name="T5"/>
              <a:gd fmla="*/ 2147483646 w 48" name="T6"/>
              <a:gd fmla="*/ 2147483646 h 48" name="T7"/>
              <a:gd fmla="*/ 2147483646 w 48" name="T8"/>
              <a:gd fmla="*/ 2147483646 h 48" name="T9"/>
              <a:gd fmla="*/ 2147483646 w 48" name="T10"/>
              <a:gd fmla="*/ 2147483646 h 48" name="T11"/>
              <a:gd fmla="*/ 2147483646 w 48" name="T12"/>
              <a:gd fmla="*/ 2147483646 h 48" name="T13"/>
              <a:gd fmla="*/ 2147483646 w 48" name="T14"/>
              <a:gd fmla="*/ 2147483646 h 48" name="T15"/>
              <a:gd fmla="*/ 2147483646 w 48" name="T16"/>
              <a:gd fmla="*/ 2147483646 h 48" name="T17"/>
              <a:gd fmla="*/ 2147483646 w 4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48">
                <a:moveTo>
                  <a:pt x="24" y="48"/>
                </a:moveTo>
                <a:cubicBezTo>
                  <a:pt x="11" y="48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8"/>
                  <a:pt x="24" y="48"/>
                </a:cubicBezTo>
                <a:close/>
                <a:moveTo>
                  <a:pt x="24" y="8"/>
                </a:moveTo>
                <a:cubicBezTo>
                  <a:pt x="15" y="8"/>
                  <a:pt x="8" y="15"/>
                  <a:pt x="8" y="24"/>
                </a:cubicBezTo>
                <a:cubicBezTo>
                  <a:pt x="8" y="33"/>
                  <a:pt x="15" y="40"/>
                  <a:pt x="24" y="40"/>
                </a:cubicBezTo>
                <a:cubicBezTo>
                  <a:pt x="33" y="40"/>
                  <a:pt x="40" y="33"/>
                  <a:pt x="40" y="24"/>
                </a:cubicBezTo>
                <a:cubicBezTo>
                  <a:pt x="40" y="15"/>
                  <a:pt x="33" y="8"/>
                  <a:pt x="2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0" name="Freeform 91"/>
          <p:cNvSpPr/>
          <p:nvPr/>
        </p:nvSpPr>
        <p:spPr bwMode="auto">
          <a:xfrm>
            <a:off x="2089150" y="6242050"/>
            <a:ext cx="101600" cy="101600"/>
          </a:xfrm>
          <a:custGeom>
            <a:gdLst>
              <a:gd fmla="*/ 2147483646 w 85" name="T0"/>
              <a:gd fmla="*/ 2147483646 h 85" name="T1"/>
              <a:gd fmla="*/ 2147483646 w 85" name="T2"/>
              <a:gd fmla="*/ 2147483646 h 85" name="T3"/>
              <a:gd fmla="*/ 2147483646 w 85" name="T4"/>
              <a:gd fmla="*/ 2147483646 h 85" name="T5"/>
              <a:gd fmla="*/ 0 w 85" name="T6"/>
              <a:gd fmla="*/ 2147483646 h 85" name="T7"/>
              <a:gd fmla="*/ 0 w 85" name="T8"/>
              <a:gd fmla="*/ 0 h 85" name="T9"/>
              <a:gd fmla="*/ 2147483646 w 85" name="T10"/>
              <a:gd fmla="*/ 0 h 85" name="T11"/>
              <a:gd fmla="*/ 2147483646 w 85" name="T12"/>
              <a:gd fmla="*/ 2147483646 h 85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5" w="85">
                <a:moveTo>
                  <a:pt x="85" y="85"/>
                </a:moveTo>
                <a:lnTo>
                  <a:pt x="66" y="85"/>
                </a:lnTo>
                <a:lnTo>
                  <a:pt x="66" y="19"/>
                </a:lnTo>
                <a:lnTo>
                  <a:pt x="0" y="19"/>
                </a:lnTo>
                <a:lnTo>
                  <a:pt x="0" y="0"/>
                </a:lnTo>
                <a:lnTo>
                  <a:pt x="85" y="0"/>
                </a:lnTo>
                <a:lnTo>
                  <a:pt x="85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1" name="Freeform 92"/>
          <p:cNvSpPr/>
          <p:nvPr/>
        </p:nvSpPr>
        <p:spPr bwMode="auto">
          <a:xfrm>
            <a:off x="2022475" y="6245225"/>
            <a:ext cx="165100" cy="163513"/>
          </a:xfrm>
          <a:custGeom>
            <a:gdLst>
              <a:gd fmla="*/ 2147483646 w 138" name="T0"/>
              <a:gd fmla="*/ 2147483646 h 137" name="T1"/>
              <a:gd fmla="*/ 0 w 138" name="T2"/>
              <a:gd fmla="*/ 2147483646 h 137" name="T3"/>
              <a:gd fmla="*/ 2147483646 w 138" name="T4"/>
              <a:gd fmla="*/ 0 h 137" name="T5"/>
              <a:gd fmla="*/ 2147483646 w 138" name="T6"/>
              <a:gd fmla="*/ 2147483646 h 137" name="T7"/>
              <a:gd fmla="*/ 2147483646 w 138" name="T8"/>
              <a:gd fmla="*/ 2147483646 h 13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7" w="138">
                <a:moveTo>
                  <a:pt x="15" y="137"/>
                </a:moveTo>
                <a:lnTo>
                  <a:pt x="0" y="123"/>
                </a:lnTo>
                <a:lnTo>
                  <a:pt x="123" y="0"/>
                </a:lnTo>
                <a:lnTo>
                  <a:pt x="138" y="14"/>
                </a:lnTo>
                <a:lnTo>
                  <a:pt x="15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2" name="Freeform 93"/>
          <p:cNvSpPr/>
          <p:nvPr/>
        </p:nvSpPr>
        <p:spPr bwMode="auto">
          <a:xfrm>
            <a:off x="1828800" y="6502400"/>
            <a:ext cx="101600" cy="100013"/>
          </a:xfrm>
          <a:custGeom>
            <a:gdLst>
              <a:gd fmla="*/ 2147483646 w 85" name="T0"/>
              <a:gd fmla="*/ 2147483646 h 85" name="T1"/>
              <a:gd fmla="*/ 0 w 85" name="T2"/>
              <a:gd fmla="*/ 2147483646 h 85" name="T3"/>
              <a:gd fmla="*/ 0 w 85" name="T4"/>
              <a:gd fmla="*/ 0 h 85" name="T5"/>
              <a:gd fmla="*/ 2147483646 w 85" name="T6"/>
              <a:gd fmla="*/ 0 h 85" name="T7"/>
              <a:gd fmla="*/ 2147483646 w 85" name="T8"/>
              <a:gd fmla="*/ 2147483646 h 85" name="T9"/>
              <a:gd fmla="*/ 2147483646 w 85" name="T10"/>
              <a:gd fmla="*/ 2147483646 h 85" name="T11"/>
              <a:gd fmla="*/ 2147483646 w 85" name="T12"/>
              <a:gd fmla="*/ 2147483646 h 85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5" w="85">
                <a:moveTo>
                  <a:pt x="85" y="85"/>
                </a:moveTo>
                <a:lnTo>
                  <a:pt x="0" y="85"/>
                </a:lnTo>
                <a:lnTo>
                  <a:pt x="0" y="0"/>
                </a:lnTo>
                <a:lnTo>
                  <a:pt x="19" y="0"/>
                </a:lnTo>
                <a:lnTo>
                  <a:pt x="19" y="66"/>
                </a:lnTo>
                <a:lnTo>
                  <a:pt x="85" y="66"/>
                </a:lnTo>
                <a:lnTo>
                  <a:pt x="85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3" name="Freeform 94"/>
          <p:cNvSpPr/>
          <p:nvPr/>
        </p:nvSpPr>
        <p:spPr bwMode="auto">
          <a:xfrm>
            <a:off x="1831975" y="6435725"/>
            <a:ext cx="163513" cy="165100"/>
          </a:xfrm>
          <a:custGeom>
            <a:gdLst>
              <a:gd fmla="*/ 2147483646 w 138" name="T0"/>
              <a:gd fmla="*/ 2147483646 h 138" name="T1"/>
              <a:gd fmla="*/ 0 w 138" name="T2"/>
              <a:gd fmla="*/ 2147483646 h 138" name="T3"/>
              <a:gd fmla="*/ 2147483646 w 138" name="T4"/>
              <a:gd fmla="*/ 0 h 138" name="T5"/>
              <a:gd fmla="*/ 2147483646 w 138" name="T6"/>
              <a:gd fmla="*/ 2147483646 h 138" name="T7"/>
              <a:gd fmla="*/ 2147483646 w 138" name="T8"/>
              <a:gd fmla="*/ 2147483646 h 13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8" w="138">
                <a:moveTo>
                  <a:pt x="15" y="138"/>
                </a:moveTo>
                <a:lnTo>
                  <a:pt x="0" y="123"/>
                </a:lnTo>
                <a:lnTo>
                  <a:pt x="123" y="0"/>
                </a:lnTo>
                <a:lnTo>
                  <a:pt x="138" y="15"/>
                </a:lnTo>
                <a:lnTo>
                  <a:pt x="15" y="1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4" name="Freeform 95"/>
          <p:cNvSpPr/>
          <p:nvPr/>
        </p:nvSpPr>
        <p:spPr bwMode="auto">
          <a:xfrm>
            <a:off x="1874838" y="6286500"/>
            <a:ext cx="77787" cy="79375"/>
          </a:xfrm>
          <a:custGeom>
            <a:gdLst>
              <a:gd fmla="*/ 2147483646 w 66" name="T0"/>
              <a:gd fmla="*/ 2147483646 h 66" name="T1"/>
              <a:gd fmla="*/ 0 w 66" name="T2"/>
              <a:gd fmla="*/ 2147483646 h 66" name="T3"/>
              <a:gd fmla="*/ 0 w 66" name="T4"/>
              <a:gd fmla="*/ 0 h 66" name="T5"/>
              <a:gd fmla="*/ 2147483646 w 66" name="T6"/>
              <a:gd fmla="*/ 0 h 66" name="T7"/>
              <a:gd fmla="*/ 2147483646 w 66" name="T8"/>
              <a:gd fmla="*/ 2147483646 h 66" name="T9"/>
              <a:gd fmla="*/ 2147483646 w 66" name="T10"/>
              <a:gd fmla="*/ 2147483646 h 66" name="T11"/>
              <a:gd fmla="*/ 2147483646 w 66" name="T12"/>
              <a:gd fmla="*/ 2147483646 h 6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6" w="66">
                <a:moveTo>
                  <a:pt x="19" y="66"/>
                </a:moveTo>
                <a:lnTo>
                  <a:pt x="0" y="66"/>
                </a:lnTo>
                <a:lnTo>
                  <a:pt x="0" y="0"/>
                </a:lnTo>
                <a:lnTo>
                  <a:pt x="66" y="0"/>
                </a:lnTo>
                <a:lnTo>
                  <a:pt x="66" y="19"/>
                </a:lnTo>
                <a:lnTo>
                  <a:pt x="19" y="19"/>
                </a:lnTo>
                <a:lnTo>
                  <a:pt x="19" y="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5" name="Rectangle 96"/>
          <p:cNvSpPr>
            <a:spLocks noChangeArrowheads="1"/>
          </p:cNvSpPr>
          <p:nvPr/>
        </p:nvSpPr>
        <p:spPr bwMode="auto">
          <a:xfrm>
            <a:off x="1874838" y="6388100"/>
            <a:ext cx="22225" cy="68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66" name="Rectangle 97"/>
          <p:cNvSpPr>
            <a:spLocks noChangeArrowheads="1"/>
          </p:cNvSpPr>
          <p:nvPr/>
        </p:nvSpPr>
        <p:spPr bwMode="auto">
          <a:xfrm>
            <a:off x="1974850" y="6286500"/>
            <a:ext cx="68263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67" name="Freeform 98"/>
          <p:cNvSpPr/>
          <p:nvPr/>
        </p:nvSpPr>
        <p:spPr bwMode="auto">
          <a:xfrm>
            <a:off x="2066925" y="6478588"/>
            <a:ext cx="77788" cy="79375"/>
          </a:xfrm>
          <a:custGeom>
            <a:gdLst>
              <a:gd fmla="*/ 2147483646 w 66" name="T0"/>
              <a:gd fmla="*/ 2147483646 h 66" name="T1"/>
              <a:gd fmla="*/ 0 w 66" name="T2"/>
              <a:gd fmla="*/ 2147483646 h 66" name="T3"/>
              <a:gd fmla="*/ 0 w 66" name="T4"/>
              <a:gd fmla="*/ 2147483646 h 66" name="T5"/>
              <a:gd fmla="*/ 2147483646 w 66" name="T6"/>
              <a:gd fmla="*/ 2147483646 h 66" name="T7"/>
              <a:gd fmla="*/ 2147483646 w 66" name="T8"/>
              <a:gd fmla="*/ 0 h 66" name="T9"/>
              <a:gd fmla="*/ 2147483646 w 66" name="T10"/>
              <a:gd fmla="*/ 0 h 66" name="T11"/>
              <a:gd fmla="*/ 2147483646 w 66" name="T12"/>
              <a:gd fmla="*/ 2147483646 h 6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6" w="66">
                <a:moveTo>
                  <a:pt x="66" y="66"/>
                </a:moveTo>
                <a:lnTo>
                  <a:pt x="0" y="66"/>
                </a:ln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66" y="0"/>
                </a:lnTo>
                <a:lnTo>
                  <a:pt x="66" y="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68" name="Rectangle 99"/>
          <p:cNvSpPr>
            <a:spLocks noChangeArrowheads="1"/>
          </p:cNvSpPr>
          <p:nvPr/>
        </p:nvSpPr>
        <p:spPr bwMode="auto">
          <a:xfrm>
            <a:off x="2122488" y="6388100"/>
            <a:ext cx="22225" cy="68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69" name="Rectangle 100"/>
          <p:cNvSpPr>
            <a:spLocks noChangeArrowheads="1"/>
          </p:cNvSpPr>
          <p:nvPr/>
        </p:nvSpPr>
        <p:spPr bwMode="auto">
          <a:xfrm>
            <a:off x="1974850" y="6535738"/>
            <a:ext cx="68263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70" name="Freeform 101"/>
          <p:cNvSpPr/>
          <p:nvPr/>
        </p:nvSpPr>
        <p:spPr bwMode="auto">
          <a:xfrm>
            <a:off x="2946400" y="6310313"/>
            <a:ext cx="103188" cy="100012"/>
          </a:xfrm>
          <a:custGeom>
            <a:gdLst>
              <a:gd fmla="*/ 2147483646 w 86" name="T0"/>
              <a:gd fmla="*/ 2147483646 h 85" name="T1"/>
              <a:gd fmla="*/ 0 w 86" name="T2"/>
              <a:gd fmla="*/ 2147483646 h 85" name="T3"/>
              <a:gd fmla="*/ 0 w 86" name="T4"/>
              <a:gd fmla="*/ 0 h 85" name="T5"/>
              <a:gd fmla="*/ 2147483646 w 86" name="T6"/>
              <a:gd fmla="*/ 0 h 85" name="T7"/>
              <a:gd fmla="*/ 2147483646 w 86" name="T8"/>
              <a:gd fmla="*/ 2147483646 h 85" name="T9"/>
              <a:gd fmla="*/ 2147483646 w 86" name="T10"/>
              <a:gd fmla="*/ 2147483646 h 85" name="T11"/>
              <a:gd fmla="*/ 2147483646 w 86" name="T12"/>
              <a:gd fmla="*/ 2147483646 h 85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5" w="86">
                <a:moveTo>
                  <a:pt x="86" y="85"/>
                </a:moveTo>
                <a:lnTo>
                  <a:pt x="0" y="85"/>
                </a:lnTo>
                <a:lnTo>
                  <a:pt x="0" y="0"/>
                </a:lnTo>
                <a:lnTo>
                  <a:pt x="19" y="0"/>
                </a:lnTo>
                <a:lnTo>
                  <a:pt x="19" y="66"/>
                </a:lnTo>
                <a:lnTo>
                  <a:pt x="86" y="66"/>
                </a:lnTo>
                <a:lnTo>
                  <a:pt x="86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1" name="Freeform 102"/>
          <p:cNvSpPr/>
          <p:nvPr/>
        </p:nvSpPr>
        <p:spPr bwMode="auto">
          <a:xfrm>
            <a:off x="2960688" y="6245225"/>
            <a:ext cx="152400" cy="150813"/>
          </a:xfrm>
          <a:custGeom>
            <a:gdLst>
              <a:gd fmla="*/ 2147483646 w 128" name="T0"/>
              <a:gd fmla="*/ 2147483646 h 127" name="T1"/>
              <a:gd fmla="*/ 0 w 128" name="T2"/>
              <a:gd fmla="*/ 2147483646 h 127" name="T3"/>
              <a:gd fmla="*/ 2147483646 w 128" name="T4"/>
              <a:gd fmla="*/ 0 h 127" name="T5"/>
              <a:gd fmla="*/ 2147483646 w 128" name="T6"/>
              <a:gd fmla="*/ 2147483646 h 127" name="T7"/>
              <a:gd fmla="*/ 2147483646 w 128" name="T8"/>
              <a:gd fmla="*/ 2147483646 h 12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27" w="128">
                <a:moveTo>
                  <a:pt x="15" y="127"/>
                </a:moveTo>
                <a:lnTo>
                  <a:pt x="0" y="113"/>
                </a:lnTo>
                <a:lnTo>
                  <a:pt x="114" y="0"/>
                </a:lnTo>
                <a:lnTo>
                  <a:pt x="128" y="14"/>
                </a:lnTo>
                <a:lnTo>
                  <a:pt x="15" y="12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2" name="Freeform 103"/>
          <p:cNvSpPr/>
          <p:nvPr/>
        </p:nvSpPr>
        <p:spPr bwMode="auto">
          <a:xfrm>
            <a:off x="2822575" y="6434138"/>
            <a:ext cx="103188" cy="101600"/>
          </a:xfrm>
          <a:custGeom>
            <a:gdLst>
              <a:gd fmla="*/ 2147483646 w 86" name="T0"/>
              <a:gd fmla="*/ 2147483646 h 85" name="T1"/>
              <a:gd fmla="*/ 2147483646 w 86" name="T2"/>
              <a:gd fmla="*/ 2147483646 h 85" name="T3"/>
              <a:gd fmla="*/ 2147483646 w 86" name="T4"/>
              <a:gd fmla="*/ 2147483646 h 85" name="T5"/>
              <a:gd fmla="*/ 0 w 86" name="T6"/>
              <a:gd fmla="*/ 2147483646 h 85" name="T7"/>
              <a:gd fmla="*/ 0 w 86" name="T8"/>
              <a:gd fmla="*/ 0 h 85" name="T9"/>
              <a:gd fmla="*/ 2147483646 w 86" name="T10"/>
              <a:gd fmla="*/ 0 h 85" name="T11"/>
              <a:gd fmla="*/ 2147483646 w 86" name="T12"/>
              <a:gd fmla="*/ 2147483646 h 85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5" w="86">
                <a:moveTo>
                  <a:pt x="86" y="85"/>
                </a:moveTo>
                <a:lnTo>
                  <a:pt x="67" y="85"/>
                </a:lnTo>
                <a:lnTo>
                  <a:pt x="67" y="19"/>
                </a:lnTo>
                <a:lnTo>
                  <a:pt x="0" y="19"/>
                </a:lnTo>
                <a:lnTo>
                  <a:pt x="0" y="0"/>
                </a:lnTo>
                <a:lnTo>
                  <a:pt x="86" y="0"/>
                </a:lnTo>
                <a:lnTo>
                  <a:pt x="86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3" name="Freeform 104"/>
          <p:cNvSpPr/>
          <p:nvPr/>
        </p:nvSpPr>
        <p:spPr bwMode="auto">
          <a:xfrm>
            <a:off x="2757488" y="6448425"/>
            <a:ext cx="153987" cy="152400"/>
          </a:xfrm>
          <a:custGeom>
            <a:gdLst>
              <a:gd fmla="*/ 2147483646 w 128" name="T0"/>
              <a:gd fmla="*/ 2147483646 h 128" name="T1"/>
              <a:gd fmla="*/ 0 w 128" name="T2"/>
              <a:gd fmla="*/ 2147483646 h 128" name="T3"/>
              <a:gd fmla="*/ 2147483646 w 128" name="T4"/>
              <a:gd fmla="*/ 0 h 128" name="T5"/>
              <a:gd fmla="*/ 2147483646 w 128" name="T6"/>
              <a:gd fmla="*/ 2147483646 h 128" name="T7"/>
              <a:gd fmla="*/ 2147483646 w 128" name="T8"/>
              <a:gd fmla="*/ 2147483646 h 1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28" w="128">
                <a:moveTo>
                  <a:pt x="14" y="128"/>
                </a:moveTo>
                <a:lnTo>
                  <a:pt x="0" y="113"/>
                </a:lnTo>
                <a:lnTo>
                  <a:pt x="113" y="0"/>
                </a:lnTo>
                <a:lnTo>
                  <a:pt x="128" y="14"/>
                </a:lnTo>
                <a:lnTo>
                  <a:pt x="14" y="1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4" name="Freeform 105"/>
          <p:cNvSpPr/>
          <p:nvPr/>
        </p:nvSpPr>
        <p:spPr bwMode="auto">
          <a:xfrm>
            <a:off x="2754313" y="6242050"/>
            <a:ext cx="79375" cy="79375"/>
          </a:xfrm>
          <a:custGeom>
            <a:gdLst>
              <a:gd fmla="*/ 2147483646 w 67" name="T0"/>
              <a:gd fmla="*/ 2147483646 h 67" name="T1"/>
              <a:gd fmla="*/ 0 w 67" name="T2"/>
              <a:gd fmla="*/ 2147483646 h 67" name="T3"/>
              <a:gd fmla="*/ 0 w 67" name="T4"/>
              <a:gd fmla="*/ 0 h 67" name="T5"/>
              <a:gd fmla="*/ 2147483646 w 67" name="T6"/>
              <a:gd fmla="*/ 0 h 67" name="T7"/>
              <a:gd fmla="*/ 2147483646 w 67" name="T8"/>
              <a:gd fmla="*/ 2147483646 h 67" name="T9"/>
              <a:gd fmla="*/ 2147483646 w 67" name="T10"/>
              <a:gd fmla="*/ 2147483646 h 67" name="T11"/>
              <a:gd fmla="*/ 2147483646 w 67" name="T12"/>
              <a:gd fmla="*/ 2147483646 h 67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7" w="67">
                <a:moveTo>
                  <a:pt x="19" y="67"/>
                </a:moveTo>
                <a:lnTo>
                  <a:pt x="0" y="67"/>
                </a:lnTo>
                <a:lnTo>
                  <a:pt x="0" y="0"/>
                </a:lnTo>
                <a:lnTo>
                  <a:pt x="67" y="0"/>
                </a:lnTo>
                <a:lnTo>
                  <a:pt x="67" y="19"/>
                </a:lnTo>
                <a:lnTo>
                  <a:pt x="19" y="19"/>
                </a:lnTo>
                <a:lnTo>
                  <a:pt x="19" y="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5" name="Rectangle 106"/>
          <p:cNvSpPr>
            <a:spLocks noChangeArrowheads="1"/>
          </p:cNvSpPr>
          <p:nvPr/>
        </p:nvSpPr>
        <p:spPr bwMode="auto">
          <a:xfrm>
            <a:off x="2754313" y="6343650"/>
            <a:ext cx="22225" cy="66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76" name="Rectangle 107"/>
          <p:cNvSpPr>
            <a:spLocks noChangeArrowheads="1"/>
          </p:cNvSpPr>
          <p:nvPr/>
        </p:nvSpPr>
        <p:spPr bwMode="auto">
          <a:xfrm>
            <a:off x="2857500" y="6242050"/>
            <a:ext cx="68263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77" name="Freeform 108"/>
          <p:cNvSpPr/>
          <p:nvPr/>
        </p:nvSpPr>
        <p:spPr bwMode="auto">
          <a:xfrm>
            <a:off x="3036888" y="6524625"/>
            <a:ext cx="80962" cy="77788"/>
          </a:xfrm>
          <a:custGeom>
            <a:gdLst>
              <a:gd fmla="*/ 2147483646 w 67" name="T0"/>
              <a:gd fmla="*/ 2147483646 h 66" name="T1"/>
              <a:gd fmla="*/ 0 w 67" name="T2"/>
              <a:gd fmla="*/ 2147483646 h 66" name="T3"/>
              <a:gd fmla="*/ 0 w 67" name="T4"/>
              <a:gd fmla="*/ 2147483646 h 66" name="T5"/>
              <a:gd fmla="*/ 2147483646 w 67" name="T6"/>
              <a:gd fmla="*/ 2147483646 h 66" name="T7"/>
              <a:gd fmla="*/ 2147483646 w 67" name="T8"/>
              <a:gd fmla="*/ 0 h 66" name="T9"/>
              <a:gd fmla="*/ 2147483646 w 67" name="T10"/>
              <a:gd fmla="*/ 0 h 66" name="T11"/>
              <a:gd fmla="*/ 2147483646 w 67" name="T12"/>
              <a:gd fmla="*/ 2147483646 h 6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6" w="67">
                <a:moveTo>
                  <a:pt x="67" y="66"/>
                </a:moveTo>
                <a:lnTo>
                  <a:pt x="0" y="66"/>
                </a:lnTo>
                <a:lnTo>
                  <a:pt x="0" y="47"/>
                </a:lnTo>
                <a:lnTo>
                  <a:pt x="48" y="47"/>
                </a:lnTo>
                <a:lnTo>
                  <a:pt x="48" y="0"/>
                </a:lnTo>
                <a:lnTo>
                  <a:pt x="67" y="0"/>
                </a:lnTo>
                <a:lnTo>
                  <a:pt x="67" y="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78" name="Rectangle 109"/>
          <p:cNvSpPr>
            <a:spLocks noChangeArrowheads="1"/>
          </p:cNvSpPr>
          <p:nvPr/>
        </p:nvSpPr>
        <p:spPr bwMode="auto">
          <a:xfrm>
            <a:off x="3094038" y="6434138"/>
            <a:ext cx="23812" cy="68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79" name="Rectangle 110"/>
          <p:cNvSpPr>
            <a:spLocks noChangeArrowheads="1"/>
          </p:cNvSpPr>
          <p:nvPr/>
        </p:nvSpPr>
        <p:spPr bwMode="auto">
          <a:xfrm>
            <a:off x="2946400" y="6580188"/>
            <a:ext cx="68263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80" name="Freeform 111"/>
          <p:cNvSpPr/>
          <p:nvPr/>
        </p:nvSpPr>
        <p:spPr bwMode="auto">
          <a:xfrm>
            <a:off x="3851275" y="6307138"/>
            <a:ext cx="98425" cy="200025"/>
          </a:xfrm>
          <a:custGeom>
            <a:gdLst>
              <a:gd fmla="*/ 2147483646 w 83" name="T0"/>
              <a:gd fmla="*/ 2147483646 h 168" name="T1"/>
              <a:gd fmla="*/ 0 w 83" name="T2"/>
              <a:gd fmla="*/ 2147483646 h 168" name="T3"/>
              <a:gd fmla="*/ 0 w 83" name="T4"/>
              <a:gd fmla="*/ 0 h 168" name="T5"/>
              <a:gd fmla="*/ 2147483646 w 83" name="T6"/>
              <a:gd fmla="*/ 0 h 168" name="T7"/>
              <a:gd fmla="*/ 2147483646 w 83" name="T8"/>
              <a:gd fmla="*/ 2147483646 h 168" name="T9"/>
              <a:gd fmla="*/ 2147483646 w 83" name="T10"/>
              <a:gd fmla="*/ 2147483646 h 168" name="T11"/>
              <a:gd fmla="*/ 2147483646 w 83" name="T12"/>
              <a:gd fmla="*/ 2147483646 h 16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8" w="83">
                <a:moveTo>
                  <a:pt x="71" y="168"/>
                </a:moveTo>
                <a:lnTo>
                  <a:pt x="0" y="99"/>
                </a:lnTo>
                <a:lnTo>
                  <a:pt x="0" y="0"/>
                </a:lnTo>
                <a:lnTo>
                  <a:pt x="19" y="0"/>
                </a:lnTo>
                <a:lnTo>
                  <a:pt x="19" y="92"/>
                </a:lnTo>
                <a:lnTo>
                  <a:pt x="83" y="153"/>
                </a:lnTo>
                <a:lnTo>
                  <a:pt x="71" y="1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1" name="Freeform 112"/>
          <p:cNvSpPr/>
          <p:nvPr/>
        </p:nvSpPr>
        <p:spPr bwMode="auto">
          <a:xfrm>
            <a:off x="3735388" y="6532563"/>
            <a:ext cx="228600" cy="68262"/>
          </a:xfrm>
          <a:custGeom>
            <a:gdLst>
              <a:gd fmla="*/ 2147483646 w 81" name="T0"/>
              <a:gd fmla="*/ 2147483646 h 24" name="T1"/>
              <a:gd fmla="*/ 0 w 81" name="T2"/>
              <a:gd fmla="*/ 2147483646 h 24" name="T3"/>
              <a:gd fmla="*/ 2147483646 w 81" name="T4"/>
              <a:gd fmla="*/ 0 h 24" name="T5"/>
              <a:gd fmla="*/ 2147483646 w 81" name="T6"/>
              <a:gd fmla="*/ 2147483646 h 24" name="T7"/>
              <a:gd fmla="*/ 2147483646 w 81" name="T8"/>
              <a:gd fmla="*/ 2147483646 h 24" name="T9"/>
              <a:gd fmla="*/ 2147483646 w 81" name="T10"/>
              <a:gd fmla="*/ 2147483646 h 2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4" w="81">
                <a:moveTo>
                  <a:pt x="45" y="24"/>
                </a:moveTo>
                <a:cubicBezTo>
                  <a:pt x="29" y="24"/>
                  <a:pt x="12" y="18"/>
                  <a:pt x="0" y="6"/>
                </a:cubicBezTo>
                <a:cubicBezTo>
                  <a:pt x="6" y="0"/>
                  <a:pt x="6" y="0"/>
                  <a:pt x="6" y="0"/>
                </a:cubicBezTo>
                <a:cubicBezTo>
                  <a:pt x="24" y="19"/>
                  <a:pt x="54" y="22"/>
                  <a:pt x="76" y="7"/>
                </a:cubicBezTo>
                <a:cubicBezTo>
                  <a:pt x="81" y="14"/>
                  <a:pt x="81" y="14"/>
                  <a:pt x="81" y="14"/>
                </a:cubicBezTo>
                <a:cubicBezTo>
                  <a:pt x="70" y="21"/>
                  <a:pt x="58" y="24"/>
                  <a:pt x="45" y="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2" name="Freeform 113"/>
          <p:cNvSpPr/>
          <p:nvPr/>
        </p:nvSpPr>
        <p:spPr bwMode="auto">
          <a:xfrm>
            <a:off x="3975100" y="6292850"/>
            <a:ext cx="84138" cy="228600"/>
          </a:xfrm>
          <a:custGeom>
            <a:gdLst>
              <a:gd fmla="*/ 2147483646 w 30" name="T0"/>
              <a:gd fmla="*/ 2147483646 h 81" name="T1"/>
              <a:gd fmla="*/ 2147483646 w 30" name="T2"/>
              <a:gd fmla="*/ 2147483646 h 81" name="T3"/>
              <a:gd fmla="*/ 0 w 30" name="T4"/>
              <a:gd fmla="*/ 2147483646 h 81" name="T5"/>
              <a:gd fmla="*/ 2147483646 w 30" name="T6"/>
              <a:gd fmla="*/ 0 h 81" name="T7"/>
              <a:gd fmla="*/ 2147483646 w 30" name="T8"/>
              <a:gd fmla="*/ 2147483646 h 8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81" w="30">
                <a:moveTo>
                  <a:pt x="14" y="81"/>
                </a:moveTo>
                <a:cubicBezTo>
                  <a:pt x="7" y="76"/>
                  <a:pt x="7" y="76"/>
                  <a:pt x="7" y="76"/>
                </a:cubicBezTo>
                <a:cubicBezTo>
                  <a:pt x="22" y="54"/>
                  <a:pt x="19" y="25"/>
                  <a:pt x="0" y="6"/>
                </a:cubicBezTo>
                <a:cubicBezTo>
                  <a:pt x="5" y="0"/>
                  <a:pt x="5" y="0"/>
                  <a:pt x="5" y="0"/>
                </a:cubicBezTo>
                <a:cubicBezTo>
                  <a:pt x="27" y="22"/>
                  <a:pt x="30" y="55"/>
                  <a:pt x="14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3" name="Freeform 114"/>
          <p:cNvSpPr/>
          <p:nvPr/>
        </p:nvSpPr>
        <p:spPr bwMode="auto">
          <a:xfrm>
            <a:off x="3894138" y="6245225"/>
            <a:ext cx="149225" cy="174625"/>
          </a:xfrm>
          <a:custGeom>
            <a:gdLst>
              <a:gd fmla="*/ 2147483646 w 53" name="T0"/>
              <a:gd fmla="*/ 2147483646 h 62" name="T1"/>
              <a:gd fmla="*/ 2147483646 w 53" name="T2"/>
              <a:gd fmla="*/ 2147483646 h 62" name="T3"/>
              <a:gd fmla="*/ 0 w 53" name="T4"/>
              <a:gd fmla="*/ 2147483646 h 62" name="T5"/>
              <a:gd fmla="*/ 2147483646 w 53" name="T6"/>
              <a:gd fmla="*/ 0 h 62" name="T7"/>
              <a:gd fmla="*/ 2147483646 w 53" name="T8"/>
              <a:gd fmla="*/ 2147483646 h 6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2" w="52">
                <a:moveTo>
                  <a:pt x="53" y="62"/>
                </a:moveTo>
                <a:cubicBezTo>
                  <a:pt x="45" y="62"/>
                  <a:pt x="45" y="62"/>
                  <a:pt x="45" y="62"/>
                </a:cubicBezTo>
                <a:cubicBezTo>
                  <a:pt x="45" y="36"/>
                  <a:pt x="26" y="13"/>
                  <a:pt x="0" y="8"/>
                </a:cubicBezTo>
                <a:cubicBezTo>
                  <a:pt x="2" y="0"/>
                  <a:pt x="2" y="0"/>
                  <a:pt x="2" y="0"/>
                </a:cubicBezTo>
                <a:cubicBezTo>
                  <a:pt x="31" y="6"/>
                  <a:pt x="53" y="32"/>
                  <a:pt x="53" y="6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4" name="Freeform 115"/>
          <p:cNvSpPr/>
          <p:nvPr/>
        </p:nvSpPr>
        <p:spPr bwMode="auto">
          <a:xfrm>
            <a:off x="3681413" y="6245225"/>
            <a:ext cx="180975" cy="355600"/>
          </a:xfrm>
          <a:custGeom>
            <a:gdLst>
              <a:gd fmla="*/ 2147483646 w 64" name="T0"/>
              <a:gd fmla="*/ 2147483646 h 126" name="T1"/>
              <a:gd fmla="*/ 0 w 64" name="T2"/>
              <a:gd fmla="*/ 2147483646 h 126" name="T3"/>
              <a:gd fmla="*/ 2147483646 w 64" name="T4"/>
              <a:gd fmla="*/ 0 h 126" name="T5"/>
              <a:gd fmla="*/ 2147483646 w 64" name="T6"/>
              <a:gd fmla="*/ 2147483646 h 126" name="T7"/>
              <a:gd fmla="*/ 2147483646 w 64" name="T8"/>
              <a:gd fmla="*/ 2147483646 h 126" name="T9"/>
              <a:gd fmla="*/ 2147483646 w 64" name="T10"/>
              <a:gd fmla="*/ 2147483646 h 126" name="T11"/>
              <a:gd fmla="*/ 2147483646 w 64" name="T12"/>
              <a:gd fmla="*/ 2147483646 h 12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25" w="64">
                <a:moveTo>
                  <a:pt x="64" y="126"/>
                </a:moveTo>
                <a:cubicBezTo>
                  <a:pt x="28" y="126"/>
                  <a:pt x="0" y="98"/>
                  <a:pt x="0" y="62"/>
                </a:cubicBezTo>
                <a:cubicBezTo>
                  <a:pt x="0" y="32"/>
                  <a:pt x="21" y="6"/>
                  <a:pt x="51" y="0"/>
                </a:cubicBezTo>
                <a:cubicBezTo>
                  <a:pt x="53" y="8"/>
                  <a:pt x="53" y="8"/>
                  <a:pt x="53" y="8"/>
                </a:cubicBezTo>
                <a:cubicBezTo>
                  <a:pt x="27" y="13"/>
                  <a:pt x="8" y="36"/>
                  <a:pt x="8" y="62"/>
                </a:cubicBezTo>
                <a:cubicBezTo>
                  <a:pt x="8" y="93"/>
                  <a:pt x="33" y="118"/>
                  <a:pt x="64" y="118"/>
                </a:cubicBezTo>
                <a:lnTo>
                  <a:pt x="64" y="1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5" name="Freeform 116"/>
          <p:cNvSpPr/>
          <p:nvPr/>
        </p:nvSpPr>
        <p:spPr bwMode="auto">
          <a:xfrm>
            <a:off x="4641850" y="6321425"/>
            <a:ext cx="293688" cy="280988"/>
          </a:xfrm>
          <a:custGeom>
            <a:gdLst>
              <a:gd fmla="*/ 2147483646 w 104" name="T0"/>
              <a:gd fmla="*/ 2147483646 h 100" name="T1"/>
              <a:gd fmla="*/ 0 w 104" name="T2"/>
              <a:gd fmla="*/ 2147483646 h 100" name="T3"/>
              <a:gd fmla="*/ 2147483646 w 104" name="T4"/>
              <a:gd fmla="*/ 0 h 100" name="T5"/>
              <a:gd fmla="*/ 2147483646 w 104" name="T6"/>
              <a:gd fmla="*/ 2147483646 h 100" name="T7"/>
              <a:gd fmla="*/ 2147483646 w 104" name="T8"/>
              <a:gd fmla="*/ 2147483646 h 100" name="T9"/>
              <a:gd fmla="*/ 2147483646 w 104" name="T10"/>
              <a:gd fmla="*/ 2147483646 h 100" name="T11"/>
              <a:gd fmla="*/ 2147483646 w 104" name="T12"/>
              <a:gd fmla="*/ 2147483646 h 100" name="T13"/>
              <a:gd fmla="*/ 2147483646 w 104" name="T14"/>
              <a:gd fmla="*/ 2147483646 h 100" name="T15"/>
              <a:gd fmla="*/ 2147483646 w 104" name="T16"/>
              <a:gd fmla="*/ 2147483646 h 10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00" w="104">
                <a:moveTo>
                  <a:pt x="52" y="100"/>
                </a:moveTo>
                <a:cubicBezTo>
                  <a:pt x="23" y="100"/>
                  <a:pt x="0" y="77"/>
                  <a:pt x="0" y="48"/>
                </a:cubicBezTo>
                <a:cubicBezTo>
                  <a:pt x="0" y="27"/>
                  <a:pt x="13" y="8"/>
                  <a:pt x="32" y="0"/>
                </a:cubicBezTo>
                <a:cubicBezTo>
                  <a:pt x="35" y="7"/>
                  <a:pt x="35" y="7"/>
                  <a:pt x="35" y="7"/>
                </a:cubicBezTo>
                <a:cubicBezTo>
                  <a:pt x="19" y="14"/>
                  <a:pt x="8" y="30"/>
                  <a:pt x="8" y="48"/>
                </a:cubicBezTo>
                <a:cubicBezTo>
                  <a:pt x="8" y="72"/>
                  <a:pt x="28" y="92"/>
                  <a:pt x="52" y="92"/>
                </a:cubicBezTo>
                <a:cubicBezTo>
                  <a:pt x="75" y="92"/>
                  <a:pt x="94" y="74"/>
                  <a:pt x="96" y="52"/>
                </a:cubicBezTo>
                <a:cubicBezTo>
                  <a:pt x="104" y="52"/>
                  <a:pt x="104" y="52"/>
                  <a:pt x="104" y="52"/>
                </a:cubicBezTo>
                <a:cubicBezTo>
                  <a:pt x="102" y="79"/>
                  <a:pt x="79" y="100"/>
                  <a:pt x="52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6" name="Freeform 117"/>
          <p:cNvSpPr/>
          <p:nvPr/>
        </p:nvSpPr>
        <p:spPr bwMode="auto">
          <a:xfrm>
            <a:off x="4835525" y="6321425"/>
            <a:ext cx="100013" cy="123825"/>
          </a:xfrm>
          <a:custGeom>
            <a:gdLst>
              <a:gd fmla="*/ 2147483646 w 35" name="T0"/>
              <a:gd fmla="*/ 2147483646 h 44" name="T1"/>
              <a:gd fmla="*/ 0 w 35" name="T2"/>
              <a:gd fmla="*/ 2147483646 h 44" name="T3"/>
              <a:gd fmla="*/ 2147483646 w 35" name="T4"/>
              <a:gd fmla="*/ 0 h 44" name="T5"/>
              <a:gd fmla="*/ 2147483646 w 35" name="T6"/>
              <a:gd fmla="*/ 2147483646 h 44" name="T7"/>
              <a:gd fmla="*/ 2147483646 w 35" name="T8"/>
              <a:gd fmla="*/ 2147483646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44" w="35">
                <a:moveTo>
                  <a:pt x="27" y="44"/>
                </a:moveTo>
                <a:cubicBezTo>
                  <a:pt x="25" y="28"/>
                  <a:pt x="15" y="14"/>
                  <a:pt x="0" y="7"/>
                </a:cubicBezTo>
                <a:cubicBezTo>
                  <a:pt x="3" y="0"/>
                  <a:pt x="3" y="0"/>
                  <a:pt x="3" y="0"/>
                </a:cubicBezTo>
                <a:cubicBezTo>
                  <a:pt x="21" y="8"/>
                  <a:pt x="33" y="24"/>
                  <a:pt x="35" y="44"/>
                </a:cubicBezTo>
                <a:lnTo>
                  <a:pt x="27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7" name="Freeform 118"/>
          <p:cNvSpPr/>
          <p:nvPr/>
        </p:nvSpPr>
        <p:spPr bwMode="auto">
          <a:xfrm>
            <a:off x="4721225" y="6242050"/>
            <a:ext cx="134938" cy="101600"/>
          </a:xfrm>
          <a:custGeom>
            <a:gdLst>
              <a:gd fmla="*/ 2147483646 w 114" name="T0"/>
              <a:gd fmla="*/ 2147483646 h 85" name="T1"/>
              <a:gd fmla="*/ 2147483646 w 114" name="T2"/>
              <a:gd fmla="*/ 2147483646 h 85" name="T3"/>
              <a:gd fmla="*/ 2147483646 w 114" name="T4"/>
              <a:gd fmla="*/ 2147483646 h 85" name="T5"/>
              <a:gd fmla="*/ 2147483646 w 114" name="T6"/>
              <a:gd fmla="*/ 2147483646 h 85" name="T7"/>
              <a:gd fmla="*/ 2147483646 w 114" name="T8"/>
              <a:gd fmla="*/ 2147483646 h 85" name="T9"/>
              <a:gd fmla="*/ 2147483646 w 114" name="T10"/>
              <a:gd fmla="*/ 2147483646 h 85" name="T11"/>
              <a:gd fmla="*/ 2147483646 w 114" name="T12"/>
              <a:gd fmla="*/ 2147483646 h 85" name="T13"/>
              <a:gd fmla="*/ 2147483646 w 114" name="T14"/>
              <a:gd fmla="*/ 2147483646 h 85" name="T15"/>
              <a:gd fmla="*/ 2147483646 w 114" name="T16"/>
              <a:gd fmla="*/ 2147483646 h 85" name="T17"/>
              <a:gd fmla="*/ 2147483646 w 114" name="T18"/>
              <a:gd fmla="*/ 2147483646 h 85" name="T19"/>
              <a:gd fmla="*/ 2147483646 w 114" name="T20"/>
              <a:gd fmla="*/ 2147483646 h 85" name="T21"/>
              <a:gd fmla="*/ 0 w 114" name="T22"/>
              <a:gd fmla="*/ 2147483646 h 85" name="T23"/>
              <a:gd fmla="*/ 0 w 114" name="T24"/>
              <a:gd fmla="*/ 0 h 85" name="T25"/>
              <a:gd fmla="*/ 2147483646 w 114" name="T26"/>
              <a:gd fmla="*/ 0 h 85" name="T27"/>
              <a:gd fmla="*/ 2147483646 w 114" name="T28"/>
              <a:gd fmla="*/ 2147483646 h 85" name="T29"/>
              <a:gd fmla="*/ 2147483646 w 114" name="T30"/>
              <a:gd fmla="*/ 2147483646 h 85" name="T31"/>
              <a:gd fmla="*/ 2147483646 w 114" name="T32"/>
              <a:gd fmla="*/ 2147483646 h 8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85" w="114">
                <a:moveTo>
                  <a:pt x="85" y="85"/>
                </a:moveTo>
                <a:lnTo>
                  <a:pt x="66" y="85"/>
                </a:lnTo>
                <a:lnTo>
                  <a:pt x="66" y="38"/>
                </a:lnTo>
                <a:lnTo>
                  <a:pt x="95" y="38"/>
                </a:lnTo>
                <a:lnTo>
                  <a:pt x="95" y="19"/>
                </a:lnTo>
                <a:lnTo>
                  <a:pt x="19" y="19"/>
                </a:lnTo>
                <a:lnTo>
                  <a:pt x="19" y="38"/>
                </a:lnTo>
                <a:lnTo>
                  <a:pt x="48" y="38"/>
                </a:lnTo>
                <a:lnTo>
                  <a:pt x="48" y="85"/>
                </a:lnTo>
                <a:lnTo>
                  <a:pt x="29" y="85"/>
                </a:lnTo>
                <a:lnTo>
                  <a:pt x="29" y="57"/>
                </a:lnTo>
                <a:lnTo>
                  <a:pt x="0" y="57"/>
                </a:lnTo>
                <a:lnTo>
                  <a:pt x="0" y="0"/>
                </a:lnTo>
                <a:lnTo>
                  <a:pt x="114" y="0"/>
                </a:lnTo>
                <a:lnTo>
                  <a:pt x="114" y="57"/>
                </a:lnTo>
                <a:lnTo>
                  <a:pt x="85" y="57"/>
                </a:lnTo>
                <a:lnTo>
                  <a:pt x="85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8" name="Freeform 119"/>
          <p:cNvSpPr/>
          <p:nvPr/>
        </p:nvSpPr>
        <p:spPr bwMode="auto">
          <a:xfrm>
            <a:off x="4894263" y="6291263"/>
            <a:ext cx="49212" cy="49212"/>
          </a:xfrm>
          <a:custGeom>
            <a:gdLst>
              <a:gd fmla="*/ 2147483646 w 42" name="T0"/>
              <a:gd fmla="*/ 2147483646 h 42" name="T1"/>
              <a:gd fmla="*/ 0 w 42" name="T2"/>
              <a:gd fmla="*/ 2147483646 h 42" name="T3"/>
              <a:gd fmla="*/ 2147483646 w 42" name="T4"/>
              <a:gd fmla="*/ 0 h 42" name="T5"/>
              <a:gd fmla="*/ 2147483646 w 42" name="T6"/>
              <a:gd fmla="*/ 2147483646 h 42" name="T7"/>
              <a:gd fmla="*/ 2147483646 w 42" name="T8"/>
              <a:gd fmla="*/ 2147483646 h 4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42" w="42">
                <a:moveTo>
                  <a:pt x="14" y="42"/>
                </a:moveTo>
                <a:lnTo>
                  <a:pt x="0" y="28"/>
                </a:lnTo>
                <a:lnTo>
                  <a:pt x="28" y="0"/>
                </a:lnTo>
                <a:lnTo>
                  <a:pt x="42" y="14"/>
                </a:lnTo>
                <a:lnTo>
                  <a:pt x="14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89" name="Freeform 120"/>
          <p:cNvSpPr/>
          <p:nvPr/>
        </p:nvSpPr>
        <p:spPr bwMode="auto">
          <a:xfrm>
            <a:off x="4913313" y="6276975"/>
            <a:ext cx="44450" cy="44450"/>
          </a:xfrm>
          <a:custGeom>
            <a:gdLst>
              <a:gd fmla="*/ 2147483646 w 38" name="T0"/>
              <a:gd fmla="*/ 2147483646 h 38" name="T1"/>
              <a:gd fmla="*/ 0 w 38" name="T2"/>
              <a:gd fmla="*/ 2147483646 h 38" name="T3"/>
              <a:gd fmla="*/ 2147483646 w 38" name="T4"/>
              <a:gd fmla="*/ 0 h 38" name="T5"/>
              <a:gd fmla="*/ 2147483646 w 38" name="T6"/>
              <a:gd fmla="*/ 2147483646 h 38" name="T7"/>
              <a:gd fmla="*/ 2147483646 w 38" name="T8"/>
              <a:gd fmla="*/ 2147483646 h 3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8" w="38">
                <a:moveTo>
                  <a:pt x="26" y="38"/>
                </a:moveTo>
                <a:lnTo>
                  <a:pt x="0" y="12"/>
                </a:lnTo>
                <a:lnTo>
                  <a:pt x="12" y="0"/>
                </a:lnTo>
                <a:lnTo>
                  <a:pt x="38" y="26"/>
                </a:lnTo>
                <a:lnTo>
                  <a:pt x="26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0" name="Freeform 121"/>
          <p:cNvSpPr/>
          <p:nvPr/>
        </p:nvSpPr>
        <p:spPr bwMode="auto">
          <a:xfrm>
            <a:off x="4778375" y="6365875"/>
            <a:ext cx="101600" cy="103188"/>
          </a:xfrm>
          <a:custGeom>
            <a:gdLst>
              <a:gd fmla="*/ 2147483646 w 85" name="T0"/>
              <a:gd fmla="*/ 2147483646 h 86" name="T1"/>
              <a:gd fmla="*/ 0 w 85" name="T2"/>
              <a:gd fmla="*/ 2147483646 h 86" name="T3"/>
              <a:gd fmla="*/ 0 w 85" name="T4"/>
              <a:gd fmla="*/ 0 h 86" name="T5"/>
              <a:gd fmla="*/ 2147483646 w 85" name="T6"/>
              <a:gd fmla="*/ 0 h 86" name="T7"/>
              <a:gd fmla="*/ 2147483646 w 85" name="T8"/>
              <a:gd fmla="*/ 2147483646 h 86" name="T9"/>
              <a:gd fmla="*/ 2147483646 w 85" name="T10"/>
              <a:gd fmla="*/ 2147483646 h 86" name="T11"/>
              <a:gd fmla="*/ 2147483646 w 85" name="T12"/>
              <a:gd fmla="*/ 2147483646 h 8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6" w="85">
                <a:moveTo>
                  <a:pt x="85" y="86"/>
                </a:moveTo>
                <a:lnTo>
                  <a:pt x="0" y="86"/>
                </a:lnTo>
                <a:lnTo>
                  <a:pt x="0" y="0"/>
                </a:lnTo>
                <a:lnTo>
                  <a:pt x="18" y="0"/>
                </a:lnTo>
                <a:lnTo>
                  <a:pt x="18" y="67"/>
                </a:lnTo>
                <a:lnTo>
                  <a:pt x="85" y="67"/>
                </a:lnTo>
                <a:lnTo>
                  <a:pt x="85" y="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1" name="Freeform 122"/>
          <p:cNvSpPr/>
          <p:nvPr/>
        </p:nvSpPr>
        <p:spPr bwMode="auto">
          <a:xfrm>
            <a:off x="5556250" y="6292850"/>
            <a:ext cx="317500" cy="309563"/>
          </a:xfrm>
          <a:custGeom>
            <a:gdLst>
              <a:gd fmla="*/ 2147483646 w 112" name="T0"/>
              <a:gd fmla="*/ 2147483646 h 110" name="T1"/>
              <a:gd fmla="*/ 0 w 112" name="T2"/>
              <a:gd fmla="*/ 2147483646 h 110" name="T3"/>
              <a:gd fmla="*/ 2147483646 w 112" name="T4"/>
              <a:gd fmla="*/ 0 h 110" name="T5"/>
              <a:gd fmla="*/ 2147483646 w 112" name="T6"/>
              <a:gd fmla="*/ 2147483646 h 110" name="T7"/>
              <a:gd fmla="*/ 2147483646 w 112" name="T8"/>
              <a:gd fmla="*/ 2147483646 h 110" name="T9"/>
              <a:gd fmla="*/ 2147483646 w 112" name="T10"/>
              <a:gd fmla="*/ 2147483646 h 110" name="T11"/>
              <a:gd fmla="*/ 2147483646 w 112" name="T12"/>
              <a:gd fmla="*/ 2147483646 h 110" name="T13"/>
              <a:gd fmla="*/ 2147483646 w 112" name="T14"/>
              <a:gd fmla="*/ 2147483646 h 110" name="T15"/>
              <a:gd fmla="*/ 2147483646 w 112" name="T16"/>
              <a:gd fmla="*/ 0 h 110" name="T17"/>
              <a:gd fmla="*/ 2147483646 w 112" name="T18"/>
              <a:gd fmla="*/ 2147483646 h 110" name="T19"/>
              <a:gd fmla="*/ 2147483646 w 112" name="T20"/>
              <a:gd fmla="*/ 2147483646 h 11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10" w="112">
                <a:moveTo>
                  <a:pt x="56" y="110"/>
                </a:moveTo>
                <a:cubicBezTo>
                  <a:pt x="25" y="110"/>
                  <a:pt x="0" y="85"/>
                  <a:pt x="0" y="54"/>
                </a:cubicBezTo>
                <a:cubicBezTo>
                  <a:pt x="0" y="28"/>
                  <a:pt x="18" y="5"/>
                  <a:pt x="43" y="0"/>
                </a:cubicBezTo>
                <a:cubicBezTo>
                  <a:pt x="45" y="7"/>
                  <a:pt x="45" y="7"/>
                  <a:pt x="45" y="7"/>
                </a:cubicBezTo>
                <a:cubicBezTo>
                  <a:pt x="23" y="12"/>
                  <a:pt x="8" y="32"/>
                  <a:pt x="8" y="54"/>
                </a:cubicBezTo>
                <a:cubicBezTo>
                  <a:pt x="8" y="80"/>
                  <a:pt x="30" y="102"/>
                  <a:pt x="56" y="102"/>
                </a:cubicBezTo>
                <a:cubicBezTo>
                  <a:pt x="82" y="102"/>
                  <a:pt x="104" y="80"/>
                  <a:pt x="104" y="54"/>
                </a:cubicBezTo>
                <a:cubicBezTo>
                  <a:pt x="104" y="32"/>
                  <a:pt x="89" y="12"/>
                  <a:pt x="67" y="7"/>
                </a:cubicBezTo>
                <a:cubicBezTo>
                  <a:pt x="69" y="0"/>
                  <a:pt x="69" y="0"/>
                  <a:pt x="69" y="0"/>
                </a:cubicBezTo>
                <a:cubicBezTo>
                  <a:pt x="94" y="5"/>
                  <a:pt x="112" y="28"/>
                  <a:pt x="112" y="54"/>
                </a:cubicBezTo>
                <a:cubicBezTo>
                  <a:pt x="112" y="85"/>
                  <a:pt x="87" y="110"/>
                  <a:pt x="56" y="1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2" name="Rectangle 123"/>
          <p:cNvSpPr>
            <a:spLocks noChangeArrowheads="1"/>
          </p:cNvSpPr>
          <p:nvPr/>
        </p:nvSpPr>
        <p:spPr bwMode="auto">
          <a:xfrm>
            <a:off x="5703888" y="6242050"/>
            <a:ext cx="22225" cy="68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93" name="Rectangle 124"/>
          <p:cNvSpPr>
            <a:spLocks noChangeArrowheads="1"/>
          </p:cNvSpPr>
          <p:nvPr/>
        </p:nvSpPr>
        <p:spPr bwMode="auto">
          <a:xfrm>
            <a:off x="5681663" y="6242050"/>
            <a:ext cx="6667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94" name="Freeform 125"/>
          <p:cNvSpPr/>
          <p:nvPr/>
        </p:nvSpPr>
        <p:spPr bwMode="auto">
          <a:xfrm>
            <a:off x="5641975" y="6430963"/>
            <a:ext cx="87313" cy="87312"/>
          </a:xfrm>
          <a:custGeom>
            <a:gdLst>
              <a:gd fmla="*/ 0 w 73" name="T0"/>
              <a:gd fmla="*/ 2147483646 h 73" name="T1"/>
              <a:gd fmla="*/ 2147483646 w 73" name="T2"/>
              <a:gd fmla="*/ 0 h 73" name="T3"/>
              <a:gd fmla="*/ 2147483646 w 73" name="T4"/>
              <a:gd fmla="*/ 2147483646 h 73" name="T5"/>
              <a:gd fmla="*/ 2147483646 w 73" name="T6"/>
              <a:gd fmla="*/ 2147483646 h 73" name="T7"/>
              <a:gd fmla="*/ 2147483646 w 73" name="T8"/>
              <a:gd fmla="*/ 2147483646 h 73" name="T9"/>
              <a:gd fmla="*/ 2147483646 w 73" name="T10"/>
              <a:gd fmla="*/ 2147483646 h 73" name="T11"/>
              <a:gd fmla="*/ 0 w 73" name="T12"/>
              <a:gd fmla="*/ 2147483646 h 73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73" w="73">
                <a:moveTo>
                  <a:pt x="0" y="73"/>
                </a:moveTo>
                <a:lnTo>
                  <a:pt x="24" y="0"/>
                </a:lnTo>
                <a:lnTo>
                  <a:pt x="43" y="4"/>
                </a:lnTo>
                <a:lnTo>
                  <a:pt x="28" y="45"/>
                </a:lnTo>
                <a:lnTo>
                  <a:pt x="69" y="31"/>
                </a:lnTo>
                <a:lnTo>
                  <a:pt x="73" y="49"/>
                </a:lnTo>
                <a:lnTo>
                  <a:pt x="0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5" name="Freeform 126"/>
          <p:cNvSpPr/>
          <p:nvPr/>
        </p:nvSpPr>
        <p:spPr bwMode="auto">
          <a:xfrm>
            <a:off x="5700713" y="6372225"/>
            <a:ext cx="87312" cy="87313"/>
          </a:xfrm>
          <a:custGeom>
            <a:gdLst>
              <a:gd fmla="*/ 2147483646 w 73" name="T0"/>
              <a:gd fmla="*/ 2147483646 h 73" name="T1"/>
              <a:gd fmla="*/ 2147483646 w 73" name="T2"/>
              <a:gd fmla="*/ 2147483646 h 73" name="T3"/>
              <a:gd fmla="*/ 2147483646 w 73" name="T4"/>
              <a:gd fmla="*/ 2147483646 h 73" name="T5"/>
              <a:gd fmla="*/ 2147483646 w 73" name="T6"/>
              <a:gd fmla="*/ 2147483646 h 73" name="T7"/>
              <a:gd fmla="*/ 0 w 73" name="T8"/>
              <a:gd fmla="*/ 2147483646 h 73" name="T9"/>
              <a:gd fmla="*/ 2147483646 w 73" name="T10"/>
              <a:gd fmla="*/ 0 h 73" name="T11"/>
              <a:gd fmla="*/ 2147483646 w 73" name="T12"/>
              <a:gd fmla="*/ 2147483646 h 73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73" w="73">
                <a:moveTo>
                  <a:pt x="49" y="73"/>
                </a:moveTo>
                <a:lnTo>
                  <a:pt x="30" y="69"/>
                </a:lnTo>
                <a:lnTo>
                  <a:pt x="45" y="28"/>
                </a:lnTo>
                <a:lnTo>
                  <a:pt x="4" y="43"/>
                </a:lnTo>
                <a:lnTo>
                  <a:pt x="0" y="24"/>
                </a:lnTo>
                <a:lnTo>
                  <a:pt x="73" y="0"/>
                </a:lnTo>
                <a:lnTo>
                  <a:pt x="49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6" name="Freeform 127"/>
          <p:cNvSpPr/>
          <p:nvPr/>
        </p:nvSpPr>
        <p:spPr bwMode="auto">
          <a:xfrm>
            <a:off x="6364288" y="2586038"/>
            <a:ext cx="225425" cy="260350"/>
          </a:xfrm>
          <a:custGeom>
            <a:gdLst>
              <a:gd fmla="*/ 2147483646 w 189" name="T0"/>
              <a:gd fmla="*/ 2147483646 h 218" name="T1"/>
              <a:gd fmla="*/ 0 w 189" name="T2"/>
              <a:gd fmla="*/ 2147483646 h 218" name="T3"/>
              <a:gd fmla="*/ 0 w 189" name="T4"/>
              <a:gd fmla="*/ 0 h 218" name="T5"/>
              <a:gd fmla="*/ 2147483646 w 189" name="T6"/>
              <a:gd fmla="*/ 0 h 218" name="T7"/>
              <a:gd fmla="*/ 2147483646 w 189" name="T8"/>
              <a:gd fmla="*/ 2147483646 h 218" name="T9"/>
              <a:gd fmla="*/ 2147483646 w 189" name="T10"/>
              <a:gd fmla="*/ 2147483646 h 218" name="T11"/>
              <a:gd fmla="*/ 2147483646 w 189" name="T12"/>
              <a:gd fmla="*/ 0 h 218" name="T13"/>
              <a:gd fmla="*/ 2147483646 w 189" name="T14"/>
              <a:gd fmla="*/ 0 h 218" name="T15"/>
              <a:gd fmla="*/ 2147483646 w 189" name="T16"/>
              <a:gd fmla="*/ 2147483646 h 21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218" w="189">
                <a:moveTo>
                  <a:pt x="189" y="218"/>
                </a:moveTo>
                <a:lnTo>
                  <a:pt x="0" y="218"/>
                </a:lnTo>
                <a:lnTo>
                  <a:pt x="0" y="0"/>
                </a:lnTo>
                <a:lnTo>
                  <a:pt x="19" y="0"/>
                </a:lnTo>
                <a:lnTo>
                  <a:pt x="19" y="199"/>
                </a:lnTo>
                <a:lnTo>
                  <a:pt x="170" y="199"/>
                </a:lnTo>
                <a:lnTo>
                  <a:pt x="170" y="0"/>
                </a:lnTo>
                <a:lnTo>
                  <a:pt x="189" y="0"/>
                </a:lnTo>
                <a:lnTo>
                  <a:pt x="189" y="2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7" name="Rectangle 128"/>
          <p:cNvSpPr>
            <a:spLocks noChangeArrowheads="1"/>
          </p:cNvSpPr>
          <p:nvPr/>
        </p:nvSpPr>
        <p:spPr bwMode="auto">
          <a:xfrm>
            <a:off x="6342063" y="2541588"/>
            <a:ext cx="26987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798" name="Freeform 129"/>
          <p:cNvSpPr>
            <a:spLocks noEditPoints="1"/>
          </p:cNvSpPr>
          <p:nvPr/>
        </p:nvSpPr>
        <p:spPr bwMode="auto">
          <a:xfrm>
            <a:off x="6419850" y="2484438"/>
            <a:ext cx="114300" cy="79375"/>
          </a:xfrm>
          <a:custGeom>
            <a:gdLst>
              <a:gd fmla="*/ 2147483646 w 95" name="T0"/>
              <a:gd fmla="*/ 2147483646 h 66" name="T1"/>
              <a:gd fmla="*/ 0 w 95" name="T2"/>
              <a:gd fmla="*/ 2147483646 h 66" name="T3"/>
              <a:gd fmla="*/ 0 w 95" name="T4"/>
              <a:gd fmla="*/ 0 h 66" name="T5"/>
              <a:gd fmla="*/ 2147483646 w 95" name="T6"/>
              <a:gd fmla="*/ 0 h 66" name="T7"/>
              <a:gd fmla="*/ 2147483646 w 95" name="T8"/>
              <a:gd fmla="*/ 2147483646 h 66" name="T9"/>
              <a:gd fmla="*/ 2147483646 w 95" name="T10"/>
              <a:gd fmla="*/ 2147483646 h 66" name="T11"/>
              <a:gd fmla="*/ 2147483646 w 95" name="T12"/>
              <a:gd fmla="*/ 2147483646 h 66" name="T13"/>
              <a:gd fmla="*/ 2147483646 w 95" name="T14"/>
              <a:gd fmla="*/ 2147483646 h 66" name="T15"/>
              <a:gd fmla="*/ 2147483646 w 95" name="T16"/>
              <a:gd fmla="*/ 2147483646 h 66" name="T17"/>
              <a:gd fmla="*/ 2147483646 w 95" name="T18"/>
              <a:gd fmla="*/ 2147483646 h 6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66" w="95">
                <a:moveTo>
                  <a:pt x="95" y="66"/>
                </a:moveTo>
                <a:lnTo>
                  <a:pt x="0" y="66"/>
                </a:lnTo>
                <a:lnTo>
                  <a:pt x="0" y="0"/>
                </a:lnTo>
                <a:lnTo>
                  <a:pt x="95" y="0"/>
                </a:lnTo>
                <a:lnTo>
                  <a:pt x="95" y="66"/>
                </a:lnTo>
                <a:close/>
                <a:moveTo>
                  <a:pt x="19" y="47"/>
                </a:moveTo>
                <a:lnTo>
                  <a:pt x="76" y="47"/>
                </a:lnTo>
                <a:lnTo>
                  <a:pt x="76" y="19"/>
                </a:lnTo>
                <a:lnTo>
                  <a:pt x="19" y="19"/>
                </a:lnTo>
                <a:lnTo>
                  <a:pt x="19" y="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799" name="Rectangle 130"/>
          <p:cNvSpPr>
            <a:spLocks noChangeArrowheads="1"/>
          </p:cNvSpPr>
          <p:nvPr/>
        </p:nvSpPr>
        <p:spPr bwMode="auto">
          <a:xfrm>
            <a:off x="6432550" y="2619375"/>
            <a:ext cx="22225" cy="158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00" name="Rectangle 131"/>
          <p:cNvSpPr>
            <a:spLocks noChangeArrowheads="1"/>
          </p:cNvSpPr>
          <p:nvPr/>
        </p:nvSpPr>
        <p:spPr bwMode="auto">
          <a:xfrm>
            <a:off x="6499225" y="2619375"/>
            <a:ext cx="22225" cy="158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01" name="Freeform 132"/>
          <p:cNvSpPr/>
          <p:nvPr/>
        </p:nvSpPr>
        <p:spPr bwMode="auto">
          <a:xfrm>
            <a:off x="7221538" y="2651125"/>
            <a:ext cx="363537" cy="173038"/>
          </a:xfrm>
          <a:custGeom>
            <a:gdLst>
              <a:gd fmla="*/ 2147483646 w 304" name="T0"/>
              <a:gd fmla="*/ 2147483646 h 145" name="T1"/>
              <a:gd fmla="*/ 2147483646 w 304" name="T2"/>
              <a:gd fmla="*/ 2147483646 h 145" name="T3"/>
              <a:gd fmla="*/ 0 w 304" name="T4"/>
              <a:gd fmla="*/ 2147483646 h 145" name="T5"/>
              <a:gd fmla="*/ 2147483646 w 304" name="T6"/>
              <a:gd fmla="*/ 0 h 145" name="T7"/>
              <a:gd fmla="*/ 2147483646 w 304" name="T8"/>
              <a:gd fmla="*/ 2147483646 h 145" name="T9"/>
              <a:gd fmla="*/ 2147483646 w 304" name="T10"/>
              <a:gd fmla="*/ 2147483646 h 145" name="T11"/>
              <a:gd fmla="*/ 2147483646 w 304" name="T12"/>
              <a:gd fmla="*/ 0 h 145" name="T13"/>
              <a:gd fmla="*/ 2147483646 w 304" name="T14"/>
              <a:gd fmla="*/ 2147483646 h 145" name="T15"/>
              <a:gd fmla="*/ 2147483646 w 304" name="T16"/>
              <a:gd fmla="*/ 2147483646 h 14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45" w="304">
                <a:moveTo>
                  <a:pt x="282" y="145"/>
                </a:moveTo>
                <a:lnTo>
                  <a:pt x="22" y="145"/>
                </a:lnTo>
                <a:lnTo>
                  <a:pt x="0" y="5"/>
                </a:lnTo>
                <a:lnTo>
                  <a:pt x="19" y="0"/>
                </a:lnTo>
                <a:lnTo>
                  <a:pt x="36" y="126"/>
                </a:lnTo>
                <a:lnTo>
                  <a:pt x="268" y="126"/>
                </a:lnTo>
                <a:lnTo>
                  <a:pt x="285" y="0"/>
                </a:lnTo>
                <a:lnTo>
                  <a:pt x="304" y="5"/>
                </a:lnTo>
                <a:lnTo>
                  <a:pt x="282" y="1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2" name="Rectangle 133"/>
          <p:cNvSpPr>
            <a:spLocks noChangeArrowheads="1"/>
          </p:cNvSpPr>
          <p:nvPr/>
        </p:nvSpPr>
        <p:spPr bwMode="auto">
          <a:xfrm>
            <a:off x="7221538" y="2608263"/>
            <a:ext cx="363537" cy="23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03" name="Freeform 134"/>
          <p:cNvSpPr/>
          <p:nvPr/>
        </p:nvSpPr>
        <p:spPr bwMode="auto">
          <a:xfrm>
            <a:off x="7346950" y="2686050"/>
            <a:ext cx="33338" cy="71438"/>
          </a:xfrm>
          <a:custGeom>
            <a:gdLst>
              <a:gd fmla="*/ 2147483646 w 28" name="T0"/>
              <a:gd fmla="*/ 2147483646 h 61" name="T1"/>
              <a:gd fmla="*/ 0 w 28" name="T2"/>
              <a:gd fmla="*/ 2147483646 h 61" name="T3"/>
              <a:gd fmla="*/ 2147483646 w 28" name="T4"/>
              <a:gd fmla="*/ 0 h 61" name="T5"/>
              <a:gd fmla="*/ 2147483646 w 28" name="T6"/>
              <a:gd fmla="*/ 2147483646 h 61" name="T7"/>
              <a:gd fmla="*/ 2147483646 w 28" name="T8"/>
              <a:gd fmla="*/ 2147483646 h 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1" w="28">
                <a:moveTo>
                  <a:pt x="9" y="61"/>
                </a:moveTo>
                <a:lnTo>
                  <a:pt x="0" y="5"/>
                </a:lnTo>
                <a:lnTo>
                  <a:pt x="19" y="0"/>
                </a:lnTo>
                <a:lnTo>
                  <a:pt x="28" y="57"/>
                </a:lnTo>
                <a:lnTo>
                  <a:pt x="9" y="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4" name="Freeform 135"/>
          <p:cNvSpPr/>
          <p:nvPr/>
        </p:nvSpPr>
        <p:spPr bwMode="auto">
          <a:xfrm>
            <a:off x="7426325" y="2686050"/>
            <a:ext cx="33338" cy="71438"/>
          </a:xfrm>
          <a:custGeom>
            <a:gdLst>
              <a:gd fmla="*/ 2147483646 w 28" name="T0"/>
              <a:gd fmla="*/ 2147483646 h 61" name="T1"/>
              <a:gd fmla="*/ 0 w 28" name="T2"/>
              <a:gd fmla="*/ 2147483646 h 61" name="T3"/>
              <a:gd fmla="*/ 2147483646 w 28" name="T4"/>
              <a:gd fmla="*/ 0 h 61" name="T5"/>
              <a:gd fmla="*/ 2147483646 w 28" name="T6"/>
              <a:gd fmla="*/ 2147483646 h 61" name="T7"/>
              <a:gd fmla="*/ 2147483646 w 28" name="T8"/>
              <a:gd fmla="*/ 2147483646 h 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1" w="28">
                <a:moveTo>
                  <a:pt x="19" y="61"/>
                </a:moveTo>
                <a:lnTo>
                  <a:pt x="0" y="57"/>
                </a:lnTo>
                <a:lnTo>
                  <a:pt x="9" y="0"/>
                </a:lnTo>
                <a:lnTo>
                  <a:pt x="28" y="5"/>
                </a:lnTo>
                <a:lnTo>
                  <a:pt x="19" y="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5" name="Freeform 136"/>
          <p:cNvSpPr/>
          <p:nvPr/>
        </p:nvSpPr>
        <p:spPr bwMode="auto">
          <a:xfrm>
            <a:off x="7394575" y="2501900"/>
            <a:ext cx="95250" cy="123825"/>
          </a:xfrm>
          <a:custGeom>
            <a:gdLst>
              <a:gd fmla="*/ 2147483646 w 80" name="T0"/>
              <a:gd fmla="*/ 2147483646 h 104" name="T1"/>
              <a:gd fmla="*/ 0 w 80" name="T2"/>
              <a:gd fmla="*/ 2147483646 h 104" name="T3"/>
              <a:gd fmla="*/ 2147483646 w 80" name="T4"/>
              <a:gd fmla="*/ 0 h 104" name="T5"/>
              <a:gd fmla="*/ 2147483646 w 80" name="T6"/>
              <a:gd fmla="*/ 2147483646 h 104" name="T7"/>
              <a:gd fmla="*/ 2147483646 w 80" name="T8"/>
              <a:gd fmla="*/ 2147483646 h 10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04" w="80">
                <a:moveTo>
                  <a:pt x="14" y="104"/>
                </a:moveTo>
                <a:lnTo>
                  <a:pt x="0" y="95"/>
                </a:lnTo>
                <a:lnTo>
                  <a:pt x="66" y="0"/>
                </a:lnTo>
                <a:lnTo>
                  <a:pt x="80" y="10"/>
                </a:lnTo>
                <a:lnTo>
                  <a:pt x="14" y="1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6" name="Freeform 137"/>
          <p:cNvSpPr/>
          <p:nvPr/>
        </p:nvSpPr>
        <p:spPr bwMode="auto">
          <a:xfrm>
            <a:off x="8159750" y="2508250"/>
            <a:ext cx="342900" cy="225425"/>
          </a:xfrm>
          <a:custGeom>
            <a:gdLst>
              <a:gd fmla="*/ 2147483646 w 287" name="T0"/>
              <a:gd fmla="*/ 2147483646 h 189" name="T1"/>
              <a:gd fmla="*/ 2147483646 w 287" name="T2"/>
              <a:gd fmla="*/ 2147483646 h 189" name="T3"/>
              <a:gd fmla="*/ 2147483646 w 287" name="T4"/>
              <a:gd fmla="*/ 2147483646 h 189" name="T5"/>
              <a:gd fmla="*/ 0 w 287" name="T6"/>
              <a:gd fmla="*/ 2147483646 h 189" name="T7"/>
              <a:gd fmla="*/ 0 w 287" name="T8"/>
              <a:gd fmla="*/ 0 h 189" name="T9"/>
              <a:gd fmla="*/ 2147483646 w 287" name="T10"/>
              <a:gd fmla="*/ 0 h 189" name="T11"/>
              <a:gd fmla="*/ 2147483646 w 287" name="T12"/>
              <a:gd fmla="*/ 2147483646 h 189" name="T13"/>
              <a:gd fmla="*/ 2147483646 w 287" name="T14"/>
              <a:gd fmla="*/ 2147483646 h 189" name="T15"/>
              <a:gd fmla="*/ 2147483646 w 287" name="T16"/>
              <a:gd fmla="*/ 2147483646 h 189" name="T17"/>
              <a:gd fmla="*/ 2147483646 w 287" name="T18"/>
              <a:gd fmla="*/ 2147483646 h 189" name="T19"/>
              <a:gd fmla="*/ 2147483646 w 287" name="T20"/>
              <a:gd fmla="*/ 2147483646 h 189" name="T21"/>
              <a:gd fmla="*/ 2147483646 w 287" name="T22"/>
              <a:gd fmla="*/ 2147483646 h 189" name="T23"/>
              <a:gd fmla="*/ 2147483646 w 287" name="T24"/>
              <a:gd fmla="*/ 2147483646 h 189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189" w="287">
                <a:moveTo>
                  <a:pt x="263" y="189"/>
                </a:moveTo>
                <a:lnTo>
                  <a:pt x="79" y="189"/>
                </a:lnTo>
                <a:lnTo>
                  <a:pt x="31" y="19"/>
                </a:lnTo>
                <a:lnTo>
                  <a:pt x="0" y="19"/>
                </a:lnTo>
                <a:lnTo>
                  <a:pt x="0" y="0"/>
                </a:lnTo>
                <a:lnTo>
                  <a:pt x="45" y="0"/>
                </a:lnTo>
                <a:lnTo>
                  <a:pt x="93" y="170"/>
                </a:lnTo>
                <a:lnTo>
                  <a:pt x="249" y="170"/>
                </a:lnTo>
                <a:lnTo>
                  <a:pt x="263" y="85"/>
                </a:lnTo>
                <a:lnTo>
                  <a:pt x="114" y="85"/>
                </a:lnTo>
                <a:lnTo>
                  <a:pt x="114" y="66"/>
                </a:lnTo>
                <a:lnTo>
                  <a:pt x="287" y="66"/>
                </a:lnTo>
                <a:lnTo>
                  <a:pt x="263" y="1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7" name="Freeform 138"/>
          <p:cNvSpPr>
            <a:spLocks noEditPoints="1"/>
          </p:cNvSpPr>
          <p:nvPr/>
        </p:nvSpPr>
        <p:spPr bwMode="auto">
          <a:xfrm>
            <a:off x="8250238" y="2755900"/>
            <a:ext cx="68262" cy="68263"/>
          </a:xfrm>
          <a:custGeom>
            <a:gdLst>
              <a:gd fmla="*/ 2147483646 w 24" name="T0"/>
              <a:gd fmla="*/ 2147483646 h 24" name="T1"/>
              <a:gd fmla="*/ 0 w 24" name="T2"/>
              <a:gd fmla="*/ 2147483646 h 24" name="T3"/>
              <a:gd fmla="*/ 2147483646 w 24" name="T4"/>
              <a:gd fmla="*/ 0 h 24" name="T5"/>
              <a:gd fmla="*/ 2147483646 w 24" name="T6"/>
              <a:gd fmla="*/ 2147483646 h 24" name="T7"/>
              <a:gd fmla="*/ 2147483646 w 24" name="T8"/>
              <a:gd fmla="*/ 2147483646 h 24" name="T9"/>
              <a:gd fmla="*/ 2147483646 w 24" name="T10"/>
              <a:gd fmla="*/ 2147483646 h 24" name="T11"/>
              <a:gd fmla="*/ 2147483646 w 24" name="T12"/>
              <a:gd fmla="*/ 2147483646 h 24" name="T13"/>
              <a:gd fmla="*/ 2147483646 w 24" name="T14"/>
              <a:gd fmla="*/ 2147483646 h 24" name="T15"/>
              <a:gd fmla="*/ 2147483646 w 24" name="T16"/>
              <a:gd fmla="*/ 2147483646 h 24" name="T17"/>
              <a:gd fmla="*/ 2147483646 w 24" name="T18"/>
              <a:gd fmla="*/ 2147483646 h 2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4" w="24">
                <a:moveTo>
                  <a:pt x="12" y="24"/>
                </a:moveTo>
                <a:cubicBezTo>
                  <a:pt x="5" y="24"/>
                  <a:pt x="0" y="19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19"/>
                  <a:pt x="19" y="24"/>
                  <a:pt x="12" y="24"/>
                </a:cubicBezTo>
                <a:close/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6"/>
                  <a:pt x="12" y="16"/>
                </a:cubicBezTo>
                <a:cubicBezTo>
                  <a:pt x="14" y="16"/>
                  <a:pt x="16" y="14"/>
                  <a:pt x="16" y="12"/>
                </a:cubicBezTo>
                <a:cubicBezTo>
                  <a:pt x="16" y="10"/>
                  <a:pt x="14" y="8"/>
                  <a:pt x="12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8" name="Freeform 139"/>
          <p:cNvSpPr>
            <a:spLocks noEditPoints="1"/>
          </p:cNvSpPr>
          <p:nvPr/>
        </p:nvSpPr>
        <p:spPr bwMode="auto">
          <a:xfrm>
            <a:off x="8397875" y="2755900"/>
            <a:ext cx="66675" cy="68263"/>
          </a:xfrm>
          <a:custGeom>
            <a:gdLst>
              <a:gd fmla="*/ 2147483646 w 24" name="T0"/>
              <a:gd fmla="*/ 2147483646 h 24" name="T1"/>
              <a:gd fmla="*/ 0 w 24" name="T2"/>
              <a:gd fmla="*/ 2147483646 h 24" name="T3"/>
              <a:gd fmla="*/ 2147483646 w 24" name="T4"/>
              <a:gd fmla="*/ 0 h 24" name="T5"/>
              <a:gd fmla="*/ 2147483646 w 24" name="T6"/>
              <a:gd fmla="*/ 2147483646 h 24" name="T7"/>
              <a:gd fmla="*/ 2147483646 w 24" name="T8"/>
              <a:gd fmla="*/ 2147483646 h 24" name="T9"/>
              <a:gd fmla="*/ 2147483646 w 24" name="T10"/>
              <a:gd fmla="*/ 2147483646 h 24" name="T11"/>
              <a:gd fmla="*/ 2147483646 w 24" name="T12"/>
              <a:gd fmla="*/ 2147483646 h 24" name="T13"/>
              <a:gd fmla="*/ 2147483646 w 24" name="T14"/>
              <a:gd fmla="*/ 2147483646 h 24" name="T15"/>
              <a:gd fmla="*/ 2147483646 w 24" name="T16"/>
              <a:gd fmla="*/ 2147483646 h 24" name="T17"/>
              <a:gd fmla="*/ 2147483646 w 24" name="T18"/>
              <a:gd fmla="*/ 2147483646 h 2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4" w="24">
                <a:moveTo>
                  <a:pt x="12" y="24"/>
                </a:moveTo>
                <a:cubicBezTo>
                  <a:pt x="5" y="24"/>
                  <a:pt x="0" y="19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19"/>
                  <a:pt x="19" y="24"/>
                  <a:pt x="12" y="24"/>
                </a:cubicBezTo>
                <a:close/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6"/>
                  <a:pt x="12" y="16"/>
                </a:cubicBezTo>
                <a:cubicBezTo>
                  <a:pt x="14" y="16"/>
                  <a:pt x="16" y="14"/>
                  <a:pt x="16" y="12"/>
                </a:cubicBezTo>
                <a:cubicBezTo>
                  <a:pt x="16" y="10"/>
                  <a:pt x="14" y="8"/>
                  <a:pt x="12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09" name="Rectangle 140"/>
          <p:cNvSpPr>
            <a:spLocks noChangeArrowheads="1"/>
          </p:cNvSpPr>
          <p:nvPr/>
        </p:nvSpPr>
        <p:spPr bwMode="auto">
          <a:xfrm>
            <a:off x="8318500" y="2632075"/>
            <a:ext cx="22225" cy="55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10" name="Rectangle 141"/>
          <p:cNvSpPr>
            <a:spLocks noChangeArrowheads="1"/>
          </p:cNvSpPr>
          <p:nvPr/>
        </p:nvSpPr>
        <p:spPr bwMode="auto">
          <a:xfrm>
            <a:off x="8386763" y="2632075"/>
            <a:ext cx="22225" cy="55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11" name="Freeform 142"/>
          <p:cNvSpPr/>
          <p:nvPr/>
        </p:nvSpPr>
        <p:spPr bwMode="auto">
          <a:xfrm>
            <a:off x="9086850" y="2508250"/>
            <a:ext cx="341313" cy="225425"/>
          </a:xfrm>
          <a:custGeom>
            <a:gdLst>
              <a:gd fmla="*/ 2147483646 w 286" name="T0"/>
              <a:gd fmla="*/ 2147483646 h 189" name="T1"/>
              <a:gd fmla="*/ 2147483646 w 286" name="T2"/>
              <a:gd fmla="*/ 2147483646 h 189" name="T3"/>
              <a:gd fmla="*/ 2147483646 w 286" name="T4"/>
              <a:gd fmla="*/ 2147483646 h 189" name="T5"/>
              <a:gd fmla="*/ 0 w 286" name="T6"/>
              <a:gd fmla="*/ 2147483646 h 189" name="T7"/>
              <a:gd fmla="*/ 0 w 286" name="T8"/>
              <a:gd fmla="*/ 0 h 189" name="T9"/>
              <a:gd fmla="*/ 2147483646 w 286" name="T10"/>
              <a:gd fmla="*/ 0 h 189" name="T11"/>
              <a:gd fmla="*/ 2147483646 w 286" name="T12"/>
              <a:gd fmla="*/ 2147483646 h 189" name="T13"/>
              <a:gd fmla="*/ 2147483646 w 286" name="T14"/>
              <a:gd fmla="*/ 2147483646 h 189" name="T15"/>
              <a:gd fmla="*/ 2147483646 w 286" name="T16"/>
              <a:gd fmla="*/ 2147483646 h 189" name="T17"/>
              <a:gd fmla="*/ 2147483646 w 286" name="T18"/>
              <a:gd fmla="*/ 2147483646 h 189" name="T19"/>
              <a:gd fmla="*/ 2147483646 w 286" name="T20"/>
              <a:gd fmla="*/ 2147483646 h 189" name="T21"/>
              <a:gd fmla="*/ 2147483646 w 286" name="T22"/>
              <a:gd fmla="*/ 2147483646 h 189" name="T23"/>
              <a:gd fmla="*/ 2147483646 w 286" name="T24"/>
              <a:gd fmla="*/ 2147483646 h 189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189" w="286">
                <a:moveTo>
                  <a:pt x="263" y="189"/>
                </a:moveTo>
                <a:lnTo>
                  <a:pt x="78" y="189"/>
                </a:lnTo>
                <a:lnTo>
                  <a:pt x="31" y="19"/>
                </a:lnTo>
                <a:lnTo>
                  <a:pt x="0" y="19"/>
                </a:lnTo>
                <a:lnTo>
                  <a:pt x="0" y="0"/>
                </a:lnTo>
                <a:lnTo>
                  <a:pt x="45" y="0"/>
                </a:lnTo>
                <a:lnTo>
                  <a:pt x="92" y="170"/>
                </a:lnTo>
                <a:lnTo>
                  <a:pt x="249" y="170"/>
                </a:lnTo>
                <a:lnTo>
                  <a:pt x="263" y="85"/>
                </a:lnTo>
                <a:lnTo>
                  <a:pt x="114" y="85"/>
                </a:lnTo>
                <a:lnTo>
                  <a:pt x="114" y="66"/>
                </a:lnTo>
                <a:lnTo>
                  <a:pt x="286" y="66"/>
                </a:lnTo>
                <a:lnTo>
                  <a:pt x="263" y="1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2" name="Freeform 143"/>
          <p:cNvSpPr>
            <a:spLocks noEditPoints="1"/>
          </p:cNvSpPr>
          <p:nvPr/>
        </p:nvSpPr>
        <p:spPr bwMode="auto">
          <a:xfrm>
            <a:off x="9177338" y="2755900"/>
            <a:ext cx="68262" cy="68263"/>
          </a:xfrm>
          <a:custGeom>
            <a:gdLst>
              <a:gd fmla="*/ 2147483646 w 24" name="T0"/>
              <a:gd fmla="*/ 2147483646 h 24" name="T1"/>
              <a:gd fmla="*/ 0 w 24" name="T2"/>
              <a:gd fmla="*/ 2147483646 h 24" name="T3"/>
              <a:gd fmla="*/ 2147483646 w 24" name="T4"/>
              <a:gd fmla="*/ 0 h 24" name="T5"/>
              <a:gd fmla="*/ 2147483646 w 24" name="T6"/>
              <a:gd fmla="*/ 2147483646 h 24" name="T7"/>
              <a:gd fmla="*/ 2147483646 w 24" name="T8"/>
              <a:gd fmla="*/ 2147483646 h 24" name="T9"/>
              <a:gd fmla="*/ 2147483646 w 24" name="T10"/>
              <a:gd fmla="*/ 2147483646 h 24" name="T11"/>
              <a:gd fmla="*/ 2147483646 w 24" name="T12"/>
              <a:gd fmla="*/ 2147483646 h 24" name="T13"/>
              <a:gd fmla="*/ 2147483646 w 24" name="T14"/>
              <a:gd fmla="*/ 2147483646 h 24" name="T15"/>
              <a:gd fmla="*/ 2147483646 w 24" name="T16"/>
              <a:gd fmla="*/ 2147483646 h 24" name="T17"/>
              <a:gd fmla="*/ 2147483646 w 24" name="T18"/>
              <a:gd fmla="*/ 2147483646 h 2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4" w="24">
                <a:moveTo>
                  <a:pt x="12" y="24"/>
                </a:moveTo>
                <a:cubicBezTo>
                  <a:pt x="5" y="24"/>
                  <a:pt x="0" y="19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19"/>
                  <a:pt x="19" y="24"/>
                  <a:pt x="12" y="24"/>
                </a:cubicBezTo>
                <a:close/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6"/>
                  <a:pt x="12" y="16"/>
                </a:cubicBezTo>
                <a:cubicBezTo>
                  <a:pt x="14" y="16"/>
                  <a:pt x="16" y="14"/>
                  <a:pt x="16" y="12"/>
                </a:cubicBezTo>
                <a:cubicBezTo>
                  <a:pt x="16" y="10"/>
                  <a:pt x="14" y="8"/>
                  <a:pt x="12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3" name="Freeform 144"/>
          <p:cNvSpPr>
            <a:spLocks noEditPoints="1"/>
          </p:cNvSpPr>
          <p:nvPr/>
        </p:nvSpPr>
        <p:spPr bwMode="auto">
          <a:xfrm>
            <a:off x="9323388" y="2755900"/>
            <a:ext cx="68262" cy="68263"/>
          </a:xfrm>
          <a:custGeom>
            <a:gdLst>
              <a:gd fmla="*/ 2147483646 w 24" name="T0"/>
              <a:gd fmla="*/ 2147483646 h 24" name="T1"/>
              <a:gd fmla="*/ 0 w 24" name="T2"/>
              <a:gd fmla="*/ 2147483646 h 24" name="T3"/>
              <a:gd fmla="*/ 2147483646 w 24" name="T4"/>
              <a:gd fmla="*/ 0 h 24" name="T5"/>
              <a:gd fmla="*/ 2147483646 w 24" name="T6"/>
              <a:gd fmla="*/ 2147483646 h 24" name="T7"/>
              <a:gd fmla="*/ 2147483646 w 24" name="T8"/>
              <a:gd fmla="*/ 2147483646 h 24" name="T9"/>
              <a:gd fmla="*/ 2147483646 w 24" name="T10"/>
              <a:gd fmla="*/ 2147483646 h 24" name="T11"/>
              <a:gd fmla="*/ 2147483646 w 24" name="T12"/>
              <a:gd fmla="*/ 2147483646 h 24" name="T13"/>
              <a:gd fmla="*/ 2147483646 w 24" name="T14"/>
              <a:gd fmla="*/ 2147483646 h 24" name="T15"/>
              <a:gd fmla="*/ 2147483646 w 24" name="T16"/>
              <a:gd fmla="*/ 2147483646 h 24" name="T17"/>
              <a:gd fmla="*/ 2147483646 w 24" name="T18"/>
              <a:gd fmla="*/ 2147483646 h 2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4" w="24">
                <a:moveTo>
                  <a:pt x="12" y="24"/>
                </a:moveTo>
                <a:cubicBezTo>
                  <a:pt x="5" y="24"/>
                  <a:pt x="0" y="19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19"/>
                  <a:pt x="19" y="24"/>
                  <a:pt x="12" y="24"/>
                </a:cubicBezTo>
                <a:close/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6"/>
                  <a:pt x="12" y="16"/>
                </a:cubicBezTo>
                <a:cubicBezTo>
                  <a:pt x="14" y="16"/>
                  <a:pt x="16" y="14"/>
                  <a:pt x="16" y="12"/>
                </a:cubicBezTo>
                <a:cubicBezTo>
                  <a:pt x="16" y="10"/>
                  <a:pt x="14" y="8"/>
                  <a:pt x="12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4" name="Rectangle 145"/>
          <p:cNvSpPr>
            <a:spLocks noChangeArrowheads="1"/>
          </p:cNvSpPr>
          <p:nvPr/>
        </p:nvSpPr>
        <p:spPr bwMode="auto">
          <a:xfrm>
            <a:off x="9245600" y="2632075"/>
            <a:ext cx="20638" cy="55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15" name="Rectangle 146"/>
          <p:cNvSpPr>
            <a:spLocks noChangeArrowheads="1"/>
          </p:cNvSpPr>
          <p:nvPr/>
        </p:nvSpPr>
        <p:spPr bwMode="auto">
          <a:xfrm>
            <a:off x="9312275" y="2632075"/>
            <a:ext cx="22225" cy="55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16" name="Freeform 147"/>
          <p:cNvSpPr/>
          <p:nvPr/>
        </p:nvSpPr>
        <p:spPr bwMode="auto">
          <a:xfrm>
            <a:off x="9223375" y="2508250"/>
            <a:ext cx="80963" cy="55563"/>
          </a:xfrm>
          <a:custGeom>
            <a:gdLst>
              <a:gd fmla="*/ 2147483646 w 68" name="T0"/>
              <a:gd fmla="*/ 2147483646 h 47" name="T1"/>
              <a:gd fmla="*/ 0 w 68" name="T2"/>
              <a:gd fmla="*/ 2147483646 h 47" name="T3"/>
              <a:gd fmla="*/ 0 w 68" name="T4"/>
              <a:gd fmla="*/ 2147483646 h 47" name="T5"/>
              <a:gd fmla="*/ 2147483646 w 68" name="T6"/>
              <a:gd fmla="*/ 0 h 47" name="T7"/>
              <a:gd fmla="*/ 2147483646 w 68" name="T8"/>
              <a:gd fmla="*/ 2147483646 h 47" name="T9"/>
              <a:gd fmla="*/ 2147483646 w 68" name="T10"/>
              <a:gd fmla="*/ 2147483646 h 47" name="T11"/>
              <a:gd fmla="*/ 2147483646 w 68" name="T12"/>
              <a:gd fmla="*/ 2147483646 h 47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47" w="68">
                <a:moveTo>
                  <a:pt x="19" y="47"/>
                </a:moveTo>
                <a:lnTo>
                  <a:pt x="0" y="47"/>
                </a:lnTo>
                <a:lnTo>
                  <a:pt x="0" y="21"/>
                </a:lnTo>
                <a:lnTo>
                  <a:pt x="64" y="0"/>
                </a:lnTo>
                <a:lnTo>
                  <a:pt x="68" y="19"/>
                </a:lnTo>
                <a:lnTo>
                  <a:pt x="19" y="35"/>
                </a:lnTo>
                <a:lnTo>
                  <a:pt x="19" y="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7" name="Freeform 148"/>
          <p:cNvSpPr/>
          <p:nvPr/>
        </p:nvSpPr>
        <p:spPr bwMode="auto">
          <a:xfrm>
            <a:off x="9290050" y="2493963"/>
            <a:ext cx="112713" cy="69850"/>
          </a:xfrm>
          <a:custGeom>
            <a:gdLst>
              <a:gd fmla="*/ 2147483646 w 95" name="T0"/>
              <a:gd fmla="*/ 2147483646 h 59" name="T1"/>
              <a:gd fmla="*/ 2147483646 w 95" name="T2"/>
              <a:gd fmla="*/ 2147483646 h 59" name="T3"/>
              <a:gd fmla="*/ 2147483646 w 95" name="T4"/>
              <a:gd fmla="*/ 2147483646 h 59" name="T5"/>
              <a:gd fmla="*/ 2147483646 w 95" name="T6"/>
              <a:gd fmla="*/ 2147483646 h 59" name="T7"/>
              <a:gd fmla="*/ 2147483646 w 95" name="T8"/>
              <a:gd fmla="*/ 2147483646 h 59" name="T9"/>
              <a:gd fmla="*/ 0 w 95" name="T10"/>
              <a:gd fmla="*/ 2147483646 h 59" name="T11"/>
              <a:gd fmla="*/ 0 w 95" name="T12"/>
              <a:gd fmla="*/ 0 h 59" name="T13"/>
              <a:gd fmla="*/ 2147483646 w 95" name="T14"/>
              <a:gd fmla="*/ 2147483646 h 59" name="T15"/>
              <a:gd fmla="*/ 2147483646 w 95" name="T16"/>
              <a:gd fmla="*/ 2147483646 h 5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59" w="95">
                <a:moveTo>
                  <a:pt x="95" y="59"/>
                </a:moveTo>
                <a:lnTo>
                  <a:pt x="76" y="59"/>
                </a:lnTo>
                <a:lnTo>
                  <a:pt x="76" y="38"/>
                </a:lnTo>
                <a:lnTo>
                  <a:pt x="19" y="24"/>
                </a:lnTo>
                <a:lnTo>
                  <a:pt x="19" y="59"/>
                </a:lnTo>
                <a:lnTo>
                  <a:pt x="0" y="59"/>
                </a:lnTo>
                <a:lnTo>
                  <a:pt x="0" y="0"/>
                </a:lnTo>
                <a:lnTo>
                  <a:pt x="95" y="24"/>
                </a:lnTo>
                <a:lnTo>
                  <a:pt x="95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8" name="Freeform 149"/>
          <p:cNvSpPr/>
          <p:nvPr/>
        </p:nvSpPr>
        <p:spPr bwMode="auto">
          <a:xfrm>
            <a:off x="10047288" y="2700338"/>
            <a:ext cx="269875" cy="146050"/>
          </a:xfrm>
          <a:custGeom>
            <a:gdLst>
              <a:gd fmla="*/ 2147483646 w 227" name="T0"/>
              <a:gd fmla="*/ 2147483646 h 123" name="T1"/>
              <a:gd fmla="*/ 0 w 227" name="T2"/>
              <a:gd fmla="*/ 2147483646 h 123" name="T3"/>
              <a:gd fmla="*/ 0 w 227" name="T4"/>
              <a:gd fmla="*/ 0 h 123" name="T5"/>
              <a:gd fmla="*/ 2147483646 w 227" name="T6"/>
              <a:gd fmla="*/ 0 h 123" name="T7"/>
              <a:gd fmla="*/ 2147483646 w 227" name="T8"/>
              <a:gd fmla="*/ 2147483646 h 123" name="T9"/>
              <a:gd fmla="*/ 2147483646 w 227" name="T10"/>
              <a:gd fmla="*/ 2147483646 h 123" name="T11"/>
              <a:gd fmla="*/ 2147483646 w 227" name="T12"/>
              <a:gd fmla="*/ 0 h 123" name="T13"/>
              <a:gd fmla="*/ 2147483646 w 227" name="T14"/>
              <a:gd fmla="*/ 0 h 123" name="T15"/>
              <a:gd fmla="*/ 2147483646 w 227" name="T16"/>
              <a:gd fmla="*/ 2147483646 h 12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23" w="226">
                <a:moveTo>
                  <a:pt x="227" y="123"/>
                </a:moveTo>
                <a:lnTo>
                  <a:pt x="0" y="123"/>
                </a:lnTo>
                <a:lnTo>
                  <a:pt x="0" y="0"/>
                </a:lnTo>
                <a:lnTo>
                  <a:pt x="19" y="0"/>
                </a:lnTo>
                <a:lnTo>
                  <a:pt x="19" y="104"/>
                </a:lnTo>
                <a:lnTo>
                  <a:pt x="208" y="104"/>
                </a:lnTo>
                <a:lnTo>
                  <a:pt x="208" y="0"/>
                </a:lnTo>
                <a:lnTo>
                  <a:pt x="227" y="0"/>
                </a:lnTo>
                <a:lnTo>
                  <a:pt x="227" y="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19" name="Freeform 150"/>
          <p:cNvSpPr/>
          <p:nvPr/>
        </p:nvSpPr>
        <p:spPr bwMode="auto">
          <a:xfrm>
            <a:off x="10004425" y="2490788"/>
            <a:ext cx="355600" cy="204787"/>
          </a:xfrm>
          <a:custGeom>
            <a:gdLst>
              <a:gd fmla="*/ 2147483646 w 299" name="T0"/>
              <a:gd fmla="*/ 2147483646 h 172" name="T1"/>
              <a:gd fmla="*/ 2147483646 w 299" name="T2"/>
              <a:gd fmla="*/ 2147483646 h 172" name="T3"/>
              <a:gd fmla="*/ 2147483646 w 299" name="T4"/>
              <a:gd fmla="*/ 2147483646 h 172" name="T5"/>
              <a:gd fmla="*/ 0 w 299" name="T6"/>
              <a:gd fmla="*/ 2147483646 h 172" name="T7"/>
              <a:gd fmla="*/ 2147483646 w 299" name="T8"/>
              <a:gd fmla="*/ 0 h 172" name="T9"/>
              <a:gd fmla="*/ 2147483646 w 299" name="T10"/>
              <a:gd fmla="*/ 2147483646 h 172" name="T11"/>
              <a:gd fmla="*/ 2147483646 w 299" name="T12"/>
              <a:gd fmla="*/ 2147483646 h 172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72" w="299">
                <a:moveTo>
                  <a:pt x="284" y="172"/>
                </a:moveTo>
                <a:lnTo>
                  <a:pt x="149" y="28"/>
                </a:lnTo>
                <a:lnTo>
                  <a:pt x="15" y="172"/>
                </a:lnTo>
                <a:lnTo>
                  <a:pt x="0" y="158"/>
                </a:lnTo>
                <a:lnTo>
                  <a:pt x="149" y="0"/>
                </a:lnTo>
                <a:lnTo>
                  <a:pt x="299" y="158"/>
                </a:lnTo>
                <a:lnTo>
                  <a:pt x="284" y="1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0" name="Freeform 151"/>
          <p:cNvSpPr/>
          <p:nvPr/>
        </p:nvSpPr>
        <p:spPr bwMode="auto">
          <a:xfrm>
            <a:off x="10137775" y="2700338"/>
            <a:ext cx="88900" cy="100012"/>
          </a:xfrm>
          <a:custGeom>
            <a:gdLst>
              <a:gd fmla="*/ 2147483646 w 75" name="T0"/>
              <a:gd fmla="*/ 2147483646 h 85" name="T1"/>
              <a:gd fmla="*/ 2147483646 w 75" name="T2"/>
              <a:gd fmla="*/ 2147483646 h 85" name="T3"/>
              <a:gd fmla="*/ 2147483646 w 75" name="T4"/>
              <a:gd fmla="*/ 2147483646 h 85" name="T5"/>
              <a:gd fmla="*/ 2147483646 w 75" name="T6"/>
              <a:gd fmla="*/ 2147483646 h 85" name="T7"/>
              <a:gd fmla="*/ 2147483646 w 75" name="T8"/>
              <a:gd fmla="*/ 2147483646 h 85" name="T9"/>
              <a:gd fmla="*/ 0 w 75" name="T10"/>
              <a:gd fmla="*/ 2147483646 h 85" name="T11"/>
              <a:gd fmla="*/ 0 w 75" name="T12"/>
              <a:gd fmla="*/ 0 h 85" name="T13"/>
              <a:gd fmla="*/ 2147483646 w 75" name="T14"/>
              <a:gd fmla="*/ 0 h 85" name="T15"/>
              <a:gd fmla="*/ 2147483646 w 75" name="T16"/>
              <a:gd fmla="*/ 2147483646 h 8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85" w="75">
                <a:moveTo>
                  <a:pt x="75" y="85"/>
                </a:moveTo>
                <a:lnTo>
                  <a:pt x="56" y="85"/>
                </a:lnTo>
                <a:lnTo>
                  <a:pt x="56" y="19"/>
                </a:lnTo>
                <a:lnTo>
                  <a:pt x="19" y="19"/>
                </a:lnTo>
                <a:lnTo>
                  <a:pt x="19" y="85"/>
                </a:lnTo>
                <a:lnTo>
                  <a:pt x="0" y="85"/>
                </a:lnTo>
                <a:lnTo>
                  <a:pt x="0" y="0"/>
                </a:lnTo>
                <a:lnTo>
                  <a:pt x="75" y="0"/>
                </a:lnTo>
                <a:lnTo>
                  <a:pt x="75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1" name="Freeform 152"/>
          <p:cNvSpPr>
            <a:spLocks noEditPoints="1"/>
          </p:cNvSpPr>
          <p:nvPr/>
        </p:nvSpPr>
        <p:spPr bwMode="auto">
          <a:xfrm>
            <a:off x="10137775" y="2586038"/>
            <a:ext cx="88900" cy="90487"/>
          </a:xfrm>
          <a:custGeom>
            <a:gdLst>
              <a:gd fmla="*/ 2147483646 w 32" name="T0"/>
              <a:gd fmla="*/ 2147483646 h 32" name="T1"/>
              <a:gd fmla="*/ 0 w 32" name="T2"/>
              <a:gd fmla="*/ 2147483646 h 32" name="T3"/>
              <a:gd fmla="*/ 2147483646 w 32" name="T4"/>
              <a:gd fmla="*/ 0 h 32" name="T5"/>
              <a:gd fmla="*/ 2147483646 w 32" name="T6"/>
              <a:gd fmla="*/ 2147483646 h 32" name="T7"/>
              <a:gd fmla="*/ 2147483646 w 32" name="T8"/>
              <a:gd fmla="*/ 2147483646 h 32" name="T9"/>
              <a:gd fmla="*/ 2147483646 w 32" name="T10"/>
              <a:gd fmla="*/ 2147483646 h 32" name="T11"/>
              <a:gd fmla="*/ 2147483646 w 32" name="T12"/>
              <a:gd fmla="*/ 2147483646 h 32" name="T13"/>
              <a:gd fmla="*/ 2147483646 w 32" name="T14"/>
              <a:gd fmla="*/ 2147483646 h 32" name="T15"/>
              <a:gd fmla="*/ 2147483646 w 32" name="T16"/>
              <a:gd fmla="*/ 2147483646 h 32" name="T17"/>
              <a:gd fmla="*/ 2147483646 w 32" name="T18"/>
              <a:gd fmla="*/ 2147483646 h 32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32" w="32">
                <a:moveTo>
                  <a:pt x="16" y="32"/>
                </a:moveTo>
                <a:cubicBezTo>
                  <a:pt x="7" y="32"/>
                  <a:pt x="0" y="25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5" y="0"/>
                  <a:pt x="32" y="7"/>
                  <a:pt x="32" y="16"/>
                </a:cubicBezTo>
                <a:cubicBezTo>
                  <a:pt x="32" y="25"/>
                  <a:pt x="25" y="32"/>
                  <a:pt x="16" y="32"/>
                </a:cubicBezTo>
                <a:close/>
                <a:moveTo>
                  <a:pt x="16" y="8"/>
                </a:moveTo>
                <a:cubicBezTo>
                  <a:pt x="12" y="8"/>
                  <a:pt x="8" y="12"/>
                  <a:pt x="8" y="16"/>
                </a:cubicBezTo>
                <a:cubicBezTo>
                  <a:pt x="8" y="20"/>
                  <a:pt x="12" y="24"/>
                  <a:pt x="16" y="24"/>
                </a:cubicBezTo>
                <a:cubicBezTo>
                  <a:pt x="20" y="24"/>
                  <a:pt x="24" y="20"/>
                  <a:pt x="24" y="16"/>
                </a:cubicBezTo>
                <a:cubicBezTo>
                  <a:pt x="24" y="12"/>
                  <a:pt x="20" y="8"/>
                  <a:pt x="16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2" name="Freeform 153"/>
          <p:cNvSpPr>
            <a:spLocks noEditPoints="1"/>
          </p:cNvSpPr>
          <p:nvPr/>
        </p:nvSpPr>
        <p:spPr bwMode="auto">
          <a:xfrm>
            <a:off x="6534150" y="3409950"/>
            <a:ext cx="130175" cy="125413"/>
          </a:xfrm>
          <a:custGeom>
            <a:gdLst>
              <a:gd fmla="*/ 2147483646 w 46" name="T0"/>
              <a:gd fmla="*/ 2147483646 h 44" name="T1"/>
              <a:gd fmla="*/ 0 w 46" name="T2"/>
              <a:gd fmla="*/ 2147483646 h 44" name="T3"/>
              <a:gd fmla="*/ 2147483646 w 46" name="T4"/>
              <a:gd fmla="*/ 2147483646 h 44" name="T5"/>
              <a:gd fmla="*/ 2147483646 w 46" name="T6"/>
              <a:gd fmla="*/ 0 h 44" name="T7"/>
              <a:gd fmla="*/ 2147483646 w 46" name="T8"/>
              <a:gd fmla="*/ 2147483646 h 44" name="T9"/>
              <a:gd fmla="*/ 2147483646 w 46" name="T10"/>
              <a:gd fmla="*/ 2147483646 h 44" name="T11"/>
              <a:gd fmla="*/ 2147483646 w 46" name="T12"/>
              <a:gd fmla="*/ 2147483646 h 44" name="T13"/>
              <a:gd fmla="*/ 2147483646 w 46" name="T14"/>
              <a:gd fmla="*/ 2147483646 h 44" name="T15"/>
              <a:gd fmla="*/ 2147483646 w 46" name="T16"/>
              <a:gd fmla="*/ 2147483646 h 44" name="T17"/>
              <a:gd fmla="*/ 2147483646 w 46" name="T18"/>
              <a:gd fmla="*/ 2147483646 h 44" name="T19"/>
              <a:gd fmla="*/ 2147483646 w 46" name="T20"/>
              <a:gd fmla="*/ 2147483646 h 44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44" w="46">
                <a:moveTo>
                  <a:pt x="34" y="44"/>
                </a:moveTo>
                <a:cubicBezTo>
                  <a:pt x="0" y="10"/>
                  <a:pt x="0" y="10"/>
                  <a:pt x="0" y="10"/>
                </a:cubicBezTo>
                <a:cubicBezTo>
                  <a:pt x="3" y="7"/>
                  <a:pt x="3" y="7"/>
                  <a:pt x="3" y="7"/>
                </a:cubicBezTo>
                <a:cubicBezTo>
                  <a:pt x="8" y="2"/>
                  <a:pt x="14" y="0"/>
                  <a:pt x="20" y="0"/>
                </a:cubicBezTo>
                <a:cubicBezTo>
                  <a:pt x="26" y="0"/>
                  <a:pt x="32" y="2"/>
                  <a:pt x="37" y="7"/>
                </a:cubicBezTo>
                <a:cubicBezTo>
                  <a:pt x="46" y="16"/>
                  <a:pt x="46" y="32"/>
                  <a:pt x="37" y="41"/>
                </a:cubicBezTo>
                <a:lnTo>
                  <a:pt x="34" y="44"/>
                </a:lnTo>
                <a:close/>
                <a:moveTo>
                  <a:pt x="12" y="10"/>
                </a:moveTo>
                <a:cubicBezTo>
                  <a:pt x="34" y="32"/>
                  <a:pt x="34" y="32"/>
                  <a:pt x="34" y="32"/>
                </a:cubicBezTo>
                <a:cubicBezTo>
                  <a:pt x="37" y="26"/>
                  <a:pt x="37" y="18"/>
                  <a:pt x="31" y="13"/>
                </a:cubicBezTo>
                <a:cubicBezTo>
                  <a:pt x="26" y="8"/>
                  <a:pt x="18" y="7"/>
                  <a:pt x="12" y="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3" name="Freeform 154"/>
          <p:cNvSpPr/>
          <p:nvPr/>
        </p:nvSpPr>
        <p:spPr bwMode="auto">
          <a:xfrm>
            <a:off x="6513513" y="3449638"/>
            <a:ext cx="84137" cy="123825"/>
          </a:xfrm>
          <a:custGeom>
            <a:gdLst>
              <a:gd fmla="*/ 2147483646 w 71" name="T0"/>
              <a:gd fmla="*/ 2147483646 h 104" name="T1"/>
              <a:gd fmla="*/ 0 w 71" name="T2"/>
              <a:gd fmla="*/ 2147483646 h 104" name="T3"/>
              <a:gd fmla="*/ 2147483646 w 71" name="T4"/>
              <a:gd fmla="*/ 0 h 104" name="T5"/>
              <a:gd fmla="*/ 2147483646 w 71" name="T6"/>
              <a:gd fmla="*/ 2147483646 h 104" name="T7"/>
              <a:gd fmla="*/ 2147483646 w 71" name="T8"/>
              <a:gd fmla="*/ 2147483646 h 10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04" w="71">
                <a:moveTo>
                  <a:pt x="57" y="104"/>
                </a:moveTo>
                <a:lnTo>
                  <a:pt x="0" y="9"/>
                </a:lnTo>
                <a:lnTo>
                  <a:pt x="14" y="0"/>
                </a:lnTo>
                <a:lnTo>
                  <a:pt x="71" y="94"/>
                </a:lnTo>
                <a:lnTo>
                  <a:pt x="57" y="1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4" name="Freeform 155"/>
          <p:cNvSpPr/>
          <p:nvPr/>
        </p:nvSpPr>
        <p:spPr bwMode="auto">
          <a:xfrm>
            <a:off x="6302375" y="3638550"/>
            <a:ext cx="127000" cy="127000"/>
          </a:xfrm>
          <a:custGeom>
            <a:gdLst>
              <a:gd fmla="*/ 0 w 106" name="T0"/>
              <a:gd fmla="*/ 2147483646 h 106" name="T1"/>
              <a:gd fmla="*/ 2147483646 w 106" name="T2"/>
              <a:gd fmla="*/ 0 h 106" name="T3"/>
              <a:gd fmla="*/ 2147483646 w 106" name="T4"/>
              <a:gd fmla="*/ 2147483646 h 106" name="T5"/>
              <a:gd fmla="*/ 2147483646 w 106" name="T6"/>
              <a:gd fmla="*/ 2147483646 h 106" name="T7"/>
              <a:gd fmla="*/ 2147483646 w 106" name="T8"/>
              <a:gd fmla="*/ 2147483646 h 106" name="T9"/>
              <a:gd fmla="*/ 2147483646 w 106" name="T10"/>
              <a:gd fmla="*/ 2147483646 h 106" name="T11"/>
              <a:gd fmla="*/ 0 w 106" name="T12"/>
              <a:gd fmla="*/ 2147483646 h 10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05" w="105">
                <a:moveTo>
                  <a:pt x="0" y="106"/>
                </a:moveTo>
                <a:lnTo>
                  <a:pt x="28" y="0"/>
                </a:lnTo>
                <a:lnTo>
                  <a:pt x="47" y="5"/>
                </a:lnTo>
                <a:lnTo>
                  <a:pt x="28" y="78"/>
                </a:lnTo>
                <a:lnTo>
                  <a:pt x="102" y="59"/>
                </a:lnTo>
                <a:lnTo>
                  <a:pt x="106" y="78"/>
                </a:lnTo>
                <a:lnTo>
                  <a:pt x="0" y="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5" name="Freeform 156"/>
          <p:cNvSpPr/>
          <p:nvPr/>
        </p:nvSpPr>
        <p:spPr bwMode="auto">
          <a:xfrm>
            <a:off x="6353175" y="3478213"/>
            <a:ext cx="214313" cy="236537"/>
          </a:xfrm>
          <a:custGeom>
            <a:gdLst>
              <a:gd fmla="*/ 2147483646 w 180" name="T0"/>
              <a:gd fmla="*/ 2147483646 h 199" name="T1"/>
              <a:gd fmla="*/ 2147483646 w 180" name="T2"/>
              <a:gd fmla="*/ 2147483646 h 199" name="T3"/>
              <a:gd fmla="*/ 0 w 180" name="T4"/>
              <a:gd fmla="*/ 2147483646 h 199" name="T5"/>
              <a:gd fmla="*/ 2147483646 w 180" name="T6"/>
              <a:gd fmla="*/ 0 h 199" name="T7"/>
              <a:gd fmla="*/ 2147483646 w 180" name="T8"/>
              <a:gd fmla="*/ 2147483646 h 199" name="T9"/>
              <a:gd fmla="*/ 2147483646 w 180" name="T10"/>
              <a:gd fmla="*/ 2147483646 h 199" name="T11"/>
              <a:gd fmla="*/ 2147483646 w 180" name="T12"/>
              <a:gd fmla="*/ 2147483646 h 199" name="T13"/>
              <a:gd fmla="*/ 2147483646 w 180" name="T14"/>
              <a:gd fmla="*/ 2147483646 h 199" name="T15"/>
              <a:gd fmla="*/ 2147483646 w 180" name="T16"/>
              <a:gd fmla="*/ 2147483646 h 199" name="T17"/>
              <a:gd fmla="*/ 2147483646 w 180" name="T18"/>
              <a:gd fmla="*/ 2147483646 h 199" name="T19"/>
              <a:gd fmla="*/ 2147483646 w 180" name="T20"/>
              <a:gd fmla="*/ 2147483646 h 199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99" w="180">
                <a:moveTo>
                  <a:pt x="81" y="199"/>
                </a:moveTo>
                <a:lnTo>
                  <a:pt x="57" y="142"/>
                </a:lnTo>
                <a:lnTo>
                  <a:pt x="0" y="118"/>
                </a:lnTo>
                <a:lnTo>
                  <a:pt x="119" y="0"/>
                </a:lnTo>
                <a:lnTo>
                  <a:pt x="131" y="14"/>
                </a:lnTo>
                <a:lnTo>
                  <a:pt x="33" y="111"/>
                </a:lnTo>
                <a:lnTo>
                  <a:pt x="71" y="128"/>
                </a:lnTo>
                <a:lnTo>
                  <a:pt x="88" y="166"/>
                </a:lnTo>
                <a:lnTo>
                  <a:pt x="166" y="88"/>
                </a:lnTo>
                <a:lnTo>
                  <a:pt x="180" y="100"/>
                </a:lnTo>
                <a:lnTo>
                  <a:pt x="81" y="1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6" name="Freeform 157"/>
          <p:cNvSpPr/>
          <p:nvPr/>
        </p:nvSpPr>
        <p:spPr bwMode="auto">
          <a:xfrm>
            <a:off x="7235825" y="3644900"/>
            <a:ext cx="120650" cy="111125"/>
          </a:xfrm>
          <a:custGeom>
            <a:gdLst>
              <a:gd fmla="*/ 2147483646 w 100" name="T0"/>
              <a:gd fmla="*/ 2147483646 h 94" name="T1"/>
              <a:gd fmla="*/ 0 w 100" name="T2"/>
              <a:gd fmla="*/ 2147483646 h 94" name="T3"/>
              <a:gd fmla="*/ 2147483646 w 100" name="T4"/>
              <a:gd fmla="*/ 0 h 94" name="T5"/>
              <a:gd fmla="*/ 2147483646 w 100" name="T6"/>
              <a:gd fmla="*/ 2147483646 h 94" name="T7"/>
              <a:gd fmla="*/ 2147483646 w 100" name="T8"/>
              <a:gd fmla="*/ 2147483646 h 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94" w="100">
                <a:moveTo>
                  <a:pt x="15" y="94"/>
                </a:moveTo>
                <a:lnTo>
                  <a:pt x="0" y="80"/>
                </a:lnTo>
                <a:lnTo>
                  <a:pt x="86" y="0"/>
                </a:lnTo>
                <a:lnTo>
                  <a:pt x="100" y="14"/>
                </a:lnTo>
                <a:lnTo>
                  <a:pt x="15" y="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7" name="Freeform 158"/>
          <p:cNvSpPr>
            <a:spLocks noEditPoints="1"/>
          </p:cNvSpPr>
          <p:nvPr/>
        </p:nvSpPr>
        <p:spPr bwMode="auto">
          <a:xfrm>
            <a:off x="7324725" y="3584575"/>
            <a:ext cx="88900" cy="90488"/>
          </a:xfrm>
          <a:custGeom>
            <a:gdLst>
              <a:gd fmla="*/ 2147483646 w 32" name="T0"/>
              <a:gd fmla="*/ 2147483646 h 32" name="T1"/>
              <a:gd fmla="*/ 0 w 32" name="T2"/>
              <a:gd fmla="*/ 2147483646 h 32" name="T3"/>
              <a:gd fmla="*/ 2147483646 w 32" name="T4"/>
              <a:gd fmla="*/ 0 h 32" name="T5"/>
              <a:gd fmla="*/ 2147483646 w 32" name="T6"/>
              <a:gd fmla="*/ 2147483646 h 32" name="T7"/>
              <a:gd fmla="*/ 2147483646 w 32" name="T8"/>
              <a:gd fmla="*/ 2147483646 h 32" name="T9"/>
              <a:gd fmla="*/ 2147483646 w 32" name="T10"/>
              <a:gd fmla="*/ 2147483646 h 32" name="T11"/>
              <a:gd fmla="*/ 2147483646 w 32" name="T12"/>
              <a:gd fmla="*/ 2147483646 h 32" name="T13"/>
              <a:gd fmla="*/ 2147483646 w 32" name="T14"/>
              <a:gd fmla="*/ 2147483646 h 32" name="T15"/>
              <a:gd fmla="*/ 2147483646 w 32" name="T16"/>
              <a:gd fmla="*/ 2147483646 h 32" name="T17"/>
              <a:gd fmla="*/ 2147483646 w 32" name="T18"/>
              <a:gd fmla="*/ 2147483646 h 32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32" w="32">
                <a:moveTo>
                  <a:pt x="16" y="32"/>
                </a:moveTo>
                <a:cubicBezTo>
                  <a:pt x="7" y="32"/>
                  <a:pt x="0" y="25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5" y="0"/>
                  <a:pt x="32" y="7"/>
                  <a:pt x="32" y="16"/>
                </a:cubicBezTo>
                <a:cubicBezTo>
                  <a:pt x="32" y="25"/>
                  <a:pt x="25" y="32"/>
                  <a:pt x="16" y="32"/>
                </a:cubicBezTo>
                <a:close/>
                <a:moveTo>
                  <a:pt x="16" y="8"/>
                </a:moveTo>
                <a:cubicBezTo>
                  <a:pt x="12" y="8"/>
                  <a:pt x="8" y="12"/>
                  <a:pt x="8" y="16"/>
                </a:cubicBezTo>
                <a:cubicBezTo>
                  <a:pt x="8" y="20"/>
                  <a:pt x="12" y="24"/>
                  <a:pt x="16" y="24"/>
                </a:cubicBezTo>
                <a:cubicBezTo>
                  <a:pt x="20" y="24"/>
                  <a:pt x="24" y="20"/>
                  <a:pt x="24" y="16"/>
                </a:cubicBezTo>
                <a:cubicBezTo>
                  <a:pt x="24" y="12"/>
                  <a:pt x="20" y="8"/>
                  <a:pt x="16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8" name="Freeform 159"/>
          <p:cNvSpPr>
            <a:spLocks noEditPoints="1"/>
          </p:cNvSpPr>
          <p:nvPr/>
        </p:nvSpPr>
        <p:spPr bwMode="auto">
          <a:xfrm>
            <a:off x="7392988" y="3409950"/>
            <a:ext cx="185737" cy="187325"/>
          </a:xfrm>
          <a:custGeom>
            <a:gdLst>
              <a:gd fmla="*/ 2147483646 w 66" name="T0"/>
              <a:gd fmla="*/ 2147483646 h 66" name="T1"/>
              <a:gd fmla="*/ 2147483646 w 66" name="T2"/>
              <a:gd fmla="*/ 2147483646 h 66" name="T3"/>
              <a:gd fmla="*/ 0 w 66" name="T4"/>
              <a:gd fmla="*/ 2147483646 h 66" name="T5"/>
              <a:gd fmla="*/ 2147483646 w 66" name="T6"/>
              <a:gd fmla="*/ 2147483646 h 66" name="T7"/>
              <a:gd fmla="*/ 2147483646 w 66" name="T8"/>
              <a:gd fmla="*/ 0 h 66" name="T9"/>
              <a:gd fmla="*/ 2147483646 w 66" name="T10"/>
              <a:gd fmla="*/ 2147483646 h 66" name="T11"/>
              <a:gd fmla="*/ 2147483646 w 66" name="T12"/>
              <a:gd fmla="*/ 2147483646 h 66" name="T13"/>
              <a:gd fmla="*/ 2147483646 w 66" name="T14"/>
              <a:gd fmla="*/ 2147483646 h 66" name="T15"/>
              <a:gd fmla="*/ 2147483646 w 66" name="T16"/>
              <a:gd fmla="*/ 2147483646 h 66" name="T17"/>
              <a:gd fmla="*/ 2147483646 w 66" name="T18"/>
              <a:gd fmla="*/ 2147483646 h 66" name="T19"/>
              <a:gd fmla="*/ 2147483646 w 66" name="T20"/>
              <a:gd fmla="*/ 2147483646 h 66" name="T21"/>
              <a:gd fmla="*/ 2147483646 w 66" name="T22"/>
              <a:gd fmla="*/ 2147483646 h 66" name="T23"/>
              <a:gd fmla="*/ 2147483646 w 66" name="T24"/>
              <a:gd fmla="*/ 2147483646 h 66" name="T25"/>
              <a:gd fmla="*/ 2147483646 w 66" name="T26"/>
              <a:gd fmla="*/ 2147483646 h 66" name="T27"/>
              <a:gd fmla="*/ 2147483646 w 66" name="T28"/>
              <a:gd fmla="*/ 2147483646 h 66" name="T29"/>
              <a:gd fmla="*/ 2147483646 w 66" name="T30"/>
              <a:gd fmla="*/ 2147483646 h 6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66" w="66">
                <a:moveTo>
                  <a:pt x="32" y="66"/>
                </a:moveTo>
                <a:cubicBezTo>
                  <a:pt x="23" y="66"/>
                  <a:pt x="15" y="63"/>
                  <a:pt x="9" y="57"/>
                </a:cubicBezTo>
                <a:cubicBezTo>
                  <a:pt x="3" y="51"/>
                  <a:pt x="0" y="43"/>
                  <a:pt x="0" y="34"/>
                </a:cubicBezTo>
                <a:cubicBezTo>
                  <a:pt x="0" y="25"/>
                  <a:pt x="3" y="17"/>
                  <a:pt x="9" y="11"/>
                </a:cubicBezTo>
                <a:cubicBezTo>
                  <a:pt x="20" y="0"/>
                  <a:pt x="20" y="0"/>
                  <a:pt x="20" y="0"/>
                </a:cubicBezTo>
                <a:cubicBezTo>
                  <a:pt x="66" y="46"/>
                  <a:pt x="66" y="46"/>
                  <a:pt x="66" y="46"/>
                </a:cubicBezTo>
                <a:cubicBezTo>
                  <a:pt x="55" y="57"/>
                  <a:pt x="55" y="57"/>
                  <a:pt x="55" y="57"/>
                </a:cubicBezTo>
                <a:cubicBezTo>
                  <a:pt x="49" y="63"/>
                  <a:pt x="41" y="66"/>
                  <a:pt x="32" y="66"/>
                </a:cubicBezTo>
                <a:close/>
                <a:moveTo>
                  <a:pt x="20" y="12"/>
                </a:moveTo>
                <a:cubicBezTo>
                  <a:pt x="15" y="17"/>
                  <a:pt x="15" y="17"/>
                  <a:pt x="15" y="17"/>
                </a:cubicBezTo>
                <a:cubicBezTo>
                  <a:pt x="10" y="22"/>
                  <a:pt x="8" y="28"/>
                  <a:pt x="8" y="34"/>
                </a:cubicBezTo>
                <a:cubicBezTo>
                  <a:pt x="8" y="40"/>
                  <a:pt x="10" y="46"/>
                  <a:pt x="15" y="51"/>
                </a:cubicBezTo>
                <a:cubicBezTo>
                  <a:pt x="20" y="56"/>
                  <a:pt x="26" y="58"/>
                  <a:pt x="32" y="58"/>
                </a:cubicBezTo>
                <a:cubicBezTo>
                  <a:pt x="38" y="58"/>
                  <a:pt x="44" y="56"/>
                  <a:pt x="49" y="51"/>
                </a:cubicBezTo>
                <a:cubicBezTo>
                  <a:pt x="54" y="46"/>
                  <a:pt x="54" y="46"/>
                  <a:pt x="54" y="46"/>
                </a:cubicBezTo>
                <a:lnTo>
                  <a:pt x="20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29" name="Freeform 160"/>
          <p:cNvSpPr/>
          <p:nvPr/>
        </p:nvSpPr>
        <p:spPr bwMode="auto">
          <a:xfrm>
            <a:off x="7231063" y="3486150"/>
            <a:ext cx="273050" cy="276225"/>
          </a:xfrm>
          <a:custGeom>
            <a:gdLst>
              <a:gd fmla="*/ 0 w 229" name="T0"/>
              <a:gd fmla="*/ 2147483646 h 232" name="T1"/>
              <a:gd fmla="*/ 2147483646 w 229" name="T2"/>
              <a:gd fmla="*/ 2147483646 h 232" name="T3"/>
              <a:gd fmla="*/ 2147483646 w 229" name="T4"/>
              <a:gd fmla="*/ 0 h 232" name="T5"/>
              <a:gd fmla="*/ 2147483646 w 229" name="T6"/>
              <a:gd fmla="*/ 2147483646 h 232" name="T7"/>
              <a:gd fmla="*/ 2147483646 w 229" name="T8"/>
              <a:gd fmla="*/ 2147483646 h 232" name="T9"/>
              <a:gd fmla="*/ 2147483646 w 229" name="T10"/>
              <a:gd fmla="*/ 2147483646 h 232" name="T11"/>
              <a:gd fmla="*/ 2147483646 w 229" name="T12"/>
              <a:gd fmla="*/ 2147483646 h 232" name="T13"/>
              <a:gd fmla="*/ 2147483646 w 229" name="T14"/>
              <a:gd fmla="*/ 2147483646 h 232" name="T15"/>
              <a:gd fmla="*/ 2147483646 w 229" name="T16"/>
              <a:gd fmla="*/ 2147483646 h 232" name="T17"/>
              <a:gd fmla="*/ 2147483646 w 229" name="T18"/>
              <a:gd fmla="*/ 2147483646 h 232" name="T19"/>
              <a:gd fmla="*/ 0 w 229" name="T20"/>
              <a:gd fmla="*/ 2147483646 h 232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231" w="229">
                <a:moveTo>
                  <a:pt x="0" y="232"/>
                </a:moveTo>
                <a:lnTo>
                  <a:pt x="21" y="50"/>
                </a:lnTo>
                <a:lnTo>
                  <a:pt x="111" y="0"/>
                </a:lnTo>
                <a:lnTo>
                  <a:pt x="120" y="15"/>
                </a:lnTo>
                <a:lnTo>
                  <a:pt x="40" y="59"/>
                </a:lnTo>
                <a:lnTo>
                  <a:pt x="23" y="208"/>
                </a:lnTo>
                <a:lnTo>
                  <a:pt x="184" y="178"/>
                </a:lnTo>
                <a:lnTo>
                  <a:pt x="210" y="109"/>
                </a:lnTo>
                <a:lnTo>
                  <a:pt x="229" y="114"/>
                </a:lnTo>
                <a:lnTo>
                  <a:pt x="198" y="197"/>
                </a:lnTo>
                <a:lnTo>
                  <a:pt x="0" y="2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0" name="Freeform 161"/>
          <p:cNvSpPr>
            <a:spLocks noEditPoints="1"/>
          </p:cNvSpPr>
          <p:nvPr/>
        </p:nvSpPr>
        <p:spPr bwMode="auto">
          <a:xfrm>
            <a:off x="8194675" y="3413125"/>
            <a:ext cx="312738" cy="312738"/>
          </a:xfrm>
          <a:custGeom>
            <a:gdLst>
              <a:gd fmla="*/ 2147483646 w 263" name="T0"/>
              <a:gd fmla="*/ 2147483646 h 262" name="T1"/>
              <a:gd fmla="*/ 0 w 263" name="T2"/>
              <a:gd fmla="*/ 2147483646 h 262" name="T3"/>
              <a:gd fmla="*/ 2147483646 w 263" name="T4"/>
              <a:gd fmla="*/ 0 h 262" name="T5"/>
              <a:gd fmla="*/ 2147483646 w 263" name="T6"/>
              <a:gd fmla="*/ 2147483646 h 262" name="T7"/>
              <a:gd fmla="*/ 2147483646 w 263" name="T8"/>
              <a:gd fmla="*/ 2147483646 h 262" name="T9"/>
              <a:gd fmla="*/ 2147483646 w 263" name="T10"/>
              <a:gd fmla="*/ 2147483646 h 262" name="T11"/>
              <a:gd fmla="*/ 2147483646 w 263" name="T12"/>
              <a:gd fmla="*/ 2147483646 h 262" name="T13"/>
              <a:gd fmla="*/ 2147483646 w 263" name="T14"/>
              <a:gd fmla="*/ 2147483646 h 262" name="T15"/>
              <a:gd fmla="*/ 2147483646 w 263" name="T16"/>
              <a:gd fmla="*/ 2147483646 h 262" name="T17"/>
              <a:gd fmla="*/ 2147483646 w 263" name="T18"/>
              <a:gd fmla="*/ 2147483646 h 262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62" w="263">
                <a:moveTo>
                  <a:pt x="102" y="262"/>
                </a:moveTo>
                <a:lnTo>
                  <a:pt x="0" y="158"/>
                </a:lnTo>
                <a:lnTo>
                  <a:pt x="203" y="0"/>
                </a:lnTo>
                <a:lnTo>
                  <a:pt x="263" y="59"/>
                </a:lnTo>
                <a:lnTo>
                  <a:pt x="102" y="262"/>
                </a:lnTo>
                <a:close/>
                <a:moveTo>
                  <a:pt x="28" y="161"/>
                </a:moveTo>
                <a:lnTo>
                  <a:pt x="99" y="234"/>
                </a:lnTo>
                <a:lnTo>
                  <a:pt x="237" y="61"/>
                </a:lnTo>
                <a:lnTo>
                  <a:pt x="201" y="26"/>
                </a:lnTo>
                <a:lnTo>
                  <a:pt x="28" y="1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1" name="Freeform 162"/>
          <p:cNvSpPr/>
          <p:nvPr/>
        </p:nvSpPr>
        <p:spPr bwMode="auto">
          <a:xfrm>
            <a:off x="8270875" y="3481388"/>
            <a:ext cx="165100" cy="134937"/>
          </a:xfrm>
          <a:custGeom>
            <a:gdLst>
              <a:gd fmla="*/ 2147483646 w 139" name="T0"/>
              <a:gd fmla="*/ 2147483646 h 113" name="T1"/>
              <a:gd fmla="*/ 0 w 139" name="T2"/>
              <a:gd fmla="*/ 2147483646 h 113" name="T3"/>
              <a:gd fmla="*/ 2147483646 w 139" name="T4"/>
              <a:gd fmla="*/ 0 h 113" name="T5"/>
              <a:gd fmla="*/ 2147483646 w 139" name="T6"/>
              <a:gd fmla="*/ 2147483646 h 113" name="T7"/>
              <a:gd fmla="*/ 2147483646 w 139" name="T8"/>
              <a:gd fmla="*/ 2147483646 h 11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13" w="139">
                <a:moveTo>
                  <a:pt x="12" y="113"/>
                </a:moveTo>
                <a:lnTo>
                  <a:pt x="0" y="99"/>
                </a:lnTo>
                <a:lnTo>
                  <a:pt x="128" y="0"/>
                </a:lnTo>
                <a:lnTo>
                  <a:pt x="139" y="14"/>
                </a:lnTo>
                <a:lnTo>
                  <a:pt x="12" y="1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2" name="Freeform 163"/>
          <p:cNvSpPr/>
          <p:nvPr/>
        </p:nvSpPr>
        <p:spPr bwMode="auto">
          <a:xfrm>
            <a:off x="8166100" y="3632200"/>
            <a:ext cx="120650" cy="122238"/>
          </a:xfrm>
          <a:custGeom>
            <a:gdLst>
              <a:gd fmla="*/ 2147483646 w 43" name="T0"/>
              <a:gd fmla="*/ 2147483646 h 43" name="T1"/>
              <a:gd fmla="*/ 0 w 43" name="T2"/>
              <a:gd fmla="*/ 2147483646 h 43" name="T3"/>
              <a:gd fmla="*/ 2147483646 w 43" name="T4"/>
              <a:gd fmla="*/ 2147483646 h 43" name="T5"/>
              <a:gd fmla="*/ 2147483646 w 43" name="T6"/>
              <a:gd fmla="*/ 2147483646 h 43" name="T7"/>
              <a:gd fmla="*/ 0 w 43" name="T8"/>
              <a:gd fmla="*/ 2147483646 h 43" name="T9"/>
              <a:gd fmla="*/ 2147483646 w 43" name="T10"/>
              <a:gd fmla="*/ 0 h 43" name="T11"/>
              <a:gd fmla="*/ 2147483646 w 43" name="T12"/>
              <a:gd fmla="*/ 2147483646 h 43" name="T13"/>
              <a:gd fmla="*/ 2147483646 w 43" name="T14"/>
              <a:gd fmla="*/ 2147483646 h 43" name="T15"/>
              <a:gd fmla="*/ 2147483646 w 43" name="T16"/>
              <a:gd fmla="*/ 2147483646 h 43" name="T17"/>
              <a:gd fmla="*/ 2147483646 w 43" name="T18"/>
              <a:gd fmla="*/ 2147483646 h 43" name="T19"/>
              <a:gd fmla="*/ 2147483646 w 43" name="T20"/>
              <a:gd fmla="*/ 2147483646 h 43" name="T21"/>
              <a:gd fmla="*/ 2147483646 w 43" name="T22"/>
              <a:gd fmla="*/ 2147483646 h 43" name="T23"/>
              <a:gd fmla="*/ 2147483646 w 43" name="T24"/>
              <a:gd fmla="*/ 2147483646 h 43" name="T25"/>
              <a:gd fmla="*/ 2147483646 w 43" name="T26"/>
              <a:gd fmla="*/ 2147483646 h 43" name="T27"/>
              <a:gd fmla="*/ 2147483646 w 43" name="T28"/>
              <a:gd fmla="*/ 2147483646 h 43" name="T29"/>
              <a:gd fmla="*/ 2147483646 w 43" name="T30"/>
              <a:gd fmla="*/ 2147483646 h 43" name="T31"/>
              <a:gd fmla="*/ 2147483646 w 43" name="T32"/>
              <a:gd fmla="*/ 2147483646 h 43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43" w="43">
                <a:moveTo>
                  <a:pt x="12" y="43"/>
                </a:moveTo>
                <a:cubicBezTo>
                  <a:pt x="0" y="31"/>
                  <a:pt x="0" y="31"/>
                  <a:pt x="0" y="31"/>
                </a:cubicBezTo>
                <a:cubicBezTo>
                  <a:pt x="3" y="29"/>
                  <a:pt x="3" y="29"/>
                  <a:pt x="3" y="29"/>
                </a:cubicBezTo>
                <a:cubicBezTo>
                  <a:pt x="8" y="24"/>
                  <a:pt x="8" y="16"/>
                  <a:pt x="3" y="12"/>
                </a:cubicBezTo>
                <a:cubicBezTo>
                  <a:pt x="0" y="9"/>
                  <a:pt x="0" y="9"/>
                  <a:pt x="0" y="9"/>
                </a:cubicBezTo>
                <a:cubicBezTo>
                  <a:pt x="9" y="0"/>
                  <a:pt x="9" y="0"/>
                  <a:pt x="9" y="0"/>
                </a:cubicBezTo>
                <a:cubicBezTo>
                  <a:pt x="14" y="6"/>
                  <a:pt x="14" y="6"/>
                  <a:pt x="14" y="6"/>
                </a:cubicBezTo>
                <a:cubicBezTo>
                  <a:pt x="11" y="9"/>
                  <a:pt x="11" y="9"/>
                  <a:pt x="11" y="9"/>
                </a:cubicBezTo>
                <a:cubicBezTo>
                  <a:pt x="16" y="16"/>
                  <a:pt x="16" y="25"/>
                  <a:pt x="11" y="31"/>
                </a:cubicBezTo>
                <a:cubicBezTo>
                  <a:pt x="12" y="32"/>
                  <a:pt x="12" y="32"/>
                  <a:pt x="12" y="32"/>
                </a:cubicBezTo>
                <a:cubicBezTo>
                  <a:pt x="18" y="27"/>
                  <a:pt x="27" y="27"/>
                  <a:pt x="34" y="32"/>
                </a:cubicBezTo>
                <a:cubicBezTo>
                  <a:pt x="37" y="29"/>
                  <a:pt x="37" y="29"/>
                  <a:pt x="37" y="29"/>
                </a:cubicBezTo>
                <a:cubicBezTo>
                  <a:pt x="43" y="34"/>
                  <a:pt x="43" y="34"/>
                  <a:pt x="43" y="34"/>
                </a:cubicBezTo>
                <a:cubicBezTo>
                  <a:pt x="34" y="43"/>
                  <a:pt x="34" y="43"/>
                  <a:pt x="34" y="43"/>
                </a:cubicBezTo>
                <a:cubicBezTo>
                  <a:pt x="31" y="40"/>
                  <a:pt x="31" y="40"/>
                  <a:pt x="31" y="40"/>
                </a:cubicBezTo>
                <a:cubicBezTo>
                  <a:pt x="27" y="35"/>
                  <a:pt x="19" y="35"/>
                  <a:pt x="14" y="40"/>
                </a:cubicBezTo>
                <a:lnTo>
                  <a:pt x="12" y="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3" name="Freeform 164"/>
          <p:cNvSpPr/>
          <p:nvPr/>
        </p:nvSpPr>
        <p:spPr bwMode="auto">
          <a:xfrm>
            <a:off x="8158163" y="3721100"/>
            <a:ext cx="42862" cy="41275"/>
          </a:xfrm>
          <a:custGeom>
            <a:gdLst>
              <a:gd fmla="*/ 2147483646 w 36" name="T0"/>
              <a:gd fmla="*/ 2147483646 h 35" name="T1"/>
              <a:gd fmla="*/ 0 w 36" name="T2"/>
              <a:gd fmla="*/ 2147483646 h 35" name="T3"/>
              <a:gd fmla="*/ 2147483646 w 36" name="T4"/>
              <a:gd fmla="*/ 0 h 35" name="T5"/>
              <a:gd fmla="*/ 2147483646 w 36" name="T6"/>
              <a:gd fmla="*/ 2147483646 h 35" name="T7"/>
              <a:gd fmla="*/ 2147483646 w 36" name="T8"/>
              <a:gd fmla="*/ 2147483646 h 3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5" w="36">
                <a:moveTo>
                  <a:pt x="14" y="35"/>
                </a:moveTo>
                <a:lnTo>
                  <a:pt x="0" y="21"/>
                </a:lnTo>
                <a:lnTo>
                  <a:pt x="21" y="0"/>
                </a:lnTo>
                <a:lnTo>
                  <a:pt x="36" y="14"/>
                </a:lnTo>
                <a:lnTo>
                  <a:pt x="14" y="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4" name="Freeform 165"/>
          <p:cNvSpPr>
            <a:spLocks noEditPoints="1"/>
          </p:cNvSpPr>
          <p:nvPr/>
        </p:nvSpPr>
        <p:spPr bwMode="auto">
          <a:xfrm>
            <a:off x="9074150" y="3409950"/>
            <a:ext cx="363538" cy="360363"/>
          </a:xfrm>
          <a:custGeom>
            <a:gdLst>
              <a:gd fmla="*/ 2147483646 w 128" name="T0"/>
              <a:gd fmla="*/ 2147483646 h 128" name="T1"/>
              <a:gd fmla="*/ 0 w 128" name="T2"/>
              <a:gd fmla="*/ 2147483646 h 128" name="T3"/>
              <a:gd fmla="*/ 2147483646 w 128" name="T4"/>
              <a:gd fmla="*/ 0 h 128" name="T5"/>
              <a:gd fmla="*/ 2147483646 w 128" name="T6"/>
              <a:gd fmla="*/ 2147483646 h 128" name="T7"/>
              <a:gd fmla="*/ 2147483646 w 128" name="T8"/>
              <a:gd fmla="*/ 2147483646 h 128" name="T9"/>
              <a:gd fmla="*/ 2147483646 w 128" name="T10"/>
              <a:gd fmla="*/ 2147483646 h 128" name="T11"/>
              <a:gd fmla="*/ 2147483646 w 128" name="T12"/>
              <a:gd fmla="*/ 2147483646 h 128" name="T13"/>
              <a:gd fmla="*/ 2147483646 w 128" name="T14"/>
              <a:gd fmla="*/ 2147483646 h 128" name="T15"/>
              <a:gd fmla="*/ 2147483646 w 128" name="T16"/>
              <a:gd fmla="*/ 2147483646 h 128" name="T17"/>
              <a:gd fmla="*/ 2147483646 w 128" name="T18"/>
              <a:gd fmla="*/ 2147483646 h 12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28" w="128">
                <a:moveTo>
                  <a:pt x="64" y="128"/>
                </a:moveTo>
                <a:cubicBezTo>
                  <a:pt x="29" y="128"/>
                  <a:pt x="0" y="99"/>
                  <a:pt x="0" y="64"/>
                </a:cubicBezTo>
                <a:cubicBezTo>
                  <a:pt x="0" y="29"/>
                  <a:pt x="29" y="0"/>
                  <a:pt x="64" y="0"/>
                </a:cubicBezTo>
                <a:cubicBezTo>
                  <a:pt x="99" y="0"/>
                  <a:pt x="128" y="29"/>
                  <a:pt x="128" y="64"/>
                </a:cubicBezTo>
                <a:cubicBezTo>
                  <a:pt x="128" y="99"/>
                  <a:pt x="99" y="128"/>
                  <a:pt x="64" y="128"/>
                </a:cubicBezTo>
                <a:close/>
                <a:moveTo>
                  <a:pt x="64" y="8"/>
                </a:moveTo>
                <a:cubicBezTo>
                  <a:pt x="33" y="8"/>
                  <a:pt x="8" y="33"/>
                  <a:pt x="8" y="64"/>
                </a:cubicBezTo>
                <a:cubicBezTo>
                  <a:pt x="8" y="95"/>
                  <a:pt x="33" y="120"/>
                  <a:pt x="64" y="120"/>
                </a:cubicBezTo>
                <a:cubicBezTo>
                  <a:pt x="95" y="120"/>
                  <a:pt x="120" y="95"/>
                  <a:pt x="120" y="64"/>
                </a:cubicBezTo>
                <a:cubicBezTo>
                  <a:pt x="120" y="33"/>
                  <a:pt x="95" y="8"/>
                  <a:pt x="6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5" name="Freeform 166"/>
          <p:cNvSpPr>
            <a:spLocks noEditPoints="1"/>
          </p:cNvSpPr>
          <p:nvPr/>
        </p:nvSpPr>
        <p:spPr bwMode="auto">
          <a:xfrm>
            <a:off x="9210675" y="3544888"/>
            <a:ext cx="90488" cy="92075"/>
          </a:xfrm>
          <a:custGeom>
            <a:gdLst>
              <a:gd fmla="*/ 2147483646 w 32" name="T0"/>
              <a:gd fmla="*/ 2147483646 h 32" name="T1"/>
              <a:gd fmla="*/ 0 w 32" name="T2"/>
              <a:gd fmla="*/ 2147483646 h 32" name="T3"/>
              <a:gd fmla="*/ 2147483646 w 32" name="T4"/>
              <a:gd fmla="*/ 0 h 32" name="T5"/>
              <a:gd fmla="*/ 2147483646 w 32" name="T6"/>
              <a:gd fmla="*/ 2147483646 h 32" name="T7"/>
              <a:gd fmla="*/ 2147483646 w 32" name="T8"/>
              <a:gd fmla="*/ 2147483646 h 32" name="T9"/>
              <a:gd fmla="*/ 2147483646 w 32" name="T10"/>
              <a:gd fmla="*/ 2147483646 h 32" name="T11"/>
              <a:gd fmla="*/ 2147483646 w 32" name="T12"/>
              <a:gd fmla="*/ 2147483646 h 32" name="T13"/>
              <a:gd fmla="*/ 2147483646 w 32" name="T14"/>
              <a:gd fmla="*/ 2147483646 h 32" name="T15"/>
              <a:gd fmla="*/ 2147483646 w 32" name="T16"/>
              <a:gd fmla="*/ 2147483646 h 32" name="T17"/>
              <a:gd fmla="*/ 2147483646 w 32" name="T18"/>
              <a:gd fmla="*/ 2147483646 h 32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32" w="32">
                <a:moveTo>
                  <a:pt x="16" y="32"/>
                </a:moveTo>
                <a:cubicBezTo>
                  <a:pt x="7" y="32"/>
                  <a:pt x="0" y="25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5" y="0"/>
                  <a:pt x="32" y="7"/>
                  <a:pt x="32" y="16"/>
                </a:cubicBezTo>
                <a:cubicBezTo>
                  <a:pt x="32" y="25"/>
                  <a:pt x="25" y="32"/>
                  <a:pt x="16" y="32"/>
                </a:cubicBezTo>
                <a:close/>
                <a:moveTo>
                  <a:pt x="16" y="8"/>
                </a:moveTo>
                <a:cubicBezTo>
                  <a:pt x="12" y="8"/>
                  <a:pt x="8" y="12"/>
                  <a:pt x="8" y="16"/>
                </a:cubicBezTo>
                <a:cubicBezTo>
                  <a:pt x="8" y="20"/>
                  <a:pt x="12" y="24"/>
                  <a:pt x="16" y="24"/>
                </a:cubicBezTo>
                <a:cubicBezTo>
                  <a:pt x="20" y="24"/>
                  <a:pt x="24" y="20"/>
                  <a:pt x="24" y="16"/>
                </a:cubicBezTo>
                <a:cubicBezTo>
                  <a:pt x="24" y="12"/>
                  <a:pt x="20" y="8"/>
                  <a:pt x="16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6" name="Rectangle 167"/>
          <p:cNvSpPr>
            <a:spLocks noChangeArrowheads="1"/>
          </p:cNvSpPr>
          <p:nvPr/>
        </p:nvSpPr>
        <p:spPr bwMode="auto">
          <a:xfrm>
            <a:off x="9245600" y="3454400"/>
            <a:ext cx="20638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37" name="Rectangle 168"/>
          <p:cNvSpPr>
            <a:spLocks noChangeArrowheads="1"/>
          </p:cNvSpPr>
          <p:nvPr/>
        </p:nvSpPr>
        <p:spPr bwMode="auto">
          <a:xfrm>
            <a:off x="9245600" y="3613150"/>
            <a:ext cx="20638" cy="112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38" name="Freeform 169"/>
          <p:cNvSpPr/>
          <p:nvPr/>
        </p:nvSpPr>
        <p:spPr bwMode="auto">
          <a:xfrm>
            <a:off x="9264650" y="3486150"/>
            <a:ext cx="96838" cy="96838"/>
          </a:xfrm>
          <a:custGeom>
            <a:gdLst>
              <a:gd fmla="*/ 2147483646 w 81" name="T0"/>
              <a:gd fmla="*/ 2147483646 h 81" name="T1"/>
              <a:gd fmla="*/ 0 w 81" name="T2"/>
              <a:gd fmla="*/ 2147483646 h 81" name="T3"/>
              <a:gd fmla="*/ 2147483646 w 81" name="T4"/>
              <a:gd fmla="*/ 0 h 81" name="T5"/>
              <a:gd fmla="*/ 2147483646 w 81" name="T6"/>
              <a:gd fmla="*/ 2147483646 h 81" name="T7"/>
              <a:gd fmla="*/ 2147483646 w 81" name="T8"/>
              <a:gd fmla="*/ 2147483646 h 8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81" w="81">
                <a:moveTo>
                  <a:pt x="12" y="81"/>
                </a:moveTo>
                <a:lnTo>
                  <a:pt x="0" y="69"/>
                </a:lnTo>
                <a:lnTo>
                  <a:pt x="66" y="0"/>
                </a:lnTo>
                <a:lnTo>
                  <a:pt x="81" y="15"/>
                </a:lnTo>
                <a:lnTo>
                  <a:pt x="12" y="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39" name="Freeform 170"/>
          <p:cNvSpPr/>
          <p:nvPr/>
        </p:nvSpPr>
        <p:spPr bwMode="auto">
          <a:xfrm>
            <a:off x="9150350" y="3598863"/>
            <a:ext cx="96838" cy="95250"/>
          </a:xfrm>
          <a:custGeom>
            <a:gdLst>
              <a:gd fmla="*/ 2147483646 w 81" name="T0"/>
              <a:gd fmla="*/ 2147483646 h 80" name="T1"/>
              <a:gd fmla="*/ 0 w 81" name="T2"/>
              <a:gd fmla="*/ 2147483646 h 80" name="T3"/>
              <a:gd fmla="*/ 2147483646 w 81" name="T4"/>
              <a:gd fmla="*/ 0 h 80" name="T5"/>
              <a:gd fmla="*/ 2147483646 w 81" name="T6"/>
              <a:gd fmla="*/ 2147483646 h 80" name="T7"/>
              <a:gd fmla="*/ 2147483646 w 81" name="T8"/>
              <a:gd fmla="*/ 2147483646 h 8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80" w="81">
                <a:moveTo>
                  <a:pt x="15" y="80"/>
                </a:moveTo>
                <a:lnTo>
                  <a:pt x="0" y="66"/>
                </a:lnTo>
                <a:lnTo>
                  <a:pt x="69" y="0"/>
                </a:lnTo>
                <a:lnTo>
                  <a:pt x="81" y="12"/>
                </a:lnTo>
                <a:lnTo>
                  <a:pt x="15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0" name="Freeform 171"/>
          <p:cNvSpPr>
            <a:spLocks noEditPoints="1"/>
          </p:cNvSpPr>
          <p:nvPr/>
        </p:nvSpPr>
        <p:spPr bwMode="auto">
          <a:xfrm>
            <a:off x="10125075" y="3478213"/>
            <a:ext cx="114300" cy="112712"/>
          </a:xfrm>
          <a:custGeom>
            <a:gdLst>
              <a:gd fmla="*/ 2147483646 w 40" name="T0"/>
              <a:gd fmla="*/ 2147483646 h 40" name="T1"/>
              <a:gd fmla="*/ 0 w 40" name="T2"/>
              <a:gd fmla="*/ 2147483646 h 40" name="T3"/>
              <a:gd fmla="*/ 2147483646 w 40" name="T4"/>
              <a:gd fmla="*/ 0 h 40" name="T5"/>
              <a:gd fmla="*/ 2147483646 w 40" name="T6"/>
              <a:gd fmla="*/ 2147483646 h 40" name="T7"/>
              <a:gd fmla="*/ 2147483646 w 40" name="T8"/>
              <a:gd fmla="*/ 2147483646 h 40" name="T9"/>
              <a:gd fmla="*/ 2147483646 w 40" name="T10"/>
              <a:gd fmla="*/ 2147483646 h 40" name="T11"/>
              <a:gd fmla="*/ 2147483646 w 40" name="T12"/>
              <a:gd fmla="*/ 2147483646 h 40" name="T13"/>
              <a:gd fmla="*/ 2147483646 w 40" name="T14"/>
              <a:gd fmla="*/ 2147483646 h 40" name="T15"/>
              <a:gd fmla="*/ 2147483646 w 40" name="T16"/>
              <a:gd fmla="*/ 2147483646 h 40" name="T17"/>
              <a:gd fmla="*/ 2147483646 w 40" name="T18"/>
              <a:gd fmla="*/ 2147483646 h 40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0" w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cubicBezTo>
                  <a:pt x="40" y="31"/>
                  <a:pt x="31" y="40"/>
                  <a:pt x="20" y="40"/>
                </a:cubicBezTo>
                <a:close/>
                <a:moveTo>
                  <a:pt x="20" y="8"/>
                </a:moveTo>
                <a:cubicBezTo>
                  <a:pt x="13" y="8"/>
                  <a:pt x="8" y="13"/>
                  <a:pt x="8" y="20"/>
                </a:cubicBezTo>
                <a:cubicBezTo>
                  <a:pt x="8" y="27"/>
                  <a:pt x="13" y="32"/>
                  <a:pt x="20" y="32"/>
                </a:cubicBezTo>
                <a:cubicBezTo>
                  <a:pt x="27" y="32"/>
                  <a:pt x="32" y="27"/>
                  <a:pt x="32" y="20"/>
                </a:cubicBezTo>
                <a:cubicBezTo>
                  <a:pt x="32" y="13"/>
                  <a:pt x="27" y="8"/>
                  <a:pt x="20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1" name="Freeform 172"/>
          <p:cNvSpPr/>
          <p:nvPr/>
        </p:nvSpPr>
        <p:spPr bwMode="auto">
          <a:xfrm>
            <a:off x="10120313" y="3621088"/>
            <a:ext cx="173037" cy="73025"/>
          </a:xfrm>
          <a:custGeom>
            <a:gdLst>
              <a:gd fmla="*/ 2147483646 w 61" name="T0"/>
              <a:gd fmla="*/ 2147483646 h 26" name="T1"/>
              <a:gd fmla="*/ 0 w 61" name="T2"/>
              <a:gd fmla="*/ 2147483646 h 26" name="T3"/>
              <a:gd fmla="*/ 2147483646 w 61" name="T4"/>
              <a:gd fmla="*/ 2147483646 h 26" name="T5"/>
              <a:gd fmla="*/ 2147483646 w 61" name="T6"/>
              <a:gd fmla="*/ 0 h 26" name="T7"/>
              <a:gd fmla="*/ 2147483646 w 61" name="T8"/>
              <a:gd fmla="*/ 2147483646 h 26" name="T9"/>
              <a:gd fmla="*/ 2147483646 w 61" name="T10"/>
              <a:gd fmla="*/ 2147483646 h 2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6" w="61">
                <a:moveTo>
                  <a:pt x="23" y="26"/>
                </a:moveTo>
                <a:cubicBezTo>
                  <a:pt x="15" y="26"/>
                  <a:pt x="7" y="24"/>
                  <a:pt x="0" y="19"/>
                </a:cubicBezTo>
                <a:cubicBezTo>
                  <a:pt x="5" y="12"/>
                  <a:pt x="5" y="12"/>
                  <a:pt x="5" y="12"/>
                </a:cubicBezTo>
                <a:cubicBezTo>
                  <a:pt x="22" y="23"/>
                  <a:pt x="44" y="17"/>
                  <a:pt x="54" y="0"/>
                </a:cubicBezTo>
                <a:cubicBezTo>
                  <a:pt x="61" y="4"/>
                  <a:pt x="61" y="4"/>
                  <a:pt x="61" y="4"/>
                </a:cubicBezTo>
                <a:cubicBezTo>
                  <a:pt x="53" y="18"/>
                  <a:pt x="38" y="26"/>
                  <a:pt x="23" y="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2" name="Rectangle 173"/>
          <p:cNvSpPr>
            <a:spLocks noChangeArrowheads="1"/>
          </p:cNvSpPr>
          <p:nvPr/>
        </p:nvSpPr>
        <p:spPr bwMode="auto">
          <a:xfrm>
            <a:off x="10171113" y="3409950"/>
            <a:ext cx="22225" cy="44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43" name="Freeform 174"/>
          <p:cNvSpPr/>
          <p:nvPr/>
        </p:nvSpPr>
        <p:spPr bwMode="auto">
          <a:xfrm>
            <a:off x="10091738" y="3598863"/>
            <a:ext cx="68262" cy="163512"/>
          </a:xfrm>
          <a:custGeom>
            <a:gdLst>
              <a:gd fmla="*/ 2147483646 w 57" name="T0"/>
              <a:gd fmla="*/ 2147483646 h 137" name="T1"/>
              <a:gd fmla="*/ 0 w 57" name="T2"/>
              <a:gd fmla="*/ 2147483646 h 137" name="T3"/>
              <a:gd fmla="*/ 2147483646 w 57" name="T4"/>
              <a:gd fmla="*/ 0 h 137" name="T5"/>
              <a:gd fmla="*/ 2147483646 w 57" name="T6"/>
              <a:gd fmla="*/ 2147483646 h 137" name="T7"/>
              <a:gd fmla="*/ 2147483646 w 57" name="T8"/>
              <a:gd fmla="*/ 2147483646 h 13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7" w="57">
                <a:moveTo>
                  <a:pt x="16" y="137"/>
                </a:moveTo>
                <a:lnTo>
                  <a:pt x="0" y="132"/>
                </a:lnTo>
                <a:lnTo>
                  <a:pt x="38" y="0"/>
                </a:lnTo>
                <a:lnTo>
                  <a:pt x="57" y="5"/>
                </a:lnTo>
                <a:lnTo>
                  <a:pt x="16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4" name="Freeform 175"/>
          <p:cNvSpPr/>
          <p:nvPr/>
        </p:nvSpPr>
        <p:spPr bwMode="auto">
          <a:xfrm>
            <a:off x="10204450" y="3598863"/>
            <a:ext cx="68263" cy="163512"/>
          </a:xfrm>
          <a:custGeom>
            <a:gdLst>
              <a:gd fmla="*/ 2147483646 w 57" name="T0"/>
              <a:gd fmla="*/ 2147483646 h 137" name="T1"/>
              <a:gd fmla="*/ 0 w 57" name="T2"/>
              <a:gd fmla="*/ 2147483646 h 137" name="T3"/>
              <a:gd fmla="*/ 2147483646 w 57" name="T4"/>
              <a:gd fmla="*/ 0 h 137" name="T5"/>
              <a:gd fmla="*/ 2147483646 w 57" name="T6"/>
              <a:gd fmla="*/ 2147483646 h 137" name="T7"/>
              <a:gd fmla="*/ 2147483646 w 57" name="T8"/>
              <a:gd fmla="*/ 2147483646 h 13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7" w="57">
                <a:moveTo>
                  <a:pt x="38" y="137"/>
                </a:moveTo>
                <a:lnTo>
                  <a:pt x="0" y="5"/>
                </a:lnTo>
                <a:lnTo>
                  <a:pt x="17" y="0"/>
                </a:lnTo>
                <a:lnTo>
                  <a:pt x="57" y="132"/>
                </a:lnTo>
                <a:lnTo>
                  <a:pt x="38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5" name="Freeform 176"/>
          <p:cNvSpPr/>
          <p:nvPr/>
        </p:nvSpPr>
        <p:spPr bwMode="auto">
          <a:xfrm>
            <a:off x="6353175" y="4335463"/>
            <a:ext cx="249238" cy="123825"/>
          </a:xfrm>
          <a:custGeom>
            <a:gdLst>
              <a:gd fmla="*/ 2147483646 w 88" name="T0"/>
              <a:gd fmla="*/ 2147483646 h 44" name="T1"/>
              <a:gd fmla="*/ 2147483646 w 88" name="T2"/>
              <a:gd fmla="*/ 2147483646 h 44" name="T3"/>
              <a:gd fmla="*/ 2147483646 w 88" name="T4"/>
              <a:gd fmla="*/ 2147483646 h 44" name="T5"/>
              <a:gd fmla="*/ 2147483646 w 88" name="T6"/>
              <a:gd fmla="*/ 2147483646 h 44" name="T7"/>
              <a:gd fmla="*/ 0 w 88" name="T8"/>
              <a:gd fmla="*/ 2147483646 h 44" name="T9"/>
              <a:gd fmla="*/ 2147483646 w 88" name="T10"/>
              <a:gd fmla="*/ 0 h 44" name="T11"/>
              <a:gd fmla="*/ 2147483646 w 88" name="T12"/>
              <a:gd fmla="*/ 2147483646 h 4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44" w="88">
                <a:moveTo>
                  <a:pt x="88" y="44"/>
                </a:moveTo>
                <a:cubicBezTo>
                  <a:pt x="80" y="44"/>
                  <a:pt x="80" y="44"/>
                  <a:pt x="80" y="44"/>
                </a:cubicBezTo>
                <a:cubicBezTo>
                  <a:pt x="80" y="24"/>
                  <a:pt x="64" y="8"/>
                  <a:pt x="44" y="8"/>
                </a:cubicBezTo>
                <a:cubicBezTo>
                  <a:pt x="24" y="8"/>
                  <a:pt x="8" y="24"/>
                  <a:pt x="8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20"/>
                  <a:pt x="20" y="0"/>
                  <a:pt x="44" y="0"/>
                </a:cubicBezTo>
                <a:cubicBezTo>
                  <a:pt x="68" y="0"/>
                  <a:pt x="88" y="20"/>
                  <a:pt x="88" y="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6" name="Line 177"/>
          <p:cNvSpPr>
            <a:spLocks noChangeShapeType="1"/>
          </p:cNvSpPr>
          <p:nvPr/>
        </p:nvSpPr>
        <p:spPr bwMode="auto">
          <a:xfrm flipH="1">
            <a:off x="6477000" y="44037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7" name="Freeform 178"/>
          <p:cNvSpPr/>
          <p:nvPr/>
        </p:nvSpPr>
        <p:spPr bwMode="auto">
          <a:xfrm>
            <a:off x="6353175" y="4481513"/>
            <a:ext cx="249238" cy="215900"/>
          </a:xfrm>
          <a:custGeom>
            <a:gdLst>
              <a:gd fmla="*/ 2147483646 w 88" name="T0"/>
              <a:gd fmla="*/ 2147483646 h 76" name="T1"/>
              <a:gd fmla="*/ 0 w 88" name="T2"/>
              <a:gd fmla="*/ 2147483646 h 76" name="T3"/>
              <a:gd fmla="*/ 0 w 88" name="T4"/>
              <a:gd fmla="*/ 0 h 76" name="T5"/>
              <a:gd fmla="*/ 2147483646 w 88" name="T6"/>
              <a:gd fmla="*/ 0 h 76" name="T7"/>
              <a:gd fmla="*/ 2147483646 w 88" name="T8"/>
              <a:gd fmla="*/ 2147483646 h 76" name="T9"/>
              <a:gd fmla="*/ 2147483646 w 88" name="T10"/>
              <a:gd fmla="*/ 2147483646 h 76" name="T11"/>
              <a:gd fmla="*/ 2147483646 w 88" name="T12"/>
              <a:gd fmla="*/ 2147483646 h 76" name="T13"/>
              <a:gd fmla="*/ 2147483646 w 88" name="T14"/>
              <a:gd fmla="*/ 0 h 76" name="T15"/>
              <a:gd fmla="*/ 2147483646 w 88" name="T16"/>
              <a:gd fmla="*/ 0 h 76" name="T17"/>
              <a:gd fmla="*/ 2147483646 w 88" name="T18"/>
              <a:gd fmla="*/ 2147483646 h 76" name="T19"/>
              <a:gd fmla="*/ 2147483646 w 88" name="T20"/>
              <a:gd fmla="*/ 2147483646 h 7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76" w="88">
                <a:moveTo>
                  <a:pt x="44" y="76"/>
                </a:moveTo>
                <a:cubicBezTo>
                  <a:pt x="20" y="76"/>
                  <a:pt x="0" y="56"/>
                  <a:pt x="0" y="32"/>
                </a:cubicBezTo>
                <a:cubicBezTo>
                  <a:pt x="0" y="0"/>
                  <a:pt x="0" y="0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52"/>
                  <a:pt x="24" y="68"/>
                  <a:pt x="44" y="68"/>
                </a:cubicBezTo>
                <a:cubicBezTo>
                  <a:pt x="64" y="68"/>
                  <a:pt x="80" y="52"/>
                  <a:pt x="80" y="32"/>
                </a:cubicBezTo>
                <a:cubicBezTo>
                  <a:pt x="80" y="0"/>
                  <a:pt x="80" y="0"/>
                  <a:pt x="80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32"/>
                  <a:pt x="88" y="32"/>
                  <a:pt x="88" y="32"/>
                </a:cubicBezTo>
                <a:cubicBezTo>
                  <a:pt x="88" y="56"/>
                  <a:pt x="68" y="76"/>
                  <a:pt x="44" y="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48" name="Rectangle 179"/>
          <p:cNvSpPr>
            <a:spLocks noChangeArrowheads="1"/>
          </p:cNvSpPr>
          <p:nvPr/>
        </p:nvSpPr>
        <p:spPr bwMode="auto">
          <a:xfrm>
            <a:off x="6465888" y="4403725"/>
            <a:ext cx="22225" cy="90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49" name="Freeform 180"/>
          <p:cNvSpPr>
            <a:spLocks noEditPoints="1"/>
          </p:cNvSpPr>
          <p:nvPr/>
        </p:nvSpPr>
        <p:spPr bwMode="auto">
          <a:xfrm>
            <a:off x="8148638" y="4448175"/>
            <a:ext cx="361950" cy="203200"/>
          </a:xfrm>
          <a:custGeom>
            <a:gdLst>
              <a:gd fmla="*/ 2147483646 w 128" name="T0"/>
              <a:gd fmla="*/ 2147483646 h 72" name="T1"/>
              <a:gd fmla="*/ 2147483646 w 128" name="T2"/>
              <a:gd fmla="*/ 2147483646 h 72" name="T3"/>
              <a:gd fmla="*/ 0 w 128" name="T4"/>
              <a:gd fmla="*/ 2147483646 h 72" name="T5"/>
              <a:gd fmla="*/ 2147483646 w 128" name="T6"/>
              <a:gd fmla="*/ 0 h 72" name="T7"/>
              <a:gd fmla="*/ 2147483646 w 128" name="T8"/>
              <a:gd fmla="*/ 0 h 72" name="T9"/>
              <a:gd fmla="*/ 2147483646 w 128" name="T10"/>
              <a:gd fmla="*/ 2147483646 h 72" name="T11"/>
              <a:gd fmla="*/ 2147483646 w 128" name="T12"/>
              <a:gd fmla="*/ 2147483646 h 72" name="T13"/>
              <a:gd fmla="*/ 2147483646 w 128" name="T14"/>
              <a:gd fmla="*/ 2147483646 h 72" name="T15"/>
              <a:gd fmla="*/ 2147483646 w 128" name="T16"/>
              <a:gd fmla="*/ 2147483646 h 72" name="T17"/>
              <a:gd fmla="*/ 2147483646 w 128" name="T18"/>
              <a:gd fmla="*/ 2147483646 h 72" name="T19"/>
              <a:gd fmla="*/ 2147483646 w 128" name="T20"/>
              <a:gd fmla="*/ 2147483646 h 72" name="T21"/>
              <a:gd fmla="*/ 2147483646 w 128" name="T22"/>
              <a:gd fmla="*/ 2147483646 h 72" name="T23"/>
              <a:gd fmla="*/ 2147483646 w 128" name="T24"/>
              <a:gd fmla="*/ 2147483646 h 72" name="T25"/>
              <a:gd fmla="*/ 2147483646 w 128" name="T26"/>
              <a:gd fmla="*/ 2147483646 h 72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b" l="0" r="r" t="0"/>
            <a:pathLst>
              <a:path h="72" w="128">
                <a:moveTo>
                  <a:pt x="92" y="72"/>
                </a:moveTo>
                <a:cubicBezTo>
                  <a:pt x="36" y="72"/>
                  <a:pt x="36" y="72"/>
                  <a:pt x="36" y="72"/>
                </a:cubicBezTo>
                <a:cubicBezTo>
                  <a:pt x="16" y="72"/>
                  <a:pt x="0" y="5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96" y="0"/>
                  <a:pt x="96" y="0"/>
                  <a:pt x="96" y="0"/>
                </a:cubicBezTo>
                <a:cubicBezTo>
                  <a:pt x="113" y="0"/>
                  <a:pt x="128" y="17"/>
                  <a:pt x="128" y="36"/>
                </a:cubicBezTo>
                <a:cubicBezTo>
                  <a:pt x="128" y="56"/>
                  <a:pt x="112" y="72"/>
                  <a:pt x="92" y="72"/>
                </a:cubicBezTo>
                <a:close/>
                <a:moveTo>
                  <a:pt x="36" y="8"/>
                </a:moveTo>
                <a:cubicBezTo>
                  <a:pt x="21" y="8"/>
                  <a:pt x="8" y="21"/>
                  <a:pt x="8" y="36"/>
                </a:cubicBezTo>
                <a:cubicBezTo>
                  <a:pt x="8" y="51"/>
                  <a:pt x="21" y="64"/>
                  <a:pt x="36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107" y="64"/>
                  <a:pt x="120" y="51"/>
                  <a:pt x="120" y="36"/>
                </a:cubicBezTo>
                <a:cubicBezTo>
                  <a:pt x="120" y="20"/>
                  <a:pt x="107" y="8"/>
                  <a:pt x="96" y="8"/>
                </a:cubicBezTo>
                <a:lnTo>
                  <a:pt x="36" y="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0" name="Rectangle 181"/>
          <p:cNvSpPr>
            <a:spLocks noChangeArrowheads="1"/>
          </p:cNvSpPr>
          <p:nvPr/>
        </p:nvSpPr>
        <p:spPr bwMode="auto">
          <a:xfrm>
            <a:off x="8239125" y="4505325"/>
            <a:ext cx="23813" cy="90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51" name="Rectangle 182"/>
          <p:cNvSpPr>
            <a:spLocks noChangeArrowheads="1"/>
          </p:cNvSpPr>
          <p:nvPr/>
        </p:nvSpPr>
        <p:spPr bwMode="auto">
          <a:xfrm>
            <a:off x="8205788" y="4538663"/>
            <a:ext cx="90487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52" name="Freeform 183"/>
          <p:cNvSpPr/>
          <p:nvPr/>
        </p:nvSpPr>
        <p:spPr bwMode="auto">
          <a:xfrm>
            <a:off x="8318500" y="4368800"/>
            <a:ext cx="33338" cy="57150"/>
          </a:xfrm>
          <a:custGeom>
            <a:gdLst>
              <a:gd fmla="*/ 2147483646 w 12" name="T0"/>
              <a:gd fmla="*/ 2147483646 h 20" name="T1"/>
              <a:gd fmla="*/ 0 w 12" name="T2"/>
              <a:gd fmla="*/ 2147483646 h 20" name="T3"/>
              <a:gd fmla="*/ 0 w 12" name="T4"/>
              <a:gd fmla="*/ 2147483646 h 20" name="T5"/>
              <a:gd fmla="*/ 2147483646 w 12" name="T6"/>
              <a:gd fmla="*/ 0 h 20" name="T7"/>
              <a:gd fmla="*/ 2147483646 w 12" name="T8"/>
              <a:gd fmla="*/ 2147483646 h 20" name="T9"/>
              <a:gd fmla="*/ 2147483646 w 12" name="T10"/>
              <a:gd fmla="*/ 2147483646 h 20" name="T11"/>
              <a:gd fmla="*/ 2147483646 w 12" name="T12"/>
              <a:gd fmla="*/ 2147483646 h 2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20" w="12">
                <a:moveTo>
                  <a:pt x="8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2" y="8"/>
                  <a:pt x="12" y="8"/>
                  <a:pt x="12" y="8"/>
                </a:cubicBezTo>
                <a:cubicBezTo>
                  <a:pt x="10" y="8"/>
                  <a:pt x="8" y="10"/>
                  <a:pt x="8" y="12"/>
                </a:cubicBezTo>
                <a:lnTo>
                  <a:pt x="8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3" name="Freeform 184"/>
          <p:cNvSpPr/>
          <p:nvPr/>
        </p:nvSpPr>
        <p:spPr bwMode="auto">
          <a:xfrm>
            <a:off x="8347075" y="4519613"/>
            <a:ext cx="47625" cy="26987"/>
          </a:xfrm>
          <a:custGeom>
            <a:gdLst>
              <a:gd fmla="*/ 2147483646 w 17" name="T0"/>
              <a:gd fmla="*/ 2147483646 h 10" name="T1"/>
              <a:gd fmla="*/ 2147483646 w 17" name="T2"/>
              <a:gd fmla="*/ 2147483646 h 10" name="T3"/>
              <a:gd fmla="*/ 0 w 17" name="T4"/>
              <a:gd fmla="*/ 2147483646 h 10" name="T5"/>
              <a:gd fmla="*/ 2147483646 w 17" name="T6"/>
              <a:gd fmla="*/ 2147483646 h 10" name="T7"/>
              <a:gd fmla="*/ 2147483646 w 17" name="T8"/>
              <a:gd fmla="*/ 2147483646 h 1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0" w="17">
                <a:moveTo>
                  <a:pt x="12" y="10"/>
                </a:moveTo>
                <a:cubicBezTo>
                  <a:pt x="10" y="9"/>
                  <a:pt x="8" y="9"/>
                  <a:pt x="6" y="10"/>
                </a:cubicBezTo>
                <a:cubicBezTo>
                  <a:pt x="0" y="5"/>
                  <a:pt x="0" y="5"/>
                  <a:pt x="0" y="5"/>
                </a:cubicBezTo>
                <a:cubicBezTo>
                  <a:pt x="5" y="0"/>
                  <a:pt x="13" y="0"/>
                  <a:pt x="17" y="5"/>
                </a:cubicBezTo>
                <a:lnTo>
                  <a:pt x="12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4" name="Freeform 185"/>
          <p:cNvSpPr/>
          <p:nvPr/>
        </p:nvSpPr>
        <p:spPr bwMode="auto">
          <a:xfrm>
            <a:off x="8339138" y="4533900"/>
            <a:ext cx="25400" cy="42863"/>
          </a:xfrm>
          <a:custGeom>
            <a:gdLst>
              <a:gd fmla="*/ 2147483646 w 9" name="T0"/>
              <a:gd fmla="*/ 2147483646 h 16" name="T1"/>
              <a:gd fmla="*/ 0 w 9" name="T2"/>
              <a:gd fmla="*/ 2147483646 h 16" name="T3"/>
              <a:gd fmla="*/ 2147483646 w 9" name="T4"/>
              <a:gd fmla="*/ 0 h 16" name="T5"/>
              <a:gd fmla="*/ 2147483646 w 9" name="T6"/>
              <a:gd fmla="*/ 2147483646 h 16" name="T7"/>
              <a:gd fmla="*/ 2147483646 w 9" name="T8"/>
              <a:gd fmla="*/ 2147483646 h 16" name="T9"/>
              <a:gd fmla="*/ 2147483646 w 9" name="T10"/>
              <a:gd fmla="*/ 2147483646 h 16" name="T11"/>
              <a:gd fmla="*/ 2147483646 w 9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9">
                <a:moveTo>
                  <a:pt x="3" y="16"/>
                </a:moveTo>
                <a:cubicBezTo>
                  <a:pt x="1" y="14"/>
                  <a:pt x="0" y="11"/>
                  <a:pt x="0" y="8"/>
                </a:cubicBezTo>
                <a:cubicBezTo>
                  <a:pt x="0" y="5"/>
                  <a:pt x="1" y="2"/>
                  <a:pt x="3" y="0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7"/>
                  <a:pt x="8" y="8"/>
                </a:cubicBezTo>
                <a:cubicBezTo>
                  <a:pt x="8" y="9"/>
                  <a:pt x="8" y="10"/>
                  <a:pt x="9" y="11"/>
                </a:cubicBezTo>
                <a:lnTo>
                  <a:pt x="3" y="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5" name="Freeform 186"/>
          <p:cNvSpPr/>
          <p:nvPr/>
        </p:nvSpPr>
        <p:spPr bwMode="auto">
          <a:xfrm>
            <a:off x="8415338" y="4519613"/>
            <a:ext cx="47625" cy="26987"/>
          </a:xfrm>
          <a:custGeom>
            <a:gdLst>
              <a:gd fmla="*/ 2147483646 w 17" name="T0"/>
              <a:gd fmla="*/ 2147483646 h 10" name="T1"/>
              <a:gd fmla="*/ 2147483646 w 17" name="T2"/>
              <a:gd fmla="*/ 2147483646 h 10" name="T3"/>
              <a:gd fmla="*/ 0 w 17" name="T4"/>
              <a:gd fmla="*/ 2147483646 h 10" name="T5"/>
              <a:gd fmla="*/ 2147483646 w 17" name="T6"/>
              <a:gd fmla="*/ 2147483646 h 10" name="T7"/>
              <a:gd fmla="*/ 2147483646 w 17" name="T8"/>
              <a:gd fmla="*/ 2147483646 h 1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0" w="17">
                <a:moveTo>
                  <a:pt x="12" y="10"/>
                </a:moveTo>
                <a:cubicBezTo>
                  <a:pt x="10" y="9"/>
                  <a:pt x="8" y="9"/>
                  <a:pt x="6" y="10"/>
                </a:cubicBezTo>
                <a:cubicBezTo>
                  <a:pt x="0" y="5"/>
                  <a:pt x="0" y="5"/>
                  <a:pt x="0" y="5"/>
                </a:cubicBezTo>
                <a:cubicBezTo>
                  <a:pt x="5" y="0"/>
                  <a:pt x="13" y="0"/>
                  <a:pt x="17" y="5"/>
                </a:cubicBezTo>
                <a:lnTo>
                  <a:pt x="12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6" name="Freeform 187"/>
          <p:cNvSpPr/>
          <p:nvPr/>
        </p:nvSpPr>
        <p:spPr bwMode="auto">
          <a:xfrm>
            <a:off x="8405813" y="4533900"/>
            <a:ext cx="25400" cy="42863"/>
          </a:xfrm>
          <a:custGeom>
            <a:gdLst>
              <a:gd fmla="*/ 2147483646 w 9" name="T0"/>
              <a:gd fmla="*/ 2147483646 h 16" name="T1"/>
              <a:gd fmla="*/ 0 w 9" name="T2"/>
              <a:gd fmla="*/ 2147483646 h 16" name="T3"/>
              <a:gd fmla="*/ 2147483646 w 9" name="T4"/>
              <a:gd fmla="*/ 0 h 16" name="T5"/>
              <a:gd fmla="*/ 2147483646 w 9" name="T6"/>
              <a:gd fmla="*/ 2147483646 h 16" name="T7"/>
              <a:gd fmla="*/ 2147483646 w 9" name="T8"/>
              <a:gd fmla="*/ 2147483646 h 16" name="T9"/>
              <a:gd fmla="*/ 2147483646 w 9" name="T10"/>
              <a:gd fmla="*/ 2147483646 h 16" name="T11"/>
              <a:gd fmla="*/ 2147483646 w 9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9">
                <a:moveTo>
                  <a:pt x="3" y="16"/>
                </a:moveTo>
                <a:cubicBezTo>
                  <a:pt x="1" y="14"/>
                  <a:pt x="0" y="11"/>
                  <a:pt x="0" y="8"/>
                </a:cubicBezTo>
                <a:cubicBezTo>
                  <a:pt x="0" y="5"/>
                  <a:pt x="1" y="2"/>
                  <a:pt x="3" y="0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7"/>
                  <a:pt x="8" y="8"/>
                </a:cubicBezTo>
                <a:cubicBezTo>
                  <a:pt x="8" y="9"/>
                  <a:pt x="8" y="10"/>
                  <a:pt x="9" y="11"/>
                </a:cubicBezTo>
                <a:lnTo>
                  <a:pt x="3" y="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7" name="Freeform 188"/>
          <p:cNvSpPr>
            <a:spLocks noEditPoints="1"/>
          </p:cNvSpPr>
          <p:nvPr/>
        </p:nvSpPr>
        <p:spPr bwMode="auto">
          <a:xfrm>
            <a:off x="10001250" y="4481513"/>
            <a:ext cx="79375" cy="136525"/>
          </a:xfrm>
          <a:custGeom>
            <a:gdLst>
              <a:gd fmla="*/ 2147483646 w 28" name="T0"/>
              <a:gd fmla="*/ 2147483646 h 48" name="T1"/>
              <a:gd fmla="*/ 2147483646 w 28" name="T2"/>
              <a:gd fmla="*/ 2147483646 h 48" name="T3"/>
              <a:gd fmla="*/ 0 w 28" name="T4"/>
              <a:gd fmla="*/ 2147483646 h 48" name="T5"/>
              <a:gd fmla="*/ 2147483646 w 28" name="T6"/>
              <a:gd fmla="*/ 0 h 48" name="T7"/>
              <a:gd fmla="*/ 2147483646 w 28" name="T8"/>
              <a:gd fmla="*/ 0 h 48" name="T9"/>
              <a:gd fmla="*/ 2147483646 w 28" name="T10"/>
              <a:gd fmla="*/ 2147483646 h 48" name="T11"/>
              <a:gd fmla="*/ 2147483646 w 28" name="T12"/>
              <a:gd fmla="*/ 2147483646 h 48" name="T13"/>
              <a:gd fmla="*/ 2147483646 w 28" name="T14"/>
              <a:gd fmla="*/ 2147483646 h 48" name="T15"/>
              <a:gd fmla="*/ 2147483646 w 28" name="T16"/>
              <a:gd fmla="*/ 2147483646 h 48" name="T17"/>
              <a:gd fmla="*/ 2147483646 w 2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28">
                <a:moveTo>
                  <a:pt x="28" y="48"/>
                </a:moveTo>
                <a:cubicBezTo>
                  <a:pt x="24" y="48"/>
                  <a:pt x="24" y="48"/>
                  <a:pt x="24" y="48"/>
                </a:cubicBezTo>
                <a:cubicBezTo>
                  <a:pt x="10" y="48"/>
                  <a:pt x="0" y="38"/>
                  <a:pt x="0" y="24"/>
                </a:cubicBezTo>
                <a:cubicBezTo>
                  <a:pt x="0" y="10"/>
                  <a:pt x="10" y="0"/>
                  <a:pt x="24" y="0"/>
                </a:cubicBezTo>
                <a:cubicBezTo>
                  <a:pt x="28" y="0"/>
                  <a:pt x="28" y="0"/>
                  <a:pt x="28" y="0"/>
                </a:cubicBezTo>
                <a:lnTo>
                  <a:pt x="28" y="48"/>
                </a:lnTo>
                <a:close/>
                <a:moveTo>
                  <a:pt x="20" y="8"/>
                </a:moveTo>
                <a:cubicBezTo>
                  <a:pt x="13" y="10"/>
                  <a:pt x="8" y="16"/>
                  <a:pt x="8" y="24"/>
                </a:cubicBezTo>
                <a:cubicBezTo>
                  <a:pt x="8" y="32"/>
                  <a:pt x="13" y="38"/>
                  <a:pt x="20" y="40"/>
                </a:cubicBezTo>
                <a:lnTo>
                  <a:pt x="20" y="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8" name="Freeform 189"/>
          <p:cNvSpPr>
            <a:spLocks noEditPoints="1"/>
          </p:cNvSpPr>
          <p:nvPr/>
        </p:nvSpPr>
        <p:spPr bwMode="auto">
          <a:xfrm>
            <a:off x="10283825" y="4481513"/>
            <a:ext cx="79375" cy="136525"/>
          </a:xfrm>
          <a:custGeom>
            <a:gdLst>
              <a:gd fmla="*/ 2147483646 w 28" name="T0"/>
              <a:gd fmla="*/ 2147483646 h 48" name="T1"/>
              <a:gd fmla="*/ 0 w 28" name="T2"/>
              <a:gd fmla="*/ 2147483646 h 48" name="T3"/>
              <a:gd fmla="*/ 0 w 28" name="T4"/>
              <a:gd fmla="*/ 0 h 48" name="T5"/>
              <a:gd fmla="*/ 2147483646 w 28" name="T6"/>
              <a:gd fmla="*/ 0 h 48" name="T7"/>
              <a:gd fmla="*/ 2147483646 w 28" name="T8"/>
              <a:gd fmla="*/ 2147483646 h 48" name="T9"/>
              <a:gd fmla="*/ 2147483646 w 28" name="T10"/>
              <a:gd fmla="*/ 2147483646 h 48" name="T11"/>
              <a:gd fmla="*/ 2147483646 w 28" name="T12"/>
              <a:gd fmla="*/ 2147483646 h 48" name="T13"/>
              <a:gd fmla="*/ 2147483646 w 28" name="T14"/>
              <a:gd fmla="*/ 2147483646 h 48" name="T15"/>
              <a:gd fmla="*/ 2147483646 w 28" name="T16"/>
              <a:gd fmla="*/ 2147483646 h 48" name="T17"/>
              <a:gd fmla="*/ 2147483646 w 2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28">
                <a:moveTo>
                  <a:pt x="4" y="48"/>
                </a:moveTo>
                <a:cubicBezTo>
                  <a:pt x="0" y="48"/>
                  <a:pt x="0" y="48"/>
                  <a:pt x="0" y="48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18" y="0"/>
                  <a:pt x="28" y="10"/>
                  <a:pt x="28" y="24"/>
                </a:cubicBezTo>
                <a:cubicBezTo>
                  <a:pt x="28" y="38"/>
                  <a:pt x="18" y="48"/>
                  <a:pt x="4" y="48"/>
                </a:cubicBezTo>
                <a:close/>
                <a:moveTo>
                  <a:pt x="8" y="8"/>
                </a:moveTo>
                <a:cubicBezTo>
                  <a:pt x="8" y="40"/>
                  <a:pt x="8" y="40"/>
                  <a:pt x="8" y="40"/>
                </a:cubicBezTo>
                <a:cubicBezTo>
                  <a:pt x="15" y="38"/>
                  <a:pt x="20" y="32"/>
                  <a:pt x="20" y="24"/>
                </a:cubicBezTo>
                <a:cubicBezTo>
                  <a:pt x="20" y="16"/>
                  <a:pt x="15" y="10"/>
                  <a:pt x="8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59" name="Freeform 190"/>
          <p:cNvSpPr/>
          <p:nvPr/>
        </p:nvSpPr>
        <p:spPr bwMode="auto">
          <a:xfrm>
            <a:off x="10307638" y="4640263"/>
            <a:ext cx="33337" cy="33337"/>
          </a:xfrm>
          <a:custGeom>
            <a:gdLst>
              <a:gd fmla="*/ 0 w 12" name="T0"/>
              <a:gd fmla="*/ 2147483646 h 12" name="T1"/>
              <a:gd fmla="*/ 0 w 12" name="T2"/>
              <a:gd fmla="*/ 2147483646 h 12" name="T3"/>
              <a:gd fmla="*/ 2147483646 w 12" name="T4"/>
              <a:gd fmla="*/ 0 h 12" name="T5"/>
              <a:gd fmla="*/ 2147483646 w 12" name="T6"/>
              <a:gd fmla="*/ 0 h 12" name="T7"/>
              <a:gd fmla="*/ 0 w 12" name="T8"/>
              <a:gd fmla="*/ 2147483646 h 1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2" w="12">
                <a:moveTo>
                  <a:pt x="0" y="12"/>
                </a:moveTo>
                <a:cubicBezTo>
                  <a:pt x="0" y="4"/>
                  <a:pt x="0" y="4"/>
                  <a:pt x="0" y="4"/>
                </a:cubicBezTo>
                <a:cubicBezTo>
                  <a:pt x="2" y="4"/>
                  <a:pt x="4" y="3"/>
                  <a:pt x="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7"/>
                  <a:pt x="7" y="12"/>
                  <a:pt x="0" y="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60" name="Rectangle 191"/>
          <p:cNvSpPr>
            <a:spLocks noChangeArrowheads="1"/>
          </p:cNvSpPr>
          <p:nvPr/>
        </p:nvSpPr>
        <p:spPr bwMode="auto">
          <a:xfrm>
            <a:off x="10261600" y="4651375"/>
            <a:ext cx="460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1" name="Freeform 192"/>
          <p:cNvSpPr>
            <a:spLocks noEditPoints="1"/>
          </p:cNvSpPr>
          <p:nvPr/>
        </p:nvSpPr>
        <p:spPr bwMode="auto">
          <a:xfrm>
            <a:off x="10199688" y="4629150"/>
            <a:ext cx="68262" cy="68263"/>
          </a:xfrm>
          <a:custGeom>
            <a:gdLst>
              <a:gd fmla="*/ 2147483646 w 24" name="T0"/>
              <a:gd fmla="*/ 2147483646 h 24" name="T1"/>
              <a:gd fmla="*/ 0 w 24" name="T2"/>
              <a:gd fmla="*/ 2147483646 h 24" name="T3"/>
              <a:gd fmla="*/ 2147483646 w 24" name="T4"/>
              <a:gd fmla="*/ 0 h 24" name="T5"/>
              <a:gd fmla="*/ 2147483646 w 24" name="T6"/>
              <a:gd fmla="*/ 2147483646 h 24" name="T7"/>
              <a:gd fmla="*/ 2147483646 w 24" name="T8"/>
              <a:gd fmla="*/ 2147483646 h 24" name="T9"/>
              <a:gd fmla="*/ 2147483646 w 24" name="T10"/>
              <a:gd fmla="*/ 2147483646 h 24" name="T11"/>
              <a:gd fmla="*/ 2147483646 w 24" name="T12"/>
              <a:gd fmla="*/ 2147483646 h 24" name="T13"/>
              <a:gd fmla="*/ 2147483646 w 24" name="T14"/>
              <a:gd fmla="*/ 2147483646 h 24" name="T15"/>
              <a:gd fmla="*/ 2147483646 w 24" name="T16"/>
              <a:gd fmla="*/ 2147483646 h 24" name="T17"/>
              <a:gd fmla="*/ 2147483646 w 24" name="T18"/>
              <a:gd fmla="*/ 2147483646 h 2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24" w="24">
                <a:moveTo>
                  <a:pt x="12" y="24"/>
                </a:moveTo>
                <a:cubicBezTo>
                  <a:pt x="5" y="24"/>
                  <a:pt x="0" y="19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19"/>
                  <a:pt x="19" y="24"/>
                  <a:pt x="12" y="24"/>
                </a:cubicBezTo>
                <a:close/>
                <a:moveTo>
                  <a:pt x="12" y="8"/>
                </a:moveTo>
                <a:cubicBezTo>
                  <a:pt x="10" y="8"/>
                  <a:pt x="8" y="10"/>
                  <a:pt x="8" y="12"/>
                </a:cubicBezTo>
                <a:cubicBezTo>
                  <a:pt x="8" y="14"/>
                  <a:pt x="10" y="16"/>
                  <a:pt x="12" y="16"/>
                </a:cubicBezTo>
                <a:cubicBezTo>
                  <a:pt x="14" y="16"/>
                  <a:pt x="16" y="14"/>
                  <a:pt x="16" y="12"/>
                </a:cubicBezTo>
                <a:cubicBezTo>
                  <a:pt x="16" y="10"/>
                  <a:pt x="14" y="8"/>
                  <a:pt x="12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62" name="Freeform 193"/>
          <p:cNvSpPr/>
          <p:nvPr/>
        </p:nvSpPr>
        <p:spPr bwMode="auto">
          <a:xfrm>
            <a:off x="10058400" y="4335463"/>
            <a:ext cx="249238" cy="123825"/>
          </a:xfrm>
          <a:custGeom>
            <a:gdLst>
              <a:gd fmla="*/ 2147483646 w 88" name="T0"/>
              <a:gd fmla="*/ 2147483646 h 44" name="T1"/>
              <a:gd fmla="*/ 2147483646 w 88" name="T2"/>
              <a:gd fmla="*/ 2147483646 h 44" name="T3"/>
              <a:gd fmla="*/ 2147483646 w 88" name="T4"/>
              <a:gd fmla="*/ 2147483646 h 44" name="T5"/>
              <a:gd fmla="*/ 2147483646 w 88" name="T6"/>
              <a:gd fmla="*/ 2147483646 h 44" name="T7"/>
              <a:gd fmla="*/ 0 w 88" name="T8"/>
              <a:gd fmla="*/ 2147483646 h 44" name="T9"/>
              <a:gd fmla="*/ 2147483646 w 88" name="T10"/>
              <a:gd fmla="*/ 0 h 44" name="T11"/>
              <a:gd fmla="*/ 2147483646 w 88" name="T12"/>
              <a:gd fmla="*/ 2147483646 h 4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44" w="88">
                <a:moveTo>
                  <a:pt x="88" y="44"/>
                </a:moveTo>
                <a:cubicBezTo>
                  <a:pt x="80" y="44"/>
                  <a:pt x="80" y="44"/>
                  <a:pt x="80" y="44"/>
                </a:cubicBezTo>
                <a:cubicBezTo>
                  <a:pt x="80" y="24"/>
                  <a:pt x="64" y="8"/>
                  <a:pt x="44" y="8"/>
                </a:cubicBezTo>
                <a:cubicBezTo>
                  <a:pt x="24" y="8"/>
                  <a:pt x="8" y="24"/>
                  <a:pt x="8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20"/>
                  <a:pt x="20" y="0"/>
                  <a:pt x="44" y="0"/>
                </a:cubicBezTo>
                <a:cubicBezTo>
                  <a:pt x="68" y="0"/>
                  <a:pt x="88" y="20"/>
                  <a:pt x="88" y="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63" name="Rectangle 194"/>
          <p:cNvSpPr>
            <a:spLocks noChangeArrowheads="1"/>
          </p:cNvSpPr>
          <p:nvPr/>
        </p:nvSpPr>
        <p:spPr bwMode="auto">
          <a:xfrm>
            <a:off x="7289800" y="4494213"/>
            <a:ext cx="22225" cy="2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4" name="Rectangle 195"/>
          <p:cNvSpPr>
            <a:spLocks noChangeArrowheads="1"/>
          </p:cNvSpPr>
          <p:nvPr/>
        </p:nvSpPr>
        <p:spPr bwMode="auto">
          <a:xfrm>
            <a:off x="7358063" y="4494213"/>
            <a:ext cx="22225" cy="2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5" name="Rectangle 196"/>
          <p:cNvSpPr>
            <a:spLocks noChangeArrowheads="1"/>
          </p:cNvSpPr>
          <p:nvPr/>
        </p:nvSpPr>
        <p:spPr bwMode="auto">
          <a:xfrm>
            <a:off x="7426325" y="4494213"/>
            <a:ext cx="22225" cy="2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6" name="Rectangle 197"/>
          <p:cNvSpPr>
            <a:spLocks noChangeArrowheads="1"/>
          </p:cNvSpPr>
          <p:nvPr/>
        </p:nvSpPr>
        <p:spPr bwMode="auto">
          <a:xfrm>
            <a:off x="7494588" y="4494213"/>
            <a:ext cx="22225" cy="2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7" name="Rectangle 198"/>
          <p:cNvSpPr>
            <a:spLocks noChangeArrowheads="1"/>
          </p:cNvSpPr>
          <p:nvPr/>
        </p:nvSpPr>
        <p:spPr bwMode="auto">
          <a:xfrm>
            <a:off x="7289800" y="4448175"/>
            <a:ext cx="22225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8" name="Rectangle 199"/>
          <p:cNvSpPr>
            <a:spLocks noChangeArrowheads="1"/>
          </p:cNvSpPr>
          <p:nvPr/>
        </p:nvSpPr>
        <p:spPr bwMode="auto">
          <a:xfrm>
            <a:off x="7358063" y="4448175"/>
            <a:ext cx="22225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69" name="Rectangle 200"/>
          <p:cNvSpPr>
            <a:spLocks noChangeArrowheads="1"/>
          </p:cNvSpPr>
          <p:nvPr/>
        </p:nvSpPr>
        <p:spPr bwMode="auto">
          <a:xfrm>
            <a:off x="7426325" y="4448175"/>
            <a:ext cx="22225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70" name="Rectangle 201"/>
          <p:cNvSpPr>
            <a:spLocks noChangeArrowheads="1"/>
          </p:cNvSpPr>
          <p:nvPr/>
        </p:nvSpPr>
        <p:spPr bwMode="auto">
          <a:xfrm>
            <a:off x="7494588" y="4448175"/>
            <a:ext cx="22225" cy="23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71" name="Rectangle 202"/>
          <p:cNvSpPr>
            <a:spLocks noChangeArrowheads="1"/>
          </p:cNvSpPr>
          <p:nvPr/>
        </p:nvSpPr>
        <p:spPr bwMode="auto">
          <a:xfrm>
            <a:off x="7312025" y="4560888"/>
            <a:ext cx="182563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72" name="Freeform 203"/>
          <p:cNvSpPr/>
          <p:nvPr/>
        </p:nvSpPr>
        <p:spPr bwMode="auto">
          <a:xfrm>
            <a:off x="7221538" y="4391025"/>
            <a:ext cx="363537" cy="249238"/>
          </a:xfrm>
          <a:custGeom>
            <a:gdLst>
              <a:gd fmla="*/ 2147483646 w 304" name="T0"/>
              <a:gd fmla="*/ 2147483646 h 208" name="T1"/>
              <a:gd fmla="*/ 0 w 304" name="T2"/>
              <a:gd fmla="*/ 2147483646 h 208" name="T3"/>
              <a:gd fmla="*/ 0 w 304" name="T4"/>
              <a:gd fmla="*/ 2147483646 h 208" name="T5"/>
              <a:gd fmla="*/ 2147483646 w 304" name="T6"/>
              <a:gd fmla="*/ 2147483646 h 208" name="T7"/>
              <a:gd fmla="*/ 2147483646 w 304" name="T8"/>
              <a:gd fmla="*/ 2147483646 h 208" name="T9"/>
              <a:gd fmla="*/ 2147483646 w 304" name="T10"/>
              <a:gd fmla="*/ 2147483646 h 208" name="T11"/>
              <a:gd fmla="*/ 2147483646 w 304" name="T12"/>
              <a:gd fmla="*/ 2147483646 h 208" name="T13"/>
              <a:gd fmla="*/ 0 w 304" name="T14"/>
              <a:gd fmla="*/ 2147483646 h 208" name="T15"/>
              <a:gd fmla="*/ 0 w 304" name="T16"/>
              <a:gd fmla="*/ 0 h 208" name="T17"/>
              <a:gd fmla="*/ 2147483646 w 304" name="T18"/>
              <a:gd fmla="*/ 0 h 208" name="T19"/>
              <a:gd fmla="*/ 2147483646 w 304" name="T20"/>
              <a:gd fmla="*/ 2147483646 h 208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208" w="304">
                <a:moveTo>
                  <a:pt x="304" y="208"/>
                </a:moveTo>
                <a:lnTo>
                  <a:pt x="0" y="208"/>
                </a:lnTo>
                <a:lnTo>
                  <a:pt x="0" y="29"/>
                </a:lnTo>
                <a:lnTo>
                  <a:pt x="19" y="29"/>
                </a:lnTo>
                <a:lnTo>
                  <a:pt x="19" y="190"/>
                </a:lnTo>
                <a:lnTo>
                  <a:pt x="285" y="190"/>
                </a:lnTo>
                <a:lnTo>
                  <a:pt x="285" y="19"/>
                </a:lnTo>
                <a:lnTo>
                  <a:pt x="0" y="19"/>
                </a:lnTo>
                <a:lnTo>
                  <a:pt x="0" y="0"/>
                </a:lnTo>
                <a:lnTo>
                  <a:pt x="304" y="0"/>
                </a:lnTo>
                <a:lnTo>
                  <a:pt x="304" y="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3" name="Freeform 204"/>
          <p:cNvSpPr>
            <a:spLocks noEditPoints="1"/>
          </p:cNvSpPr>
          <p:nvPr/>
        </p:nvSpPr>
        <p:spPr bwMode="auto">
          <a:xfrm>
            <a:off x="9120188" y="4335463"/>
            <a:ext cx="271462" cy="269875"/>
          </a:xfrm>
          <a:custGeom>
            <a:gdLst>
              <a:gd fmla="*/ 2147483646 w 96" name="T0"/>
              <a:gd fmla="*/ 2147483646 h 96" name="T1"/>
              <a:gd fmla="*/ 0 w 96" name="T2"/>
              <a:gd fmla="*/ 2147483646 h 96" name="T3"/>
              <a:gd fmla="*/ 2147483646 w 96" name="T4"/>
              <a:gd fmla="*/ 0 h 96" name="T5"/>
              <a:gd fmla="*/ 2147483646 w 96" name="T6"/>
              <a:gd fmla="*/ 2147483646 h 96" name="T7"/>
              <a:gd fmla="*/ 2147483646 w 96" name="T8"/>
              <a:gd fmla="*/ 2147483646 h 96" name="T9"/>
              <a:gd fmla="*/ 2147483646 w 96" name="T10"/>
              <a:gd fmla="*/ 2147483646 h 96" name="T11"/>
              <a:gd fmla="*/ 2147483646 w 96" name="T12"/>
              <a:gd fmla="*/ 2147483646 h 96" name="T13"/>
              <a:gd fmla="*/ 2147483646 w 96" name="T14"/>
              <a:gd fmla="*/ 2147483646 h 96" name="T15"/>
              <a:gd fmla="*/ 2147483646 w 96" name="T16"/>
              <a:gd fmla="*/ 2147483646 h 96" name="T17"/>
              <a:gd fmla="*/ 2147483646 w 96" name="T18"/>
              <a:gd fmla="*/ 2147483646 h 9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96" w="96">
                <a:moveTo>
                  <a:pt x="48" y="96"/>
                </a:moveTo>
                <a:cubicBezTo>
                  <a:pt x="22" y="96"/>
                  <a:pt x="0" y="74"/>
                  <a:pt x="0" y="48"/>
                </a:cubicBezTo>
                <a:cubicBezTo>
                  <a:pt x="0" y="22"/>
                  <a:pt x="22" y="0"/>
                  <a:pt x="48" y="0"/>
                </a:cubicBezTo>
                <a:cubicBezTo>
                  <a:pt x="74" y="0"/>
                  <a:pt x="96" y="22"/>
                  <a:pt x="96" y="48"/>
                </a:cubicBezTo>
                <a:cubicBezTo>
                  <a:pt x="96" y="74"/>
                  <a:pt x="74" y="96"/>
                  <a:pt x="48" y="96"/>
                </a:cubicBezTo>
                <a:close/>
                <a:moveTo>
                  <a:pt x="48" y="8"/>
                </a:moveTo>
                <a:cubicBezTo>
                  <a:pt x="26" y="8"/>
                  <a:pt x="8" y="26"/>
                  <a:pt x="8" y="48"/>
                </a:cubicBezTo>
                <a:cubicBezTo>
                  <a:pt x="8" y="70"/>
                  <a:pt x="26" y="88"/>
                  <a:pt x="48" y="88"/>
                </a:cubicBezTo>
                <a:cubicBezTo>
                  <a:pt x="70" y="88"/>
                  <a:pt x="88" y="70"/>
                  <a:pt x="88" y="48"/>
                </a:cubicBezTo>
                <a:cubicBezTo>
                  <a:pt x="88" y="26"/>
                  <a:pt x="70" y="8"/>
                  <a:pt x="48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4" name="Freeform 206"/>
          <p:cNvSpPr>
            <a:spLocks noEditPoints="1"/>
          </p:cNvSpPr>
          <p:nvPr/>
        </p:nvSpPr>
        <p:spPr bwMode="auto">
          <a:xfrm>
            <a:off x="9188450" y="4403725"/>
            <a:ext cx="134938" cy="134938"/>
          </a:xfrm>
          <a:custGeom>
            <a:gdLst>
              <a:gd fmla="*/ 2147483646 w 48" name="T0"/>
              <a:gd fmla="*/ 2147483646 h 48" name="T1"/>
              <a:gd fmla="*/ 0 w 48" name="T2"/>
              <a:gd fmla="*/ 2147483646 h 48" name="T3"/>
              <a:gd fmla="*/ 2147483646 w 48" name="T4"/>
              <a:gd fmla="*/ 0 h 48" name="T5"/>
              <a:gd fmla="*/ 2147483646 w 48" name="T6"/>
              <a:gd fmla="*/ 2147483646 h 48" name="T7"/>
              <a:gd fmla="*/ 2147483646 w 48" name="T8"/>
              <a:gd fmla="*/ 2147483646 h 48" name="T9"/>
              <a:gd fmla="*/ 2147483646 w 48" name="T10"/>
              <a:gd fmla="*/ 2147483646 h 48" name="T11"/>
              <a:gd fmla="*/ 2147483646 w 48" name="T12"/>
              <a:gd fmla="*/ 2147483646 h 48" name="T13"/>
              <a:gd fmla="*/ 2147483646 w 48" name="T14"/>
              <a:gd fmla="*/ 2147483646 h 48" name="T15"/>
              <a:gd fmla="*/ 2147483646 w 48" name="T16"/>
              <a:gd fmla="*/ 2147483646 h 48" name="T17"/>
              <a:gd fmla="*/ 2147483646 w 4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48">
                <a:moveTo>
                  <a:pt x="24" y="48"/>
                </a:moveTo>
                <a:cubicBezTo>
                  <a:pt x="11" y="48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8"/>
                  <a:pt x="24" y="48"/>
                </a:cubicBezTo>
                <a:close/>
                <a:moveTo>
                  <a:pt x="24" y="8"/>
                </a:moveTo>
                <a:cubicBezTo>
                  <a:pt x="15" y="8"/>
                  <a:pt x="8" y="15"/>
                  <a:pt x="8" y="24"/>
                </a:cubicBezTo>
                <a:cubicBezTo>
                  <a:pt x="8" y="33"/>
                  <a:pt x="15" y="40"/>
                  <a:pt x="24" y="40"/>
                </a:cubicBezTo>
                <a:cubicBezTo>
                  <a:pt x="33" y="40"/>
                  <a:pt x="40" y="33"/>
                  <a:pt x="40" y="24"/>
                </a:cubicBezTo>
                <a:cubicBezTo>
                  <a:pt x="40" y="15"/>
                  <a:pt x="33" y="8"/>
                  <a:pt x="2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5" name="Freeform 207"/>
          <p:cNvSpPr/>
          <p:nvPr/>
        </p:nvSpPr>
        <p:spPr bwMode="auto">
          <a:xfrm>
            <a:off x="9232900" y="4448175"/>
            <a:ext cx="23813" cy="23813"/>
          </a:xfrm>
          <a:custGeom>
            <a:gdLst>
              <a:gd fmla="*/ 2147483646 w 8" name="T0"/>
              <a:gd fmla="*/ 2147483646 h 8" name="T1"/>
              <a:gd fmla="*/ 0 w 8" name="T2"/>
              <a:gd fmla="*/ 2147483646 h 8" name="T3"/>
              <a:gd fmla="*/ 2147483646 w 8" name="T4"/>
              <a:gd fmla="*/ 0 h 8" name="T5"/>
              <a:gd fmla="*/ 2147483646 w 8" name="T6"/>
              <a:gd fmla="*/ 2147483646 h 8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8" w="8">
                <a:moveTo>
                  <a:pt x="8" y="8"/>
                </a:move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lnTo>
                  <a:pt x="8" y="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6" name="Freeform 208"/>
          <p:cNvSpPr/>
          <p:nvPr/>
        </p:nvSpPr>
        <p:spPr bwMode="auto">
          <a:xfrm>
            <a:off x="9126538" y="4625975"/>
            <a:ext cx="260350" cy="71438"/>
          </a:xfrm>
          <a:custGeom>
            <a:gdLst>
              <a:gd fmla="*/ 2147483646 w 218" name="T0"/>
              <a:gd fmla="*/ 2147483646 h 59" name="T1"/>
              <a:gd fmla="*/ 0 w 218" name="T2"/>
              <a:gd fmla="*/ 2147483646 h 59" name="T3"/>
              <a:gd fmla="*/ 2147483646 w 218" name="T4"/>
              <a:gd fmla="*/ 0 h 59" name="T5"/>
              <a:gd fmla="*/ 2147483646 w 218" name="T6"/>
              <a:gd fmla="*/ 2147483646 h 59" name="T7"/>
              <a:gd fmla="*/ 2147483646 w 218" name="T8"/>
              <a:gd fmla="*/ 2147483646 h 59" name="T9"/>
              <a:gd fmla="*/ 2147483646 w 218" name="T10"/>
              <a:gd fmla="*/ 2147483646 h 59" name="T11"/>
              <a:gd fmla="*/ 2147483646 w 218" name="T12"/>
              <a:gd fmla="*/ 2147483646 h 59" name="T13"/>
              <a:gd fmla="*/ 2147483646 w 218" name="T14"/>
              <a:gd fmla="*/ 0 h 59" name="T15"/>
              <a:gd fmla="*/ 2147483646 w 218" name="T16"/>
              <a:gd fmla="*/ 2147483646 h 5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59" w="218">
                <a:moveTo>
                  <a:pt x="218" y="59"/>
                </a:moveTo>
                <a:lnTo>
                  <a:pt x="0" y="59"/>
                </a:lnTo>
                <a:lnTo>
                  <a:pt x="24" y="0"/>
                </a:lnTo>
                <a:lnTo>
                  <a:pt x="43" y="4"/>
                </a:lnTo>
                <a:lnTo>
                  <a:pt x="29" y="40"/>
                </a:lnTo>
                <a:lnTo>
                  <a:pt x="189" y="40"/>
                </a:lnTo>
                <a:lnTo>
                  <a:pt x="175" y="4"/>
                </a:lnTo>
                <a:lnTo>
                  <a:pt x="194" y="0"/>
                </a:lnTo>
                <a:lnTo>
                  <a:pt x="218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7" name="Freeform 209"/>
          <p:cNvSpPr/>
          <p:nvPr/>
        </p:nvSpPr>
        <p:spPr bwMode="auto">
          <a:xfrm>
            <a:off x="6294438" y="6367463"/>
            <a:ext cx="123825" cy="134937"/>
          </a:xfrm>
          <a:custGeom>
            <a:gdLst>
              <a:gd fmla="*/ 2147483646 w 44" name="T0"/>
              <a:gd fmla="*/ 2147483646 h 48" name="T1"/>
              <a:gd fmla="*/ 2147483646 w 44" name="T2"/>
              <a:gd fmla="*/ 2147483646 h 48" name="T3"/>
              <a:gd fmla="*/ 2147483646 w 44" name="T4"/>
              <a:gd fmla="*/ 2147483646 h 48" name="T5"/>
              <a:gd fmla="*/ 2147483646 w 44" name="T6"/>
              <a:gd fmla="*/ 2147483646 h 48" name="T7"/>
              <a:gd fmla="*/ 2147483646 w 44" name="T8"/>
              <a:gd fmla="*/ 0 h 48" name="T9"/>
              <a:gd fmla="*/ 2147483646 w 44" name="T10"/>
              <a:gd fmla="*/ 2147483646 h 48" name="T11"/>
              <a:gd fmla="*/ 2147483646 w 44" name="T12"/>
              <a:gd fmla="*/ 2147483646 h 48" name="T13"/>
              <a:gd fmla="*/ 2147483646 w 44" name="T14"/>
              <a:gd fmla="*/ 2147483646 h 48" name="T15"/>
              <a:gd fmla="*/ 2147483646 w 44" name="T16"/>
              <a:gd fmla="*/ 2147483646 h 48" name="T17"/>
              <a:gd fmla="*/ 2147483646 w 44" name="T18"/>
              <a:gd fmla="*/ 2147483646 h 48" name="T19"/>
              <a:gd fmla="*/ 2147483646 w 44" name="T20"/>
              <a:gd fmla="*/ 2147483646 h 48" name="T21"/>
              <a:gd fmla="*/ 2147483646 w 44" name="T22"/>
              <a:gd fmla="*/ 2147483646 h 48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48" w="44">
                <a:moveTo>
                  <a:pt x="25" y="48"/>
                </a:moveTo>
                <a:cubicBezTo>
                  <a:pt x="20" y="48"/>
                  <a:pt x="15" y="46"/>
                  <a:pt x="11" y="43"/>
                </a:cubicBezTo>
                <a:cubicBezTo>
                  <a:pt x="5" y="40"/>
                  <a:pt x="2" y="34"/>
                  <a:pt x="1" y="28"/>
                </a:cubicBezTo>
                <a:cubicBezTo>
                  <a:pt x="0" y="21"/>
                  <a:pt x="2" y="15"/>
                  <a:pt x="5" y="10"/>
                </a:cubicBezTo>
                <a:cubicBezTo>
                  <a:pt x="9" y="5"/>
                  <a:pt x="15" y="1"/>
                  <a:pt x="21" y="0"/>
                </a:cubicBezTo>
                <a:cubicBezTo>
                  <a:pt x="22" y="8"/>
                  <a:pt x="22" y="8"/>
                  <a:pt x="22" y="8"/>
                </a:cubicBezTo>
                <a:cubicBezTo>
                  <a:pt x="18" y="9"/>
                  <a:pt x="14" y="11"/>
                  <a:pt x="12" y="15"/>
                </a:cubicBezTo>
                <a:cubicBezTo>
                  <a:pt x="9" y="18"/>
                  <a:pt x="8" y="22"/>
                  <a:pt x="9" y="26"/>
                </a:cubicBezTo>
                <a:cubicBezTo>
                  <a:pt x="10" y="31"/>
                  <a:pt x="12" y="34"/>
                  <a:pt x="15" y="37"/>
                </a:cubicBezTo>
                <a:cubicBezTo>
                  <a:pt x="22" y="42"/>
                  <a:pt x="33" y="41"/>
                  <a:pt x="38" y="33"/>
                </a:cubicBezTo>
                <a:cubicBezTo>
                  <a:pt x="44" y="38"/>
                  <a:pt x="44" y="38"/>
                  <a:pt x="44" y="38"/>
                </a:cubicBezTo>
                <a:cubicBezTo>
                  <a:pt x="39" y="45"/>
                  <a:pt x="32" y="48"/>
                  <a:pt x="25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8" name="Freeform 210"/>
          <p:cNvSpPr/>
          <p:nvPr/>
        </p:nvSpPr>
        <p:spPr bwMode="auto">
          <a:xfrm>
            <a:off x="6519863" y="6372225"/>
            <a:ext cx="139700" cy="130175"/>
          </a:xfrm>
          <a:custGeom>
            <a:gdLst>
              <a:gd fmla="*/ 2147483646 w 50" name="T0"/>
              <a:gd fmla="*/ 2147483646 h 46" name="T1"/>
              <a:gd fmla="*/ 2147483646 w 50" name="T2"/>
              <a:gd fmla="*/ 2147483646 h 46" name="T3"/>
              <a:gd fmla="*/ 2147483646 w 50" name="T4"/>
              <a:gd fmla="*/ 2147483646 h 46" name="T5"/>
              <a:gd fmla="*/ 2147483646 w 50" name="T6"/>
              <a:gd fmla="*/ 2147483646 h 46" name="T7"/>
              <a:gd fmla="*/ 2147483646 w 50" name="T8"/>
              <a:gd fmla="*/ 2147483646 h 46" name="T9"/>
              <a:gd fmla="*/ 2147483646 w 50" name="T10"/>
              <a:gd fmla="*/ 2147483646 h 46" name="T11"/>
              <a:gd fmla="*/ 2147483646 w 50" name="T12"/>
              <a:gd fmla="*/ 2147483646 h 46" name="T13"/>
              <a:gd fmla="*/ 2147483646 w 50" name="T14"/>
              <a:gd fmla="*/ 2147483646 h 46" name="T15"/>
              <a:gd fmla="*/ 2147483646 w 50" name="T16"/>
              <a:gd fmla="*/ 2147483646 h 46" name="T17"/>
              <a:gd fmla="*/ 2147483646 w 50" name="T18"/>
              <a:gd fmla="*/ 2147483646 h 46" name="T19"/>
              <a:gd fmla="*/ 2147483646 w 50" name="T20"/>
              <a:gd fmla="*/ 2147483646 h 46" name="T21"/>
              <a:gd fmla="*/ 2147483646 w 50" name="T22"/>
              <a:gd fmla="*/ 0 h 46" name="T23"/>
              <a:gd fmla="*/ 2147483646 w 50" name="T24"/>
              <a:gd fmla="*/ 2147483646 h 46" name="T25"/>
              <a:gd fmla="*/ 2147483646 w 50" name="T26"/>
              <a:gd fmla="*/ 2147483646 h 46" name="T27"/>
              <a:gd fmla="*/ 2147483646 w 50" name="T28"/>
              <a:gd fmla="*/ 2147483646 h 46" name="T29"/>
              <a:gd fmla="*/ 2147483646 w 50" name="T30"/>
              <a:gd fmla="*/ 2147483646 h 4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46" w="50">
                <a:moveTo>
                  <a:pt x="25" y="46"/>
                </a:moveTo>
                <a:cubicBezTo>
                  <a:pt x="22" y="46"/>
                  <a:pt x="18" y="45"/>
                  <a:pt x="15" y="44"/>
                </a:cubicBezTo>
                <a:cubicBezTo>
                  <a:pt x="9" y="41"/>
                  <a:pt x="5" y="36"/>
                  <a:pt x="2" y="30"/>
                </a:cubicBezTo>
                <a:cubicBezTo>
                  <a:pt x="0" y="24"/>
                  <a:pt x="1" y="17"/>
                  <a:pt x="4" y="12"/>
                </a:cubicBezTo>
                <a:cubicBezTo>
                  <a:pt x="11" y="15"/>
                  <a:pt x="11" y="15"/>
                  <a:pt x="11" y="15"/>
                </a:cubicBezTo>
                <a:cubicBezTo>
                  <a:pt x="9" y="19"/>
                  <a:pt x="9" y="23"/>
                  <a:pt x="10" y="27"/>
                </a:cubicBezTo>
                <a:cubicBezTo>
                  <a:pt x="11" y="31"/>
                  <a:pt x="14" y="35"/>
                  <a:pt x="18" y="36"/>
                </a:cubicBezTo>
                <a:cubicBezTo>
                  <a:pt x="22" y="38"/>
                  <a:pt x="26" y="39"/>
                  <a:pt x="30" y="37"/>
                </a:cubicBezTo>
                <a:cubicBezTo>
                  <a:pt x="34" y="36"/>
                  <a:pt x="38" y="33"/>
                  <a:pt x="40" y="29"/>
                </a:cubicBezTo>
                <a:cubicBezTo>
                  <a:pt x="41" y="25"/>
                  <a:pt x="42" y="21"/>
                  <a:pt x="40" y="17"/>
                </a:cubicBezTo>
                <a:cubicBezTo>
                  <a:pt x="39" y="13"/>
                  <a:pt x="36" y="9"/>
                  <a:pt x="32" y="8"/>
                </a:cubicBezTo>
                <a:cubicBezTo>
                  <a:pt x="36" y="0"/>
                  <a:pt x="36" y="0"/>
                  <a:pt x="36" y="0"/>
                </a:cubicBezTo>
                <a:cubicBezTo>
                  <a:pt x="41" y="3"/>
                  <a:pt x="46" y="8"/>
                  <a:pt x="48" y="14"/>
                </a:cubicBezTo>
                <a:cubicBezTo>
                  <a:pt x="50" y="20"/>
                  <a:pt x="50" y="27"/>
                  <a:pt x="47" y="32"/>
                </a:cubicBezTo>
                <a:cubicBezTo>
                  <a:pt x="44" y="38"/>
                  <a:pt x="39" y="43"/>
                  <a:pt x="33" y="45"/>
                </a:cubicBezTo>
                <a:cubicBezTo>
                  <a:pt x="30" y="46"/>
                  <a:pt x="28" y="46"/>
                  <a:pt x="25" y="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79" name="Line 211"/>
          <p:cNvSpPr>
            <a:spLocks noChangeShapeType="1"/>
          </p:cNvSpPr>
          <p:nvPr/>
        </p:nvSpPr>
        <p:spPr bwMode="auto">
          <a:xfrm flipH="1">
            <a:off x="6465888" y="6434138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0" name="Line 212"/>
          <p:cNvSpPr>
            <a:spLocks noChangeShapeType="1"/>
          </p:cNvSpPr>
          <p:nvPr/>
        </p:nvSpPr>
        <p:spPr bwMode="auto">
          <a:xfrm flipH="1">
            <a:off x="6465888" y="6434138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1" name="Freeform 213"/>
          <p:cNvSpPr/>
          <p:nvPr/>
        </p:nvSpPr>
        <p:spPr bwMode="auto">
          <a:xfrm>
            <a:off x="6545263" y="6307138"/>
            <a:ext cx="57150" cy="130175"/>
          </a:xfrm>
          <a:custGeom>
            <a:gdLst>
              <a:gd fmla="*/ 2147483646 w 48" name="T0"/>
              <a:gd fmla="*/ 2147483646 h 109" name="T1"/>
              <a:gd fmla="*/ 0 w 48" name="T2"/>
              <a:gd fmla="*/ 2147483646 h 109" name="T3"/>
              <a:gd fmla="*/ 2147483646 w 48" name="T4"/>
              <a:gd fmla="*/ 0 h 109" name="T5"/>
              <a:gd fmla="*/ 2147483646 w 48" name="T6"/>
              <a:gd fmla="*/ 2147483646 h 109" name="T7"/>
              <a:gd fmla="*/ 2147483646 w 48" name="T8"/>
              <a:gd fmla="*/ 2147483646 h 10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09" w="48">
                <a:moveTo>
                  <a:pt x="29" y="109"/>
                </a:moveTo>
                <a:lnTo>
                  <a:pt x="0" y="5"/>
                </a:lnTo>
                <a:lnTo>
                  <a:pt x="19" y="0"/>
                </a:lnTo>
                <a:lnTo>
                  <a:pt x="48" y="104"/>
                </a:lnTo>
                <a:lnTo>
                  <a:pt x="29" y="1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2" name="Freeform 214"/>
          <p:cNvSpPr/>
          <p:nvPr/>
        </p:nvSpPr>
        <p:spPr bwMode="auto">
          <a:xfrm>
            <a:off x="6553200" y="6242050"/>
            <a:ext cx="50800" cy="34925"/>
          </a:xfrm>
          <a:custGeom>
            <a:gdLst>
              <a:gd fmla="*/ 2147483646 w 43" name="T0"/>
              <a:gd fmla="*/ 2147483646 h 28" name="T1"/>
              <a:gd fmla="*/ 0 w 43" name="T2"/>
              <a:gd fmla="*/ 2147483646 h 28" name="T3"/>
              <a:gd fmla="*/ 2147483646 w 43" name="T4"/>
              <a:gd fmla="*/ 0 h 28" name="T5"/>
              <a:gd fmla="*/ 2147483646 w 43" name="T6"/>
              <a:gd fmla="*/ 2147483646 h 28" name="T7"/>
              <a:gd fmla="*/ 2147483646 w 43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43">
                <a:moveTo>
                  <a:pt x="5" y="28"/>
                </a:moveTo>
                <a:lnTo>
                  <a:pt x="0" y="9"/>
                </a:lnTo>
                <a:lnTo>
                  <a:pt x="38" y="0"/>
                </a:lnTo>
                <a:lnTo>
                  <a:pt x="43" y="18"/>
                </a:lnTo>
                <a:lnTo>
                  <a:pt x="5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3" name="Freeform 215"/>
          <p:cNvSpPr/>
          <p:nvPr/>
        </p:nvSpPr>
        <p:spPr bwMode="auto">
          <a:xfrm>
            <a:off x="6397625" y="6286500"/>
            <a:ext cx="69850" cy="34925"/>
          </a:xfrm>
          <a:custGeom>
            <a:gdLst>
              <a:gd fmla="*/ 2147483646 w 59" name="T0"/>
              <a:gd fmla="*/ 2147483646 h 29" name="T1"/>
              <a:gd fmla="*/ 0 w 59" name="T2"/>
              <a:gd fmla="*/ 2147483646 h 29" name="T3"/>
              <a:gd fmla="*/ 2147483646 w 59" name="T4"/>
              <a:gd fmla="*/ 0 h 29" name="T5"/>
              <a:gd fmla="*/ 2147483646 w 59" name="T6"/>
              <a:gd fmla="*/ 2147483646 h 29" name="T7"/>
              <a:gd fmla="*/ 2147483646 w 59" name="T8"/>
              <a:gd fmla="*/ 2147483646 h 2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59">
                <a:moveTo>
                  <a:pt x="3" y="29"/>
                </a:moveTo>
                <a:lnTo>
                  <a:pt x="0" y="10"/>
                </a:lnTo>
                <a:lnTo>
                  <a:pt x="57" y="0"/>
                </a:lnTo>
                <a:lnTo>
                  <a:pt x="59" y="19"/>
                </a:lnTo>
                <a:lnTo>
                  <a:pt x="3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4" name="Line 216"/>
          <p:cNvSpPr>
            <a:spLocks noChangeShapeType="1"/>
          </p:cNvSpPr>
          <p:nvPr/>
        </p:nvSpPr>
        <p:spPr bwMode="auto">
          <a:xfrm flipH="1">
            <a:off x="6556375" y="63214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5" name="Freeform 217"/>
          <p:cNvSpPr>
            <a:spLocks noEditPoints="1"/>
          </p:cNvSpPr>
          <p:nvPr/>
        </p:nvSpPr>
        <p:spPr bwMode="auto">
          <a:xfrm>
            <a:off x="6342063" y="6299200"/>
            <a:ext cx="222250" cy="146050"/>
          </a:xfrm>
          <a:custGeom>
            <a:gdLst>
              <a:gd fmla="*/ 2147483646 w 187" name="T0"/>
              <a:gd fmla="*/ 2147483646 h 123" name="T1"/>
              <a:gd fmla="*/ 0 w 187" name="T2"/>
              <a:gd fmla="*/ 2147483646 h 123" name="T3"/>
              <a:gd fmla="*/ 0 w 187" name="T4"/>
              <a:gd fmla="*/ 2147483646 h 123" name="T5"/>
              <a:gd fmla="*/ 2147483646 w 187" name="T6"/>
              <a:gd fmla="*/ 2147483646 h 123" name="T7"/>
              <a:gd fmla="*/ 2147483646 w 187" name="T8"/>
              <a:gd fmla="*/ 0 h 123" name="T9"/>
              <a:gd fmla="*/ 2147483646 w 187" name="T10"/>
              <a:gd fmla="*/ 2147483646 h 123" name="T11"/>
              <a:gd fmla="*/ 2147483646 w 187" name="T12"/>
              <a:gd fmla="*/ 2147483646 h 123" name="T13"/>
              <a:gd fmla="*/ 2147483646 w 187" name="T14"/>
              <a:gd fmla="*/ 2147483646 h 123" name="T15"/>
              <a:gd fmla="*/ 2147483646 w 187" name="T16"/>
              <a:gd fmla="*/ 2147483646 h 123" name="T17"/>
              <a:gd fmla="*/ 2147483646 w 187" name="T18"/>
              <a:gd fmla="*/ 2147483646 h 123" name="T19"/>
              <a:gd fmla="*/ 2147483646 w 187" name="T20"/>
              <a:gd fmla="*/ 2147483646 h 123" name="T21"/>
              <a:gd fmla="*/ 2147483646 w 187" name="T22"/>
              <a:gd fmla="*/ 2147483646 h 123" name="T23"/>
              <a:gd fmla="*/ 2147483646 w 187" name="T24"/>
              <a:gd fmla="*/ 2147483646 h 123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123" w="187">
                <a:moveTo>
                  <a:pt x="109" y="123"/>
                </a:moveTo>
                <a:lnTo>
                  <a:pt x="0" y="123"/>
                </a:lnTo>
                <a:lnTo>
                  <a:pt x="0" y="99"/>
                </a:lnTo>
                <a:lnTo>
                  <a:pt x="83" y="38"/>
                </a:lnTo>
                <a:lnTo>
                  <a:pt x="177" y="0"/>
                </a:lnTo>
                <a:lnTo>
                  <a:pt x="180" y="9"/>
                </a:lnTo>
                <a:lnTo>
                  <a:pt x="187" y="14"/>
                </a:lnTo>
                <a:lnTo>
                  <a:pt x="109" y="123"/>
                </a:lnTo>
                <a:close/>
                <a:moveTo>
                  <a:pt x="26" y="104"/>
                </a:moveTo>
                <a:lnTo>
                  <a:pt x="99" y="104"/>
                </a:lnTo>
                <a:lnTo>
                  <a:pt x="154" y="31"/>
                </a:lnTo>
                <a:lnTo>
                  <a:pt x="90" y="57"/>
                </a:lnTo>
                <a:lnTo>
                  <a:pt x="26" y="1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6" name="Rectangle 218"/>
          <p:cNvSpPr>
            <a:spLocks noChangeArrowheads="1"/>
          </p:cNvSpPr>
          <p:nvPr/>
        </p:nvSpPr>
        <p:spPr bwMode="auto">
          <a:xfrm>
            <a:off x="6545263" y="6286500"/>
            <a:ext cx="22225" cy="34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87" name="Freeform 219"/>
          <p:cNvSpPr/>
          <p:nvPr/>
        </p:nvSpPr>
        <p:spPr bwMode="auto">
          <a:xfrm>
            <a:off x="7213600" y="6335713"/>
            <a:ext cx="136525" cy="142875"/>
          </a:xfrm>
          <a:custGeom>
            <a:gdLst>
              <a:gd fmla="*/ 2147483646 w 48" name="T0"/>
              <a:gd fmla="*/ 2147483646 h 51" name="T1"/>
              <a:gd fmla="*/ 2147483646 w 48" name="T2"/>
              <a:gd fmla="*/ 2147483646 h 51" name="T3"/>
              <a:gd fmla="*/ 2147483646 w 48" name="T4"/>
              <a:gd fmla="*/ 2147483646 h 51" name="T5"/>
              <a:gd fmla="*/ 2147483646 w 48" name="T6"/>
              <a:gd fmla="*/ 2147483646 h 51" name="T7"/>
              <a:gd fmla="*/ 2147483646 w 48" name="T8"/>
              <a:gd fmla="*/ 2147483646 h 51" name="T9"/>
              <a:gd fmla="*/ 2147483646 w 48" name="T10"/>
              <a:gd fmla="*/ 2147483646 h 51" name="T11"/>
              <a:gd fmla="*/ 2147483646 w 48" name="T12"/>
              <a:gd fmla="*/ 2147483646 h 51" name="T13"/>
              <a:gd fmla="*/ 2147483646 w 48" name="T14"/>
              <a:gd fmla="*/ 2147483646 h 51" name="T15"/>
              <a:gd fmla="*/ 2147483646 w 48" name="T16"/>
              <a:gd fmla="*/ 2147483646 h 51" name="T17"/>
              <a:gd fmla="*/ 2147483646 w 48" name="T18"/>
              <a:gd fmla="*/ 2147483646 h 51" name="T19"/>
              <a:gd fmla="*/ 2147483646 w 48" name="T20"/>
              <a:gd fmla="*/ 2147483646 h 51" name="T21"/>
              <a:gd fmla="*/ 2147483646 w 48" name="T22"/>
              <a:gd fmla="*/ 2147483646 h 51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51" w="48">
                <a:moveTo>
                  <a:pt x="27" y="51"/>
                </a:moveTo>
                <a:cubicBezTo>
                  <a:pt x="23" y="51"/>
                  <a:pt x="19" y="50"/>
                  <a:pt x="16" y="48"/>
                </a:cubicBezTo>
                <a:cubicBezTo>
                  <a:pt x="4" y="42"/>
                  <a:pt x="0" y="27"/>
                  <a:pt x="6" y="16"/>
                </a:cubicBezTo>
                <a:cubicBezTo>
                  <a:pt x="12" y="4"/>
                  <a:pt x="27" y="0"/>
                  <a:pt x="38" y="6"/>
                </a:cubicBezTo>
                <a:cubicBezTo>
                  <a:pt x="35" y="13"/>
                  <a:pt x="35" y="13"/>
                  <a:pt x="35" y="13"/>
                </a:cubicBezTo>
                <a:cubicBezTo>
                  <a:pt x="27" y="9"/>
                  <a:pt x="17" y="12"/>
                  <a:pt x="13" y="19"/>
                </a:cubicBezTo>
                <a:cubicBezTo>
                  <a:pt x="9" y="27"/>
                  <a:pt x="12" y="37"/>
                  <a:pt x="19" y="41"/>
                </a:cubicBezTo>
                <a:cubicBezTo>
                  <a:pt x="23" y="43"/>
                  <a:pt x="28" y="44"/>
                  <a:pt x="32" y="42"/>
                </a:cubicBezTo>
                <a:cubicBezTo>
                  <a:pt x="36" y="41"/>
                  <a:pt x="39" y="38"/>
                  <a:pt x="41" y="35"/>
                </a:cubicBezTo>
                <a:cubicBezTo>
                  <a:pt x="48" y="38"/>
                  <a:pt x="48" y="38"/>
                  <a:pt x="48" y="38"/>
                </a:cubicBezTo>
                <a:cubicBezTo>
                  <a:pt x="45" y="44"/>
                  <a:pt x="40" y="48"/>
                  <a:pt x="34" y="50"/>
                </a:cubicBezTo>
                <a:cubicBezTo>
                  <a:pt x="32" y="51"/>
                  <a:pt x="29" y="51"/>
                  <a:pt x="27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8" name="Freeform 220"/>
          <p:cNvSpPr/>
          <p:nvPr/>
        </p:nvSpPr>
        <p:spPr bwMode="auto">
          <a:xfrm>
            <a:off x="7288213" y="6310313"/>
            <a:ext cx="287337" cy="112712"/>
          </a:xfrm>
          <a:custGeom>
            <a:gdLst>
              <a:gd fmla="*/ 2147483646 w 241" name="T0"/>
              <a:gd fmla="*/ 2147483646 h 95" name="T1"/>
              <a:gd fmla="*/ 0 w 241" name="T2"/>
              <a:gd fmla="*/ 2147483646 h 95" name="T3"/>
              <a:gd fmla="*/ 2147483646 w 241" name="T4"/>
              <a:gd fmla="*/ 0 h 95" name="T5"/>
              <a:gd fmla="*/ 2147483646 w 241" name="T6"/>
              <a:gd fmla="*/ 2147483646 h 95" name="T7"/>
              <a:gd fmla="*/ 2147483646 w 241" name="T8"/>
              <a:gd fmla="*/ 2147483646 h 9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95" w="241">
                <a:moveTo>
                  <a:pt x="5" y="95"/>
                </a:moveTo>
                <a:lnTo>
                  <a:pt x="0" y="76"/>
                </a:lnTo>
                <a:lnTo>
                  <a:pt x="237" y="0"/>
                </a:lnTo>
                <a:lnTo>
                  <a:pt x="241" y="19"/>
                </a:lnTo>
                <a:lnTo>
                  <a:pt x="5" y="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89" name="Freeform 221"/>
          <p:cNvSpPr/>
          <p:nvPr/>
        </p:nvSpPr>
        <p:spPr bwMode="auto">
          <a:xfrm>
            <a:off x="7264400" y="6253163"/>
            <a:ext cx="239713" cy="109537"/>
          </a:xfrm>
          <a:custGeom>
            <a:gdLst>
              <a:gd fmla="*/ 2147483646 w 201" name="T0"/>
              <a:gd fmla="*/ 2147483646 h 92" name="T1"/>
              <a:gd fmla="*/ 0 w 201" name="T2"/>
              <a:gd fmla="*/ 0 h 92" name="T3"/>
              <a:gd fmla="*/ 2147483646 w 201" name="T4"/>
              <a:gd fmla="*/ 0 h 92" name="T5"/>
              <a:gd fmla="*/ 2147483646 w 201" name="T6"/>
              <a:gd fmla="*/ 2147483646 h 92" name="T7"/>
              <a:gd fmla="*/ 2147483646 w 201" name="T8"/>
              <a:gd fmla="*/ 2147483646 h 92" name="T9"/>
              <a:gd fmla="*/ 2147483646 w 201" name="T10"/>
              <a:gd fmla="*/ 2147483646 h 92" name="T11"/>
              <a:gd fmla="*/ 2147483646 w 201" name="T12"/>
              <a:gd fmla="*/ 2147483646 h 92" name="T13"/>
              <a:gd fmla="*/ 2147483646 w 201" name="T14"/>
              <a:gd fmla="*/ 2147483646 h 92" name="T15"/>
              <a:gd fmla="*/ 2147483646 w 201" name="T16"/>
              <a:gd fmla="*/ 2147483646 h 9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92" w="201">
                <a:moveTo>
                  <a:pt x="80" y="92"/>
                </a:moveTo>
                <a:lnTo>
                  <a:pt x="0" y="0"/>
                </a:lnTo>
                <a:lnTo>
                  <a:pt x="201" y="0"/>
                </a:lnTo>
                <a:lnTo>
                  <a:pt x="201" y="57"/>
                </a:lnTo>
                <a:lnTo>
                  <a:pt x="182" y="57"/>
                </a:lnTo>
                <a:lnTo>
                  <a:pt x="182" y="19"/>
                </a:lnTo>
                <a:lnTo>
                  <a:pt x="43" y="19"/>
                </a:lnTo>
                <a:lnTo>
                  <a:pt x="95" y="78"/>
                </a:lnTo>
                <a:lnTo>
                  <a:pt x="80" y="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0" name="Freeform 222"/>
          <p:cNvSpPr/>
          <p:nvPr/>
        </p:nvSpPr>
        <p:spPr bwMode="auto">
          <a:xfrm>
            <a:off x="7418388" y="6405563"/>
            <a:ext cx="61912" cy="71437"/>
          </a:xfrm>
          <a:custGeom>
            <a:gdLst>
              <a:gd fmla="*/ 2147483646 w 52" name="T0"/>
              <a:gd fmla="*/ 2147483646 h 59" name="T1"/>
              <a:gd fmla="*/ 0 w 52" name="T2"/>
              <a:gd fmla="*/ 2147483646 h 59" name="T3"/>
              <a:gd fmla="*/ 2147483646 w 52" name="T4"/>
              <a:gd fmla="*/ 0 h 59" name="T5"/>
              <a:gd fmla="*/ 2147483646 w 52" name="T6"/>
              <a:gd fmla="*/ 2147483646 h 59" name="T7"/>
              <a:gd fmla="*/ 2147483646 w 52" name="T8"/>
              <a:gd fmla="*/ 2147483646 h 5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9" w="52">
                <a:moveTo>
                  <a:pt x="38" y="59"/>
                </a:moveTo>
                <a:lnTo>
                  <a:pt x="0" y="12"/>
                </a:lnTo>
                <a:lnTo>
                  <a:pt x="14" y="0"/>
                </a:lnTo>
                <a:lnTo>
                  <a:pt x="52" y="47"/>
                </a:lnTo>
                <a:lnTo>
                  <a:pt x="38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1" name="Freeform 223"/>
          <p:cNvSpPr>
            <a:spLocks noEditPoints="1"/>
          </p:cNvSpPr>
          <p:nvPr/>
        </p:nvSpPr>
        <p:spPr bwMode="auto">
          <a:xfrm>
            <a:off x="9074150" y="6219825"/>
            <a:ext cx="227013" cy="225425"/>
          </a:xfrm>
          <a:custGeom>
            <a:gdLst>
              <a:gd fmla="*/ 2147483646 w 190" name="T0"/>
              <a:gd fmla="*/ 2147483646 h 189" name="T1"/>
              <a:gd fmla="*/ 0 w 190" name="T2"/>
              <a:gd fmla="*/ 2147483646 h 189" name="T3"/>
              <a:gd fmla="*/ 0 w 190" name="T4"/>
              <a:gd fmla="*/ 0 h 189" name="T5"/>
              <a:gd fmla="*/ 2147483646 w 190" name="T6"/>
              <a:gd fmla="*/ 0 h 189" name="T7"/>
              <a:gd fmla="*/ 2147483646 w 190" name="T8"/>
              <a:gd fmla="*/ 2147483646 h 189" name="T9"/>
              <a:gd fmla="*/ 2147483646 w 190" name="T10"/>
              <a:gd fmla="*/ 2147483646 h 189" name="T11"/>
              <a:gd fmla="*/ 2147483646 w 190" name="T12"/>
              <a:gd fmla="*/ 2147483646 h 189" name="T13"/>
              <a:gd fmla="*/ 2147483646 w 190" name="T14"/>
              <a:gd fmla="*/ 2147483646 h 189" name="T15"/>
              <a:gd fmla="*/ 2147483646 w 190" name="T16"/>
              <a:gd fmla="*/ 2147483646 h 189" name="T17"/>
              <a:gd fmla="*/ 2147483646 w 190" name="T18"/>
              <a:gd fmla="*/ 2147483646 h 18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89" w="190">
                <a:moveTo>
                  <a:pt x="190" y="189"/>
                </a:moveTo>
                <a:lnTo>
                  <a:pt x="0" y="189"/>
                </a:lnTo>
                <a:lnTo>
                  <a:pt x="0" y="0"/>
                </a:lnTo>
                <a:lnTo>
                  <a:pt x="190" y="0"/>
                </a:lnTo>
                <a:lnTo>
                  <a:pt x="190" y="189"/>
                </a:lnTo>
                <a:close/>
                <a:moveTo>
                  <a:pt x="19" y="170"/>
                </a:moveTo>
                <a:lnTo>
                  <a:pt x="171" y="170"/>
                </a:lnTo>
                <a:lnTo>
                  <a:pt x="171" y="19"/>
                </a:lnTo>
                <a:lnTo>
                  <a:pt x="19" y="19"/>
                </a:lnTo>
                <a:lnTo>
                  <a:pt x="19" y="1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2" name="Freeform 224"/>
          <p:cNvSpPr/>
          <p:nvPr/>
        </p:nvSpPr>
        <p:spPr bwMode="auto">
          <a:xfrm>
            <a:off x="9323388" y="6264275"/>
            <a:ext cx="114300" cy="180975"/>
          </a:xfrm>
          <a:custGeom>
            <a:gdLst>
              <a:gd fmla="*/ 2147483646 w 95" name="T0"/>
              <a:gd fmla="*/ 2147483646 h 152" name="T1"/>
              <a:gd fmla="*/ 0 w 95" name="T2"/>
              <a:gd fmla="*/ 2147483646 h 152" name="T3"/>
              <a:gd fmla="*/ 0 w 95" name="T4"/>
              <a:gd fmla="*/ 2147483646 h 152" name="T5"/>
              <a:gd fmla="*/ 2147483646 w 95" name="T6"/>
              <a:gd fmla="*/ 2147483646 h 152" name="T7"/>
              <a:gd fmla="*/ 2147483646 w 95" name="T8"/>
              <a:gd fmla="*/ 2147483646 h 152" name="T9"/>
              <a:gd fmla="*/ 2147483646 w 95" name="T10"/>
              <a:gd fmla="*/ 2147483646 h 152" name="T11"/>
              <a:gd fmla="*/ 2147483646 w 95" name="T12"/>
              <a:gd fmla="*/ 2147483646 h 152" name="T13"/>
              <a:gd fmla="*/ 2147483646 w 95" name="T14"/>
              <a:gd fmla="*/ 2147483646 h 152" name="T15"/>
              <a:gd fmla="*/ 2147483646 w 95" name="T16"/>
              <a:gd fmla="*/ 2147483646 h 152" name="T17"/>
              <a:gd fmla="*/ 2147483646 w 95" name="T18"/>
              <a:gd fmla="*/ 2147483646 h 152" name="T19"/>
              <a:gd fmla="*/ 0 w 95" name="T20"/>
              <a:gd fmla="*/ 2147483646 h 152" name="T21"/>
              <a:gd fmla="*/ 0 w 95" name="T22"/>
              <a:gd fmla="*/ 0 h 152" name="T23"/>
              <a:gd fmla="*/ 2147483646 w 95" name="T24"/>
              <a:gd fmla="*/ 0 h 152" name="T25"/>
              <a:gd fmla="*/ 2147483646 w 95" name="T26"/>
              <a:gd fmla="*/ 2147483646 h 152" name="T27"/>
              <a:gd fmla="*/ 2147483646 w 95" name="T28"/>
              <a:gd fmla="*/ 2147483646 h 152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152" w="95">
                <a:moveTo>
                  <a:pt x="95" y="152"/>
                </a:moveTo>
                <a:lnTo>
                  <a:pt x="0" y="152"/>
                </a:lnTo>
                <a:lnTo>
                  <a:pt x="0" y="133"/>
                </a:lnTo>
                <a:lnTo>
                  <a:pt x="76" y="133"/>
                </a:lnTo>
                <a:lnTo>
                  <a:pt x="76" y="69"/>
                </a:lnTo>
                <a:lnTo>
                  <a:pt x="52" y="19"/>
                </a:lnTo>
                <a:lnTo>
                  <a:pt x="19" y="19"/>
                </a:lnTo>
                <a:lnTo>
                  <a:pt x="19" y="76"/>
                </a:lnTo>
                <a:lnTo>
                  <a:pt x="57" y="76"/>
                </a:lnTo>
                <a:lnTo>
                  <a:pt x="57" y="95"/>
                </a:lnTo>
                <a:lnTo>
                  <a:pt x="0" y="95"/>
                </a:lnTo>
                <a:lnTo>
                  <a:pt x="0" y="0"/>
                </a:lnTo>
                <a:lnTo>
                  <a:pt x="61" y="0"/>
                </a:lnTo>
                <a:lnTo>
                  <a:pt x="95" y="64"/>
                </a:lnTo>
                <a:lnTo>
                  <a:pt x="95" y="1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3" name="Rectangle 225"/>
          <p:cNvSpPr>
            <a:spLocks noChangeArrowheads="1"/>
          </p:cNvSpPr>
          <p:nvPr/>
        </p:nvSpPr>
        <p:spPr bwMode="auto">
          <a:xfrm>
            <a:off x="9120188" y="6354763"/>
            <a:ext cx="136525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894" name="Freeform 226"/>
          <p:cNvSpPr/>
          <p:nvPr/>
        </p:nvSpPr>
        <p:spPr bwMode="auto">
          <a:xfrm>
            <a:off x="9334500" y="6469063"/>
            <a:ext cx="90488" cy="44450"/>
          </a:xfrm>
          <a:custGeom>
            <a:gdLst>
              <a:gd fmla="*/ 2147483646 w 32" name="T0"/>
              <a:gd fmla="*/ 2147483646 h 16" name="T1"/>
              <a:gd fmla="*/ 0 w 32" name="T2"/>
              <a:gd fmla="*/ 0 h 16" name="T3"/>
              <a:gd fmla="*/ 2147483646 w 32" name="T4"/>
              <a:gd fmla="*/ 0 h 16" name="T5"/>
              <a:gd fmla="*/ 2147483646 w 32" name="T6"/>
              <a:gd fmla="*/ 2147483646 h 16" name="T7"/>
              <a:gd fmla="*/ 2147483646 w 32" name="T8"/>
              <a:gd fmla="*/ 0 h 16" name="T9"/>
              <a:gd fmla="*/ 2147483646 w 32" name="T10"/>
              <a:gd fmla="*/ 0 h 16" name="T11"/>
              <a:gd fmla="*/ 2147483646 w 32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32">
                <a:moveTo>
                  <a:pt x="16" y="16"/>
                </a:moveTo>
                <a:cubicBezTo>
                  <a:pt x="7" y="16"/>
                  <a:pt x="0" y="9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4"/>
                  <a:pt x="12" y="8"/>
                  <a:pt x="16" y="8"/>
                </a:cubicBezTo>
                <a:cubicBezTo>
                  <a:pt x="20" y="8"/>
                  <a:pt x="24" y="4"/>
                  <a:pt x="2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9"/>
                  <a:pt x="25" y="16"/>
                  <a:pt x="1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5" name="Freeform 227"/>
          <p:cNvSpPr/>
          <p:nvPr/>
        </p:nvSpPr>
        <p:spPr bwMode="auto">
          <a:xfrm>
            <a:off x="9120188" y="6469063"/>
            <a:ext cx="90487" cy="44450"/>
          </a:xfrm>
          <a:custGeom>
            <a:gdLst>
              <a:gd fmla="*/ 2147483646 w 32" name="T0"/>
              <a:gd fmla="*/ 2147483646 h 16" name="T1"/>
              <a:gd fmla="*/ 0 w 32" name="T2"/>
              <a:gd fmla="*/ 0 h 16" name="T3"/>
              <a:gd fmla="*/ 2147483646 w 32" name="T4"/>
              <a:gd fmla="*/ 0 h 16" name="T5"/>
              <a:gd fmla="*/ 2147483646 w 32" name="T6"/>
              <a:gd fmla="*/ 2147483646 h 16" name="T7"/>
              <a:gd fmla="*/ 2147483646 w 32" name="T8"/>
              <a:gd fmla="*/ 0 h 16" name="T9"/>
              <a:gd fmla="*/ 2147483646 w 32" name="T10"/>
              <a:gd fmla="*/ 0 h 16" name="T11"/>
              <a:gd fmla="*/ 2147483646 w 32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32">
                <a:moveTo>
                  <a:pt x="16" y="16"/>
                </a:moveTo>
                <a:cubicBezTo>
                  <a:pt x="7" y="16"/>
                  <a:pt x="0" y="9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4"/>
                  <a:pt x="12" y="8"/>
                  <a:pt x="16" y="8"/>
                </a:cubicBezTo>
                <a:cubicBezTo>
                  <a:pt x="20" y="8"/>
                  <a:pt x="24" y="4"/>
                  <a:pt x="2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9"/>
                  <a:pt x="25" y="16"/>
                  <a:pt x="1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6" name="Freeform 228"/>
          <p:cNvSpPr/>
          <p:nvPr/>
        </p:nvSpPr>
        <p:spPr bwMode="auto">
          <a:xfrm>
            <a:off x="8148638" y="6335713"/>
            <a:ext cx="361950" cy="98425"/>
          </a:xfrm>
          <a:custGeom>
            <a:gdLst>
              <a:gd fmla="*/ 2147483646 w 303" name="T0"/>
              <a:gd fmla="*/ 2147483646 h 82" name="T1"/>
              <a:gd fmla="*/ 0 w 303" name="T2"/>
              <a:gd fmla="*/ 2147483646 h 82" name="T3"/>
              <a:gd fmla="*/ 0 w 303" name="T4"/>
              <a:gd fmla="*/ 2147483646 h 82" name="T5"/>
              <a:gd fmla="*/ 2147483646 w 303" name="T6"/>
              <a:gd fmla="*/ 2147483646 h 82" name="T7"/>
              <a:gd fmla="*/ 2147483646 w 303" name="T8"/>
              <a:gd fmla="*/ 2147483646 h 82" name="T9"/>
              <a:gd fmla="*/ 2147483646 w 303" name="T10"/>
              <a:gd fmla="*/ 2147483646 h 82" name="T11"/>
              <a:gd fmla="*/ 2147483646 w 303" name="T12"/>
              <a:gd fmla="*/ 0 h 82" name="T13"/>
              <a:gd fmla="*/ 2147483646 w 303" name="T14"/>
              <a:gd fmla="*/ 2147483646 h 82" name="T15"/>
              <a:gd fmla="*/ 2147483646 w 303" name="T16"/>
              <a:gd fmla="*/ 2147483646 h 8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82" w="303">
                <a:moveTo>
                  <a:pt x="303" y="82"/>
                </a:moveTo>
                <a:lnTo>
                  <a:pt x="0" y="82"/>
                </a:lnTo>
                <a:lnTo>
                  <a:pt x="0" y="63"/>
                </a:lnTo>
                <a:lnTo>
                  <a:pt x="284" y="63"/>
                </a:lnTo>
                <a:lnTo>
                  <a:pt x="284" y="40"/>
                </a:lnTo>
                <a:lnTo>
                  <a:pt x="241" y="14"/>
                </a:lnTo>
                <a:lnTo>
                  <a:pt x="251" y="0"/>
                </a:lnTo>
                <a:lnTo>
                  <a:pt x="303" y="30"/>
                </a:lnTo>
                <a:lnTo>
                  <a:pt x="303" y="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7" name="Freeform 229"/>
          <p:cNvSpPr/>
          <p:nvPr/>
        </p:nvSpPr>
        <p:spPr bwMode="auto">
          <a:xfrm>
            <a:off x="8148638" y="6230938"/>
            <a:ext cx="263525" cy="160337"/>
          </a:xfrm>
          <a:custGeom>
            <a:gdLst>
              <a:gd fmla="*/ 2147483646 w 220" name="T0"/>
              <a:gd fmla="*/ 2147483646 h 135" name="T1"/>
              <a:gd fmla="*/ 0 w 220" name="T2"/>
              <a:gd fmla="*/ 2147483646 h 135" name="T3"/>
              <a:gd fmla="*/ 2147483646 w 220" name="T4"/>
              <a:gd fmla="*/ 0 h 135" name="T5"/>
              <a:gd fmla="*/ 2147483646 w 220" name="T6"/>
              <a:gd fmla="*/ 0 h 135" name="T7"/>
              <a:gd fmla="*/ 2147483646 w 220" name="T8"/>
              <a:gd fmla="*/ 2147483646 h 135" name="T9"/>
              <a:gd fmla="*/ 2147483646 w 220" name="T10"/>
              <a:gd fmla="*/ 2147483646 h 135" name="T11"/>
              <a:gd fmla="*/ 2147483646 w 220" name="T12"/>
              <a:gd fmla="*/ 2147483646 h 135" name="T13"/>
              <a:gd fmla="*/ 2147483646 w 220" name="T14"/>
              <a:gd fmla="*/ 2147483646 h 135" name="T15"/>
              <a:gd fmla="*/ 2147483646 w 220" name="T16"/>
              <a:gd fmla="*/ 2147483646 h 135" name="T17"/>
              <a:gd fmla="*/ 2147483646 w 220" name="T18"/>
              <a:gd fmla="*/ 2147483646 h 135" name="T19"/>
              <a:gd fmla="*/ 2147483646 w 220" name="T20"/>
              <a:gd fmla="*/ 2147483646 h 135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35" w="220">
                <a:moveTo>
                  <a:pt x="19" y="135"/>
                </a:moveTo>
                <a:lnTo>
                  <a:pt x="0" y="130"/>
                </a:lnTo>
                <a:lnTo>
                  <a:pt x="31" y="0"/>
                </a:lnTo>
                <a:lnTo>
                  <a:pt x="196" y="0"/>
                </a:lnTo>
                <a:lnTo>
                  <a:pt x="220" y="104"/>
                </a:lnTo>
                <a:lnTo>
                  <a:pt x="47" y="104"/>
                </a:lnTo>
                <a:lnTo>
                  <a:pt x="47" y="85"/>
                </a:lnTo>
                <a:lnTo>
                  <a:pt x="196" y="85"/>
                </a:lnTo>
                <a:lnTo>
                  <a:pt x="182" y="19"/>
                </a:lnTo>
                <a:lnTo>
                  <a:pt x="45" y="19"/>
                </a:lnTo>
                <a:lnTo>
                  <a:pt x="19" y="1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8" name="Freeform 230"/>
          <p:cNvSpPr/>
          <p:nvPr/>
        </p:nvSpPr>
        <p:spPr bwMode="auto">
          <a:xfrm>
            <a:off x="8374063" y="6456363"/>
            <a:ext cx="90487" cy="46037"/>
          </a:xfrm>
          <a:custGeom>
            <a:gdLst>
              <a:gd fmla="*/ 2147483646 w 32" name="T0"/>
              <a:gd fmla="*/ 2147483646 h 16" name="T1"/>
              <a:gd fmla="*/ 0 w 32" name="T2"/>
              <a:gd fmla="*/ 0 h 16" name="T3"/>
              <a:gd fmla="*/ 2147483646 w 32" name="T4"/>
              <a:gd fmla="*/ 0 h 16" name="T5"/>
              <a:gd fmla="*/ 2147483646 w 32" name="T6"/>
              <a:gd fmla="*/ 2147483646 h 16" name="T7"/>
              <a:gd fmla="*/ 2147483646 w 32" name="T8"/>
              <a:gd fmla="*/ 0 h 16" name="T9"/>
              <a:gd fmla="*/ 2147483646 w 32" name="T10"/>
              <a:gd fmla="*/ 0 h 16" name="T11"/>
              <a:gd fmla="*/ 2147483646 w 32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32">
                <a:moveTo>
                  <a:pt x="16" y="16"/>
                </a:moveTo>
                <a:cubicBezTo>
                  <a:pt x="7" y="16"/>
                  <a:pt x="0" y="9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4"/>
                  <a:pt x="12" y="8"/>
                  <a:pt x="16" y="8"/>
                </a:cubicBezTo>
                <a:cubicBezTo>
                  <a:pt x="20" y="8"/>
                  <a:pt x="24" y="4"/>
                  <a:pt x="2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9"/>
                  <a:pt x="25" y="16"/>
                  <a:pt x="1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899" name="Freeform 231"/>
          <p:cNvSpPr/>
          <p:nvPr/>
        </p:nvSpPr>
        <p:spPr bwMode="auto">
          <a:xfrm>
            <a:off x="8181975" y="6456363"/>
            <a:ext cx="90488" cy="46037"/>
          </a:xfrm>
          <a:custGeom>
            <a:gdLst>
              <a:gd fmla="*/ 2147483646 w 32" name="T0"/>
              <a:gd fmla="*/ 2147483646 h 16" name="T1"/>
              <a:gd fmla="*/ 0 w 32" name="T2"/>
              <a:gd fmla="*/ 0 h 16" name="T3"/>
              <a:gd fmla="*/ 2147483646 w 32" name="T4"/>
              <a:gd fmla="*/ 0 h 16" name="T5"/>
              <a:gd fmla="*/ 2147483646 w 32" name="T6"/>
              <a:gd fmla="*/ 2147483646 h 16" name="T7"/>
              <a:gd fmla="*/ 2147483646 w 32" name="T8"/>
              <a:gd fmla="*/ 0 h 16" name="T9"/>
              <a:gd fmla="*/ 2147483646 w 32" name="T10"/>
              <a:gd fmla="*/ 0 h 16" name="T11"/>
              <a:gd fmla="*/ 2147483646 w 32" name="T12"/>
              <a:gd fmla="*/ 2147483646 h 16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16" w="32">
                <a:moveTo>
                  <a:pt x="16" y="16"/>
                </a:moveTo>
                <a:cubicBezTo>
                  <a:pt x="7" y="16"/>
                  <a:pt x="0" y="9"/>
                  <a:pt x="0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4"/>
                  <a:pt x="12" y="8"/>
                  <a:pt x="16" y="8"/>
                </a:cubicBezTo>
                <a:cubicBezTo>
                  <a:pt x="20" y="8"/>
                  <a:pt x="24" y="4"/>
                  <a:pt x="2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9"/>
                  <a:pt x="25" y="16"/>
                  <a:pt x="1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0" name="Freeform 232"/>
          <p:cNvSpPr/>
          <p:nvPr/>
        </p:nvSpPr>
        <p:spPr bwMode="auto">
          <a:xfrm>
            <a:off x="10058400" y="6251575"/>
            <a:ext cx="44450" cy="73025"/>
          </a:xfrm>
          <a:custGeom>
            <a:gdLst>
              <a:gd fmla="*/ 2147483646 w 38" name="T0"/>
              <a:gd fmla="*/ 2147483646 h 61" name="T1"/>
              <a:gd fmla="*/ 0 w 38" name="T2"/>
              <a:gd fmla="*/ 2147483646 h 61" name="T3"/>
              <a:gd fmla="*/ 2147483646 w 38" name="T4"/>
              <a:gd fmla="*/ 0 h 61" name="T5"/>
              <a:gd fmla="*/ 2147483646 w 38" name="T6"/>
              <a:gd fmla="*/ 2147483646 h 61" name="T7"/>
              <a:gd fmla="*/ 2147483646 w 38" name="T8"/>
              <a:gd fmla="*/ 2147483646 h 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1" w="38">
                <a:moveTo>
                  <a:pt x="19" y="61"/>
                </a:moveTo>
                <a:lnTo>
                  <a:pt x="0" y="4"/>
                </a:lnTo>
                <a:lnTo>
                  <a:pt x="19" y="0"/>
                </a:lnTo>
                <a:lnTo>
                  <a:pt x="38" y="56"/>
                </a:lnTo>
                <a:lnTo>
                  <a:pt x="19" y="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1" name="Freeform 233"/>
          <p:cNvSpPr/>
          <p:nvPr/>
        </p:nvSpPr>
        <p:spPr bwMode="auto">
          <a:xfrm>
            <a:off x="10125075" y="6251575"/>
            <a:ext cx="46038" cy="73025"/>
          </a:xfrm>
          <a:custGeom>
            <a:gdLst>
              <a:gd fmla="*/ 2147483646 w 38" name="T0"/>
              <a:gd fmla="*/ 2147483646 h 61" name="T1"/>
              <a:gd fmla="*/ 0 w 38" name="T2"/>
              <a:gd fmla="*/ 2147483646 h 61" name="T3"/>
              <a:gd fmla="*/ 2147483646 w 38" name="T4"/>
              <a:gd fmla="*/ 0 h 61" name="T5"/>
              <a:gd fmla="*/ 2147483646 w 38" name="T6"/>
              <a:gd fmla="*/ 2147483646 h 61" name="T7"/>
              <a:gd fmla="*/ 2147483646 w 38" name="T8"/>
              <a:gd fmla="*/ 2147483646 h 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1" w="38">
                <a:moveTo>
                  <a:pt x="19" y="61"/>
                </a:moveTo>
                <a:lnTo>
                  <a:pt x="0" y="4"/>
                </a:lnTo>
                <a:lnTo>
                  <a:pt x="19" y="0"/>
                </a:lnTo>
                <a:lnTo>
                  <a:pt x="38" y="56"/>
                </a:lnTo>
                <a:lnTo>
                  <a:pt x="19" y="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2" name="Freeform 234"/>
          <p:cNvSpPr>
            <a:spLocks noEditPoints="1"/>
          </p:cNvSpPr>
          <p:nvPr/>
        </p:nvSpPr>
        <p:spPr bwMode="auto">
          <a:xfrm>
            <a:off x="10025063" y="6389688"/>
            <a:ext cx="134937" cy="134937"/>
          </a:xfrm>
          <a:custGeom>
            <a:gdLst>
              <a:gd fmla="*/ 2147483646 w 48" name="T0"/>
              <a:gd fmla="*/ 2147483646 h 48" name="T1"/>
              <a:gd fmla="*/ 0 w 48" name="T2"/>
              <a:gd fmla="*/ 2147483646 h 48" name="T3"/>
              <a:gd fmla="*/ 2147483646 w 48" name="T4"/>
              <a:gd fmla="*/ 0 h 48" name="T5"/>
              <a:gd fmla="*/ 2147483646 w 48" name="T6"/>
              <a:gd fmla="*/ 2147483646 h 48" name="T7"/>
              <a:gd fmla="*/ 2147483646 w 48" name="T8"/>
              <a:gd fmla="*/ 2147483646 h 48" name="T9"/>
              <a:gd fmla="*/ 2147483646 w 48" name="T10"/>
              <a:gd fmla="*/ 2147483646 h 48" name="T11"/>
              <a:gd fmla="*/ 2147483646 w 48" name="T12"/>
              <a:gd fmla="*/ 2147483646 h 48" name="T13"/>
              <a:gd fmla="*/ 2147483646 w 48" name="T14"/>
              <a:gd fmla="*/ 2147483646 h 48" name="T15"/>
              <a:gd fmla="*/ 2147483646 w 48" name="T16"/>
              <a:gd fmla="*/ 2147483646 h 48" name="T17"/>
              <a:gd fmla="*/ 2147483646 w 4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48">
                <a:moveTo>
                  <a:pt x="24" y="48"/>
                </a:moveTo>
                <a:cubicBezTo>
                  <a:pt x="11" y="48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8"/>
                  <a:pt x="24" y="48"/>
                </a:cubicBezTo>
                <a:close/>
                <a:moveTo>
                  <a:pt x="24" y="8"/>
                </a:moveTo>
                <a:cubicBezTo>
                  <a:pt x="15" y="8"/>
                  <a:pt x="8" y="15"/>
                  <a:pt x="8" y="24"/>
                </a:cubicBezTo>
                <a:cubicBezTo>
                  <a:pt x="8" y="33"/>
                  <a:pt x="15" y="40"/>
                  <a:pt x="24" y="40"/>
                </a:cubicBezTo>
                <a:cubicBezTo>
                  <a:pt x="33" y="40"/>
                  <a:pt x="40" y="33"/>
                  <a:pt x="40" y="24"/>
                </a:cubicBezTo>
                <a:cubicBezTo>
                  <a:pt x="40" y="15"/>
                  <a:pt x="33" y="8"/>
                  <a:pt x="2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3" name="Freeform 235"/>
          <p:cNvSpPr>
            <a:spLocks noEditPoints="1"/>
          </p:cNvSpPr>
          <p:nvPr/>
        </p:nvSpPr>
        <p:spPr bwMode="auto">
          <a:xfrm>
            <a:off x="10226675" y="6389688"/>
            <a:ext cx="136525" cy="134937"/>
          </a:xfrm>
          <a:custGeom>
            <a:gdLst>
              <a:gd fmla="*/ 2147483646 w 48" name="T0"/>
              <a:gd fmla="*/ 2147483646 h 48" name="T1"/>
              <a:gd fmla="*/ 0 w 48" name="T2"/>
              <a:gd fmla="*/ 2147483646 h 48" name="T3"/>
              <a:gd fmla="*/ 2147483646 w 48" name="T4"/>
              <a:gd fmla="*/ 0 h 48" name="T5"/>
              <a:gd fmla="*/ 2147483646 w 48" name="T6"/>
              <a:gd fmla="*/ 2147483646 h 48" name="T7"/>
              <a:gd fmla="*/ 2147483646 w 48" name="T8"/>
              <a:gd fmla="*/ 2147483646 h 48" name="T9"/>
              <a:gd fmla="*/ 2147483646 w 48" name="T10"/>
              <a:gd fmla="*/ 2147483646 h 48" name="T11"/>
              <a:gd fmla="*/ 2147483646 w 48" name="T12"/>
              <a:gd fmla="*/ 2147483646 h 48" name="T13"/>
              <a:gd fmla="*/ 2147483646 w 48" name="T14"/>
              <a:gd fmla="*/ 2147483646 h 48" name="T15"/>
              <a:gd fmla="*/ 2147483646 w 48" name="T16"/>
              <a:gd fmla="*/ 2147483646 h 48" name="T17"/>
              <a:gd fmla="*/ 2147483646 w 48" name="T18"/>
              <a:gd fmla="*/ 2147483646 h 48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48" w="48">
                <a:moveTo>
                  <a:pt x="24" y="48"/>
                </a:moveTo>
                <a:cubicBezTo>
                  <a:pt x="11" y="48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8"/>
                  <a:pt x="24" y="48"/>
                </a:cubicBezTo>
                <a:close/>
                <a:moveTo>
                  <a:pt x="24" y="8"/>
                </a:moveTo>
                <a:cubicBezTo>
                  <a:pt x="15" y="8"/>
                  <a:pt x="8" y="15"/>
                  <a:pt x="8" y="24"/>
                </a:cubicBezTo>
                <a:cubicBezTo>
                  <a:pt x="8" y="33"/>
                  <a:pt x="15" y="40"/>
                  <a:pt x="24" y="40"/>
                </a:cubicBezTo>
                <a:cubicBezTo>
                  <a:pt x="33" y="40"/>
                  <a:pt x="40" y="33"/>
                  <a:pt x="40" y="24"/>
                </a:cubicBezTo>
                <a:cubicBezTo>
                  <a:pt x="40" y="15"/>
                  <a:pt x="33" y="8"/>
                  <a:pt x="2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4" name="Freeform 236"/>
          <p:cNvSpPr/>
          <p:nvPr/>
        </p:nvSpPr>
        <p:spPr bwMode="auto">
          <a:xfrm>
            <a:off x="10001250" y="6208713"/>
            <a:ext cx="361950" cy="182562"/>
          </a:xfrm>
          <a:custGeom>
            <a:gdLst>
              <a:gd fmla="*/ 2147483646 w 303" name="T0"/>
              <a:gd fmla="*/ 2147483646 h 154" name="T1"/>
              <a:gd fmla="*/ 0 w 303" name="T2"/>
              <a:gd fmla="*/ 2147483646 h 154" name="T3"/>
              <a:gd fmla="*/ 0 w 303" name="T4"/>
              <a:gd fmla="*/ 0 h 154" name="T5"/>
              <a:gd fmla="*/ 2147483646 w 303" name="T6"/>
              <a:gd fmla="*/ 0 h 154" name="T7"/>
              <a:gd fmla="*/ 2147483646 w 303" name="T8"/>
              <a:gd fmla="*/ 2147483646 h 154" name="T9"/>
              <a:gd fmla="*/ 2147483646 w 303" name="T10"/>
              <a:gd fmla="*/ 2147483646 h 154" name="T11"/>
              <a:gd fmla="*/ 2147483646 w 303" name="T12"/>
              <a:gd fmla="*/ 2147483646 h 154" name="T13"/>
              <a:gd fmla="*/ 2147483646 w 303" name="T14"/>
              <a:gd fmla="*/ 2147483646 h 154" name="T15"/>
              <a:gd fmla="*/ 2147483646 w 303" name="T16"/>
              <a:gd fmla="*/ 2147483646 h 154" name="T17"/>
              <a:gd fmla="*/ 2147483646 w 303" name="T18"/>
              <a:gd fmla="*/ 2147483646 h 154" name="T19"/>
              <a:gd fmla="*/ 2147483646 w 303" name="T20"/>
              <a:gd fmla="*/ 2147483646 h 154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54" w="303">
                <a:moveTo>
                  <a:pt x="189" y="154"/>
                </a:moveTo>
                <a:lnTo>
                  <a:pt x="0" y="121"/>
                </a:lnTo>
                <a:lnTo>
                  <a:pt x="0" y="0"/>
                </a:lnTo>
                <a:lnTo>
                  <a:pt x="303" y="0"/>
                </a:lnTo>
                <a:lnTo>
                  <a:pt x="303" y="19"/>
                </a:lnTo>
                <a:lnTo>
                  <a:pt x="19" y="19"/>
                </a:lnTo>
                <a:lnTo>
                  <a:pt x="19" y="107"/>
                </a:lnTo>
                <a:lnTo>
                  <a:pt x="170" y="130"/>
                </a:lnTo>
                <a:lnTo>
                  <a:pt x="170" y="38"/>
                </a:lnTo>
                <a:lnTo>
                  <a:pt x="189" y="38"/>
                </a:lnTo>
                <a:lnTo>
                  <a:pt x="189" y="1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5" name="Freeform 237"/>
          <p:cNvSpPr/>
          <p:nvPr/>
        </p:nvSpPr>
        <p:spPr bwMode="auto">
          <a:xfrm>
            <a:off x="10250488" y="6253163"/>
            <a:ext cx="112712" cy="136525"/>
          </a:xfrm>
          <a:custGeom>
            <a:gdLst>
              <a:gd fmla="*/ 2147483646 w 95" name="T0"/>
              <a:gd fmla="*/ 2147483646 h 114" name="T1"/>
              <a:gd fmla="*/ 2147483646 w 95" name="T2"/>
              <a:gd fmla="*/ 2147483646 h 114" name="T3"/>
              <a:gd fmla="*/ 2147483646 w 95" name="T4"/>
              <a:gd fmla="*/ 2147483646 h 114" name="T5"/>
              <a:gd fmla="*/ 2147483646 w 95" name="T6"/>
              <a:gd fmla="*/ 2147483646 h 114" name="T7"/>
              <a:gd fmla="*/ 2147483646 w 95" name="T8"/>
              <a:gd fmla="*/ 2147483646 h 114" name="T9"/>
              <a:gd fmla="*/ 2147483646 w 95" name="T10"/>
              <a:gd fmla="*/ 2147483646 h 114" name="T11"/>
              <a:gd fmla="*/ 2147483646 w 95" name="T12"/>
              <a:gd fmla="*/ 2147483646 h 114" name="T13"/>
              <a:gd fmla="*/ 2147483646 w 95" name="T14"/>
              <a:gd fmla="*/ 2147483646 h 114" name="T15"/>
              <a:gd fmla="*/ 0 w 95" name="T16"/>
              <a:gd fmla="*/ 2147483646 h 114" name="T17"/>
              <a:gd fmla="*/ 0 w 95" name="T18"/>
              <a:gd fmla="*/ 0 h 114" name="T19"/>
              <a:gd fmla="*/ 2147483646 w 95" name="T20"/>
              <a:gd fmla="*/ 0 h 114" name="T21"/>
              <a:gd fmla="*/ 2147483646 w 95" name="T22"/>
              <a:gd fmla="*/ 2147483646 h 114" name="T23"/>
              <a:gd fmla="*/ 2147483646 w 95" name="T24"/>
              <a:gd fmla="*/ 2147483646 h 114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114" w="95">
                <a:moveTo>
                  <a:pt x="95" y="114"/>
                </a:moveTo>
                <a:lnTo>
                  <a:pt x="76" y="114"/>
                </a:lnTo>
                <a:lnTo>
                  <a:pt x="76" y="69"/>
                </a:lnTo>
                <a:lnTo>
                  <a:pt x="59" y="19"/>
                </a:lnTo>
                <a:lnTo>
                  <a:pt x="19" y="19"/>
                </a:lnTo>
                <a:lnTo>
                  <a:pt x="19" y="76"/>
                </a:lnTo>
                <a:lnTo>
                  <a:pt x="57" y="76"/>
                </a:lnTo>
                <a:lnTo>
                  <a:pt x="57" y="95"/>
                </a:lnTo>
                <a:lnTo>
                  <a:pt x="0" y="95"/>
                </a:lnTo>
                <a:lnTo>
                  <a:pt x="0" y="0"/>
                </a:lnTo>
                <a:lnTo>
                  <a:pt x="74" y="0"/>
                </a:lnTo>
                <a:lnTo>
                  <a:pt x="95" y="64"/>
                </a:lnTo>
                <a:lnTo>
                  <a:pt x="95" y="1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6" name="Line 238"/>
          <p:cNvSpPr>
            <a:spLocks noChangeShapeType="1"/>
          </p:cNvSpPr>
          <p:nvPr/>
        </p:nvSpPr>
        <p:spPr bwMode="auto">
          <a:xfrm flipH="1">
            <a:off x="6448425" y="5341938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7" name="Line 239"/>
          <p:cNvSpPr>
            <a:spLocks noChangeShapeType="1"/>
          </p:cNvSpPr>
          <p:nvPr/>
        </p:nvSpPr>
        <p:spPr bwMode="auto">
          <a:xfrm flipH="1">
            <a:off x="6575425" y="54705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8" name="Freeform 240"/>
          <p:cNvSpPr/>
          <p:nvPr/>
        </p:nvSpPr>
        <p:spPr bwMode="auto">
          <a:xfrm>
            <a:off x="6440488" y="5253038"/>
            <a:ext cx="225425" cy="225425"/>
          </a:xfrm>
          <a:custGeom>
            <a:gdLst>
              <a:gd fmla="*/ 2147483646 w 80" name="T0"/>
              <a:gd fmla="*/ 2147483646 h 80" name="T1"/>
              <a:gd fmla="*/ 2147483646 w 80" name="T2"/>
              <a:gd fmla="*/ 2147483646 h 80" name="T3"/>
              <a:gd fmla="*/ 2147483646 w 80" name="T4"/>
              <a:gd fmla="*/ 2147483646 h 80" name="T5"/>
              <a:gd fmla="*/ 2147483646 w 80" name="T6"/>
              <a:gd fmla="*/ 2147483646 h 80" name="T7"/>
              <a:gd fmla="*/ 2147483646 w 80" name="T8"/>
              <a:gd fmla="*/ 2147483646 h 80" name="T9"/>
              <a:gd fmla="*/ 2147483646 w 80" name="T10"/>
              <a:gd fmla="*/ 2147483646 h 80" name="T11"/>
              <a:gd fmla="*/ 0 w 80" name="T12"/>
              <a:gd fmla="*/ 2147483646 h 80" name="T13"/>
              <a:gd fmla="*/ 2147483646 w 80" name="T14"/>
              <a:gd fmla="*/ 2147483646 h 80" name="T15"/>
              <a:gd fmla="*/ 2147483646 w 80" name="T16"/>
              <a:gd fmla="*/ 2147483646 h 80" name="T17"/>
              <a:gd fmla="*/ 2147483646 w 80" name="T18"/>
              <a:gd fmla="*/ 2147483646 h 80" name="T19"/>
              <a:gd fmla="*/ 2147483646 w 80" name="T20"/>
              <a:gd fmla="*/ 2147483646 h 8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80" w="80">
                <a:moveTo>
                  <a:pt x="51" y="80"/>
                </a:moveTo>
                <a:cubicBezTo>
                  <a:pt x="45" y="74"/>
                  <a:pt x="45" y="74"/>
                  <a:pt x="45" y="74"/>
                </a:cubicBezTo>
                <a:cubicBezTo>
                  <a:pt x="61" y="59"/>
                  <a:pt x="61" y="59"/>
                  <a:pt x="61" y="59"/>
                </a:cubicBezTo>
                <a:cubicBezTo>
                  <a:pt x="72" y="48"/>
                  <a:pt x="72" y="30"/>
                  <a:pt x="61" y="19"/>
                </a:cubicBezTo>
                <a:cubicBezTo>
                  <a:pt x="50" y="8"/>
                  <a:pt x="32" y="8"/>
                  <a:pt x="21" y="19"/>
                </a:cubicBezTo>
                <a:cubicBezTo>
                  <a:pt x="6" y="35"/>
                  <a:pt x="6" y="35"/>
                  <a:pt x="6" y="35"/>
                </a:cubicBezTo>
                <a:cubicBezTo>
                  <a:pt x="0" y="29"/>
                  <a:pt x="0" y="29"/>
                  <a:pt x="0" y="29"/>
                </a:cubicBezTo>
                <a:cubicBezTo>
                  <a:pt x="16" y="14"/>
                  <a:pt x="16" y="14"/>
                  <a:pt x="16" y="14"/>
                </a:cubicBezTo>
                <a:cubicBezTo>
                  <a:pt x="30" y="0"/>
                  <a:pt x="52" y="0"/>
                  <a:pt x="66" y="14"/>
                </a:cubicBezTo>
                <a:cubicBezTo>
                  <a:pt x="80" y="28"/>
                  <a:pt x="80" y="50"/>
                  <a:pt x="66" y="64"/>
                </a:cubicBezTo>
                <a:lnTo>
                  <a:pt x="51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09" name="Freeform 241"/>
          <p:cNvSpPr>
            <a:spLocks noEditPoints="1"/>
          </p:cNvSpPr>
          <p:nvPr/>
        </p:nvSpPr>
        <p:spPr bwMode="auto">
          <a:xfrm>
            <a:off x="6288088" y="5359400"/>
            <a:ext cx="271462" cy="261938"/>
          </a:xfrm>
          <a:custGeom>
            <a:gdLst>
              <a:gd fmla="*/ 2147483646 w 96" name="T0"/>
              <a:gd fmla="*/ 2147483646 h 93" name="T1"/>
              <a:gd fmla="*/ 2147483646 w 96" name="T2"/>
              <a:gd fmla="*/ 2147483646 h 93" name="T3"/>
              <a:gd fmla="*/ 2147483646 w 96" name="T4"/>
              <a:gd fmla="*/ 2147483646 h 93" name="T5"/>
              <a:gd fmla="*/ 2147483646 w 96" name="T6"/>
              <a:gd fmla="*/ 0 h 93" name="T7"/>
              <a:gd fmla="*/ 2147483646 w 96" name="T8"/>
              <a:gd fmla="*/ 2147483646 h 93" name="T9"/>
              <a:gd fmla="*/ 2147483646 w 96" name="T10"/>
              <a:gd fmla="*/ 2147483646 h 93" name="T11"/>
              <a:gd fmla="*/ 2147483646 w 96" name="T12"/>
              <a:gd fmla="*/ 2147483646 h 93" name="T13"/>
              <a:gd fmla="*/ 2147483646 w 96" name="T14"/>
              <a:gd fmla="*/ 2147483646 h 93" name="T15"/>
              <a:gd fmla="*/ 2147483646 w 96" name="T16"/>
              <a:gd fmla="*/ 2147483646 h 93" name="T17"/>
              <a:gd fmla="*/ 2147483646 w 96" name="T18"/>
              <a:gd fmla="*/ 2147483646 h 93" name="T19"/>
              <a:gd fmla="*/ 2147483646 w 96" name="T20"/>
              <a:gd fmla="*/ 2147483646 h 93" name="T21"/>
              <a:gd fmla="*/ 2147483646 w 96" name="T22"/>
              <a:gd fmla="*/ 2147483646 h 93" name="T23"/>
              <a:gd fmla="*/ 2147483646 w 96" name="T24"/>
              <a:gd fmla="*/ 2147483646 h 93" name="T25"/>
              <a:gd fmla="*/ 2147483646 w 96" name="T26"/>
              <a:gd fmla="*/ 2147483646 h 93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b" l="0" r="r" t="0"/>
            <a:pathLst>
              <a:path h="93" w="96">
                <a:moveTo>
                  <a:pt x="39" y="93"/>
                </a:moveTo>
                <a:cubicBezTo>
                  <a:pt x="29" y="93"/>
                  <a:pt x="20" y="89"/>
                  <a:pt x="14" y="82"/>
                </a:cubicBezTo>
                <a:cubicBezTo>
                  <a:pt x="0" y="68"/>
                  <a:pt x="0" y="46"/>
                  <a:pt x="14" y="32"/>
                </a:cubicBezTo>
                <a:cubicBezTo>
                  <a:pt x="45" y="0"/>
                  <a:pt x="45" y="0"/>
                  <a:pt x="45" y="0"/>
                </a:cubicBezTo>
                <a:cubicBezTo>
                  <a:pt x="96" y="51"/>
                  <a:pt x="96" y="51"/>
                  <a:pt x="96" y="51"/>
                </a:cubicBezTo>
                <a:cubicBezTo>
                  <a:pt x="64" y="82"/>
                  <a:pt x="64" y="82"/>
                  <a:pt x="64" y="82"/>
                </a:cubicBezTo>
                <a:cubicBezTo>
                  <a:pt x="58" y="89"/>
                  <a:pt x="49" y="93"/>
                  <a:pt x="39" y="93"/>
                </a:cubicBezTo>
                <a:close/>
                <a:moveTo>
                  <a:pt x="45" y="12"/>
                </a:moveTo>
                <a:cubicBezTo>
                  <a:pt x="19" y="37"/>
                  <a:pt x="19" y="37"/>
                  <a:pt x="19" y="37"/>
                </a:cubicBezTo>
                <a:cubicBezTo>
                  <a:pt x="8" y="48"/>
                  <a:pt x="8" y="66"/>
                  <a:pt x="19" y="77"/>
                </a:cubicBezTo>
                <a:cubicBezTo>
                  <a:pt x="24" y="82"/>
                  <a:pt x="32" y="85"/>
                  <a:pt x="39" y="85"/>
                </a:cubicBezTo>
                <a:cubicBezTo>
                  <a:pt x="46" y="85"/>
                  <a:pt x="54" y="82"/>
                  <a:pt x="59" y="77"/>
                </a:cubicBezTo>
                <a:cubicBezTo>
                  <a:pt x="84" y="51"/>
                  <a:pt x="84" y="51"/>
                  <a:pt x="84" y="51"/>
                </a:cubicBezTo>
                <a:lnTo>
                  <a:pt x="45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0" name="Freeform 242"/>
          <p:cNvSpPr/>
          <p:nvPr/>
        </p:nvSpPr>
        <p:spPr bwMode="auto">
          <a:xfrm>
            <a:off x="7226300" y="5573713"/>
            <a:ext cx="44450" cy="44450"/>
          </a:xfrm>
          <a:custGeom>
            <a:gdLst>
              <a:gd fmla="*/ 2147483646 w 38" name="T0"/>
              <a:gd fmla="*/ 2147483646 h 38" name="T1"/>
              <a:gd fmla="*/ 0 w 38" name="T2"/>
              <a:gd fmla="*/ 2147483646 h 38" name="T3"/>
              <a:gd fmla="*/ 2147483646 w 38" name="T4"/>
              <a:gd fmla="*/ 0 h 38" name="T5"/>
              <a:gd fmla="*/ 2147483646 w 38" name="T6"/>
              <a:gd fmla="*/ 2147483646 h 38" name="T7"/>
              <a:gd fmla="*/ 2147483646 w 38" name="T8"/>
              <a:gd fmla="*/ 2147483646 h 3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8" w="38">
                <a:moveTo>
                  <a:pt x="14" y="38"/>
                </a:moveTo>
                <a:lnTo>
                  <a:pt x="0" y="24"/>
                </a:lnTo>
                <a:lnTo>
                  <a:pt x="24" y="0"/>
                </a:lnTo>
                <a:lnTo>
                  <a:pt x="38" y="14"/>
                </a:lnTo>
                <a:lnTo>
                  <a:pt x="14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1" name="Freeform 243"/>
          <p:cNvSpPr/>
          <p:nvPr/>
        </p:nvSpPr>
        <p:spPr bwMode="auto">
          <a:xfrm>
            <a:off x="7473950" y="5300663"/>
            <a:ext cx="69850" cy="69850"/>
          </a:xfrm>
          <a:custGeom>
            <a:gdLst>
              <a:gd fmla="*/ 2147483646 w 59" name="T0"/>
              <a:gd fmla="*/ 2147483646 h 59" name="T1"/>
              <a:gd fmla="*/ 0 w 59" name="T2"/>
              <a:gd fmla="*/ 2147483646 h 59" name="T3"/>
              <a:gd fmla="*/ 2147483646 w 59" name="T4"/>
              <a:gd fmla="*/ 0 h 59" name="T5"/>
              <a:gd fmla="*/ 2147483646 w 59" name="T6"/>
              <a:gd fmla="*/ 2147483646 h 59" name="T7"/>
              <a:gd fmla="*/ 2147483646 w 59" name="T8"/>
              <a:gd fmla="*/ 2147483646 h 5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9" w="59">
                <a:moveTo>
                  <a:pt x="14" y="59"/>
                </a:moveTo>
                <a:lnTo>
                  <a:pt x="0" y="45"/>
                </a:lnTo>
                <a:lnTo>
                  <a:pt x="48" y="0"/>
                </a:lnTo>
                <a:lnTo>
                  <a:pt x="59" y="12"/>
                </a:lnTo>
                <a:lnTo>
                  <a:pt x="14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2" name="Freeform 244"/>
          <p:cNvSpPr/>
          <p:nvPr/>
        </p:nvSpPr>
        <p:spPr bwMode="auto">
          <a:xfrm>
            <a:off x="7508875" y="5264150"/>
            <a:ext cx="73025" cy="73025"/>
          </a:xfrm>
          <a:custGeom>
            <a:gdLst>
              <a:gd fmla="*/ 2147483646 w 61" name="T0"/>
              <a:gd fmla="*/ 2147483646 h 62" name="T1"/>
              <a:gd fmla="*/ 0 w 61" name="T2"/>
              <a:gd fmla="*/ 2147483646 h 62" name="T3"/>
              <a:gd fmla="*/ 2147483646 w 61" name="T4"/>
              <a:gd fmla="*/ 0 h 62" name="T5"/>
              <a:gd fmla="*/ 2147483646 w 61" name="T6"/>
              <a:gd fmla="*/ 2147483646 h 62" name="T7"/>
              <a:gd fmla="*/ 2147483646 w 61" name="T8"/>
              <a:gd fmla="*/ 2147483646 h 6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62" w="61">
                <a:moveTo>
                  <a:pt x="47" y="62"/>
                </a:moveTo>
                <a:lnTo>
                  <a:pt x="0" y="14"/>
                </a:lnTo>
                <a:lnTo>
                  <a:pt x="14" y="0"/>
                </a:lnTo>
                <a:lnTo>
                  <a:pt x="61" y="47"/>
                </a:lnTo>
                <a:lnTo>
                  <a:pt x="47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3" name="Freeform 245"/>
          <p:cNvSpPr/>
          <p:nvPr/>
        </p:nvSpPr>
        <p:spPr bwMode="auto">
          <a:xfrm>
            <a:off x="7275513" y="5330825"/>
            <a:ext cx="238125" cy="236538"/>
          </a:xfrm>
          <a:custGeom>
            <a:gdLst>
              <a:gd fmla="*/ 2147483646 w 199" name="T0"/>
              <a:gd fmla="*/ 2147483646 h 198" name="T1"/>
              <a:gd fmla="*/ 2147483646 w 199" name="T2"/>
              <a:gd fmla="*/ 2147483646 h 198" name="T3"/>
              <a:gd fmla="*/ 2147483646 w 199" name="T4"/>
              <a:gd fmla="*/ 2147483646 h 198" name="T5"/>
              <a:gd fmla="*/ 2147483646 w 199" name="T6"/>
              <a:gd fmla="*/ 2147483646 h 198" name="T7"/>
              <a:gd fmla="*/ 2147483646 w 199" name="T8"/>
              <a:gd fmla="*/ 2147483646 h 198" name="T9"/>
              <a:gd fmla="*/ 0 w 199" name="T10"/>
              <a:gd fmla="*/ 2147483646 h 198" name="T11"/>
              <a:gd fmla="*/ 2147483646 w 199" name="T12"/>
              <a:gd fmla="*/ 0 h 198" name="T13"/>
              <a:gd fmla="*/ 2147483646 w 199" name="T14"/>
              <a:gd fmla="*/ 2147483646 h 198" name="T15"/>
              <a:gd fmla="*/ 2147483646 w 199" name="T16"/>
              <a:gd fmla="*/ 2147483646 h 19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98" w="199">
                <a:moveTo>
                  <a:pt x="81" y="198"/>
                </a:moveTo>
                <a:lnTo>
                  <a:pt x="67" y="184"/>
                </a:lnTo>
                <a:lnTo>
                  <a:pt x="173" y="80"/>
                </a:lnTo>
                <a:lnTo>
                  <a:pt x="119" y="26"/>
                </a:lnTo>
                <a:lnTo>
                  <a:pt x="15" y="132"/>
                </a:lnTo>
                <a:lnTo>
                  <a:pt x="0" y="118"/>
                </a:lnTo>
                <a:lnTo>
                  <a:pt x="119" y="0"/>
                </a:lnTo>
                <a:lnTo>
                  <a:pt x="199" y="80"/>
                </a:lnTo>
                <a:lnTo>
                  <a:pt x="81" y="1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4" name="Freeform 246"/>
          <p:cNvSpPr/>
          <p:nvPr/>
        </p:nvSpPr>
        <p:spPr bwMode="auto">
          <a:xfrm>
            <a:off x="7302500" y="5464175"/>
            <a:ext cx="33338" cy="33338"/>
          </a:xfrm>
          <a:custGeom>
            <a:gdLst>
              <a:gd fmla="*/ 2147483646 w 28" name="T0"/>
              <a:gd fmla="*/ 2147483646 h 28" name="T1"/>
              <a:gd fmla="*/ 0 w 28" name="T2"/>
              <a:gd fmla="*/ 2147483646 h 28" name="T3"/>
              <a:gd fmla="*/ 2147483646 w 28" name="T4"/>
              <a:gd fmla="*/ 0 h 28" name="T5"/>
              <a:gd fmla="*/ 2147483646 w 28" name="T6"/>
              <a:gd fmla="*/ 2147483646 h 28" name="T7"/>
              <a:gd fmla="*/ 2147483646 w 28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8"/>
                </a:moveTo>
                <a:lnTo>
                  <a:pt x="0" y="14"/>
                </a:lnTo>
                <a:lnTo>
                  <a:pt x="12" y="0"/>
                </a:lnTo>
                <a:lnTo>
                  <a:pt x="28" y="16"/>
                </a:lnTo>
                <a:lnTo>
                  <a:pt x="14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5" name="Freeform 247"/>
          <p:cNvSpPr/>
          <p:nvPr/>
        </p:nvSpPr>
        <p:spPr bwMode="auto">
          <a:xfrm>
            <a:off x="7335838" y="5430838"/>
            <a:ext cx="34925" cy="33337"/>
          </a:xfrm>
          <a:custGeom>
            <a:gdLst>
              <a:gd fmla="*/ 2147483646 w 29" name="T0"/>
              <a:gd fmla="*/ 2147483646 h 28" name="T1"/>
              <a:gd fmla="*/ 0 w 29" name="T2"/>
              <a:gd fmla="*/ 2147483646 h 28" name="T3"/>
              <a:gd fmla="*/ 2147483646 w 29" name="T4"/>
              <a:gd fmla="*/ 0 h 28" name="T5"/>
              <a:gd fmla="*/ 2147483646 w 29" name="T6"/>
              <a:gd fmla="*/ 2147483646 h 28" name="T7"/>
              <a:gd fmla="*/ 2147483646 w 29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8"/>
                </a:moveTo>
                <a:lnTo>
                  <a:pt x="0" y="14"/>
                </a:lnTo>
                <a:lnTo>
                  <a:pt x="12" y="0"/>
                </a:lnTo>
                <a:lnTo>
                  <a:pt x="29" y="16"/>
                </a:lnTo>
                <a:lnTo>
                  <a:pt x="14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6" name="Freeform 248"/>
          <p:cNvSpPr/>
          <p:nvPr/>
        </p:nvSpPr>
        <p:spPr bwMode="auto">
          <a:xfrm>
            <a:off x="7370763" y="5395913"/>
            <a:ext cx="33337" cy="34925"/>
          </a:xfrm>
          <a:custGeom>
            <a:gdLst>
              <a:gd fmla="*/ 2147483646 w 28" name="T0"/>
              <a:gd fmla="*/ 2147483646 h 29" name="T1"/>
              <a:gd fmla="*/ 0 w 28" name="T2"/>
              <a:gd fmla="*/ 2147483646 h 29" name="T3"/>
              <a:gd fmla="*/ 2147483646 w 28" name="T4"/>
              <a:gd fmla="*/ 0 h 29" name="T5"/>
              <a:gd fmla="*/ 2147483646 w 28" name="T6"/>
              <a:gd fmla="*/ 2147483646 h 29" name="T7"/>
              <a:gd fmla="*/ 2147483646 w 28" name="T8"/>
              <a:gd fmla="*/ 2147483646 h 2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9"/>
                </a:moveTo>
                <a:lnTo>
                  <a:pt x="0" y="14"/>
                </a:lnTo>
                <a:lnTo>
                  <a:pt x="11" y="0"/>
                </a:lnTo>
                <a:lnTo>
                  <a:pt x="28" y="17"/>
                </a:lnTo>
                <a:lnTo>
                  <a:pt x="14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7" name="Freeform 249"/>
          <p:cNvSpPr/>
          <p:nvPr/>
        </p:nvSpPr>
        <p:spPr bwMode="auto">
          <a:xfrm>
            <a:off x="7250113" y="5472113"/>
            <a:ext cx="122237" cy="115887"/>
          </a:xfrm>
          <a:custGeom>
            <a:gdLst>
              <a:gd fmla="*/ 2147483646 w 43" name="T0"/>
              <a:gd fmla="*/ 2147483646 h 41" name="T1"/>
              <a:gd fmla="*/ 2147483646 w 43" name="T2"/>
              <a:gd fmla="*/ 2147483646 h 41" name="T3"/>
              <a:gd fmla="*/ 2147483646 w 43" name="T4"/>
              <a:gd fmla="*/ 0 h 41" name="T5"/>
              <a:gd fmla="*/ 2147483646 w 43" name="T6"/>
              <a:gd fmla="*/ 2147483646 h 41" name="T7"/>
              <a:gd fmla="*/ 2147483646 w 43" name="T8"/>
              <a:gd fmla="*/ 2147483646 h 41" name="T9"/>
              <a:gd fmla="*/ 2147483646 w 43" name="T10"/>
              <a:gd fmla="*/ 2147483646 h 41" name="T11"/>
              <a:gd fmla="*/ 2147483646 w 43" name="T12"/>
              <a:gd fmla="*/ 2147483646 h 41" name="T13"/>
              <a:gd fmla="*/ 2147483646 w 43" name="T14"/>
              <a:gd fmla="*/ 2147483646 h 4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41" w="43">
                <a:moveTo>
                  <a:pt x="26" y="41"/>
                </a:moveTo>
                <a:cubicBezTo>
                  <a:pt x="20" y="41"/>
                  <a:pt x="14" y="39"/>
                  <a:pt x="9" y="34"/>
                </a:cubicBezTo>
                <a:cubicBezTo>
                  <a:pt x="0" y="25"/>
                  <a:pt x="0" y="9"/>
                  <a:pt x="9" y="0"/>
                </a:cubicBezTo>
                <a:cubicBezTo>
                  <a:pt x="15" y="6"/>
                  <a:pt x="15" y="6"/>
                  <a:pt x="15" y="6"/>
                </a:cubicBezTo>
                <a:cubicBezTo>
                  <a:pt x="8" y="12"/>
                  <a:pt x="8" y="22"/>
                  <a:pt x="15" y="28"/>
                </a:cubicBezTo>
                <a:cubicBezTo>
                  <a:pt x="21" y="35"/>
                  <a:pt x="31" y="35"/>
                  <a:pt x="37" y="28"/>
                </a:cubicBezTo>
                <a:cubicBezTo>
                  <a:pt x="43" y="34"/>
                  <a:pt x="43" y="34"/>
                  <a:pt x="43" y="34"/>
                </a:cubicBezTo>
                <a:cubicBezTo>
                  <a:pt x="38" y="39"/>
                  <a:pt x="32" y="41"/>
                  <a:pt x="26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8" name="Freeform 250"/>
          <p:cNvSpPr>
            <a:spLocks noEditPoints="1"/>
          </p:cNvSpPr>
          <p:nvPr/>
        </p:nvSpPr>
        <p:spPr bwMode="auto">
          <a:xfrm>
            <a:off x="9145588" y="5330825"/>
            <a:ext cx="223837" cy="223838"/>
          </a:xfrm>
          <a:custGeom>
            <a:gdLst>
              <a:gd fmla="*/ 2147483646 w 187" name="T0"/>
              <a:gd fmla="*/ 2147483646 h 187" name="T1"/>
              <a:gd fmla="*/ 0 w 187" name="T2"/>
              <a:gd fmla="*/ 2147483646 h 187" name="T3"/>
              <a:gd fmla="*/ 2147483646 w 187" name="T4"/>
              <a:gd fmla="*/ 0 h 187" name="T5"/>
              <a:gd fmla="*/ 2147483646 w 187" name="T6"/>
              <a:gd fmla="*/ 2147483646 h 187" name="T7"/>
              <a:gd fmla="*/ 2147483646 w 187" name="T8"/>
              <a:gd fmla="*/ 2147483646 h 187" name="T9"/>
              <a:gd fmla="*/ 2147483646 w 187" name="T10"/>
              <a:gd fmla="*/ 2147483646 h 187" name="T11"/>
              <a:gd fmla="*/ 2147483646 w 187" name="T12"/>
              <a:gd fmla="*/ 2147483646 h 187" name="T13"/>
              <a:gd fmla="*/ 2147483646 w 187" name="T14"/>
              <a:gd fmla="*/ 2147483646 h 187" name="T15"/>
              <a:gd fmla="*/ 2147483646 w 187" name="T16"/>
              <a:gd fmla="*/ 2147483646 h 187" name="T17"/>
              <a:gd fmla="*/ 2147483646 w 187" name="T18"/>
              <a:gd fmla="*/ 2147483646 h 187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87" w="187">
                <a:moveTo>
                  <a:pt x="80" y="187"/>
                </a:moveTo>
                <a:lnTo>
                  <a:pt x="0" y="106"/>
                </a:lnTo>
                <a:lnTo>
                  <a:pt x="106" y="0"/>
                </a:lnTo>
                <a:lnTo>
                  <a:pt x="187" y="80"/>
                </a:lnTo>
                <a:lnTo>
                  <a:pt x="80" y="187"/>
                </a:lnTo>
                <a:close/>
                <a:moveTo>
                  <a:pt x="26" y="106"/>
                </a:moveTo>
                <a:lnTo>
                  <a:pt x="80" y="158"/>
                </a:lnTo>
                <a:lnTo>
                  <a:pt x="158" y="80"/>
                </a:lnTo>
                <a:lnTo>
                  <a:pt x="106" y="26"/>
                </a:lnTo>
                <a:lnTo>
                  <a:pt x="26" y="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19" name="Freeform 251"/>
          <p:cNvSpPr/>
          <p:nvPr/>
        </p:nvSpPr>
        <p:spPr bwMode="auto">
          <a:xfrm>
            <a:off x="9069388" y="5475288"/>
            <a:ext cx="153987" cy="146050"/>
          </a:xfrm>
          <a:custGeom>
            <a:gdLst>
              <a:gd fmla="*/ 2147483646 w 54" name="T0"/>
              <a:gd fmla="*/ 2147483646 h 52" name="T1"/>
              <a:gd fmla="*/ 2147483646 w 54" name="T2"/>
              <a:gd fmla="*/ 2147483646 h 52" name="T3"/>
              <a:gd fmla="*/ 2147483646 w 54" name="T4"/>
              <a:gd fmla="*/ 2147483646 h 52" name="T5"/>
              <a:gd fmla="*/ 2147483646 w 54" name="T6"/>
              <a:gd fmla="*/ 0 h 52" name="T7"/>
              <a:gd fmla="*/ 2147483646 w 54" name="T8"/>
              <a:gd fmla="*/ 2147483646 h 52" name="T9"/>
              <a:gd fmla="*/ 2147483646 w 54" name="T10"/>
              <a:gd fmla="*/ 2147483646 h 52" name="T11"/>
              <a:gd fmla="*/ 2147483646 w 54" name="T12"/>
              <a:gd fmla="*/ 2147483646 h 52" name="T13"/>
              <a:gd fmla="*/ 2147483646 w 54" name="T14"/>
              <a:gd fmla="*/ 2147483646 h 52" name="T15"/>
              <a:gd fmla="*/ 2147483646 w 54" name="T16"/>
              <a:gd fmla="*/ 2147483646 h 52" name="T17"/>
              <a:gd fmla="*/ 2147483646 w 54" name="T18"/>
              <a:gd fmla="*/ 2147483646 h 52" name="T19"/>
              <a:gd fmla="*/ 2147483646 w 54" name="T20"/>
              <a:gd fmla="*/ 2147483646 h 52" name="T21"/>
              <a:gd fmla="*/ 2147483646 w 54" name="T22"/>
              <a:gd fmla="*/ 2147483646 h 52" name="T23"/>
              <a:gd fmla="*/ 2147483646 w 54" name="T24"/>
              <a:gd fmla="*/ 2147483646 h 52" name="T25"/>
              <a:gd fmla="*/ 2147483646 w 54" name="T26"/>
              <a:gd fmla="*/ 2147483646 h 52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b" l="0" r="r" t="0"/>
            <a:pathLst>
              <a:path h="52" w="54">
                <a:moveTo>
                  <a:pt x="26" y="52"/>
                </a:moveTo>
                <a:cubicBezTo>
                  <a:pt x="20" y="52"/>
                  <a:pt x="14" y="50"/>
                  <a:pt x="9" y="45"/>
                </a:cubicBezTo>
                <a:cubicBezTo>
                  <a:pt x="0" y="36"/>
                  <a:pt x="0" y="20"/>
                  <a:pt x="9" y="11"/>
                </a:cubicBezTo>
                <a:cubicBezTo>
                  <a:pt x="20" y="0"/>
                  <a:pt x="20" y="0"/>
                  <a:pt x="20" y="0"/>
                </a:cubicBezTo>
                <a:cubicBezTo>
                  <a:pt x="26" y="6"/>
                  <a:pt x="26" y="6"/>
                  <a:pt x="26" y="6"/>
                </a:cubicBezTo>
                <a:cubicBezTo>
                  <a:pt x="15" y="17"/>
                  <a:pt x="15" y="17"/>
                  <a:pt x="15" y="17"/>
                </a:cubicBezTo>
                <a:cubicBezTo>
                  <a:pt x="12" y="20"/>
                  <a:pt x="10" y="24"/>
                  <a:pt x="10" y="28"/>
                </a:cubicBezTo>
                <a:cubicBezTo>
                  <a:pt x="10" y="32"/>
                  <a:pt x="12" y="36"/>
                  <a:pt x="15" y="39"/>
                </a:cubicBezTo>
                <a:cubicBezTo>
                  <a:pt x="18" y="42"/>
                  <a:pt x="22" y="44"/>
                  <a:pt x="26" y="44"/>
                </a:cubicBezTo>
                <a:cubicBezTo>
                  <a:pt x="30" y="44"/>
                  <a:pt x="34" y="42"/>
                  <a:pt x="37" y="39"/>
                </a:cubicBezTo>
                <a:cubicBezTo>
                  <a:pt x="48" y="28"/>
                  <a:pt x="48" y="28"/>
                  <a:pt x="48" y="28"/>
                </a:cubicBezTo>
                <a:cubicBezTo>
                  <a:pt x="54" y="34"/>
                  <a:pt x="54" y="34"/>
                  <a:pt x="54" y="34"/>
                </a:cubicBezTo>
                <a:cubicBezTo>
                  <a:pt x="43" y="45"/>
                  <a:pt x="43" y="45"/>
                  <a:pt x="43" y="45"/>
                </a:cubicBezTo>
                <a:cubicBezTo>
                  <a:pt x="38" y="50"/>
                  <a:pt x="32" y="52"/>
                  <a:pt x="26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0" name="Freeform 252"/>
          <p:cNvSpPr/>
          <p:nvPr/>
        </p:nvSpPr>
        <p:spPr bwMode="auto">
          <a:xfrm>
            <a:off x="9290050" y="5260975"/>
            <a:ext cx="147638" cy="146050"/>
          </a:xfrm>
          <a:custGeom>
            <a:gdLst>
              <a:gd fmla="*/ 2147483646 w 52" name="T0"/>
              <a:gd fmla="*/ 2147483646 h 52" name="T1"/>
              <a:gd fmla="*/ 2147483646 w 52" name="T2"/>
              <a:gd fmla="*/ 2147483646 h 52" name="T3"/>
              <a:gd fmla="*/ 2147483646 w 52" name="T4"/>
              <a:gd fmla="*/ 2147483646 h 52" name="T5"/>
              <a:gd fmla="*/ 2147483646 w 52" name="T6"/>
              <a:gd fmla="*/ 2147483646 h 52" name="T7"/>
              <a:gd fmla="*/ 2147483646 w 52" name="T8"/>
              <a:gd fmla="*/ 2147483646 h 52" name="T9"/>
              <a:gd fmla="*/ 2147483646 w 52" name="T10"/>
              <a:gd fmla="*/ 2147483646 h 52" name="T11"/>
              <a:gd fmla="*/ 2147483646 w 52" name="T12"/>
              <a:gd fmla="*/ 2147483646 h 52" name="T13"/>
              <a:gd fmla="*/ 0 w 52" name="T14"/>
              <a:gd fmla="*/ 2147483646 h 52" name="T15"/>
              <a:gd fmla="*/ 2147483646 w 52" name="T16"/>
              <a:gd fmla="*/ 2147483646 h 52" name="T17"/>
              <a:gd fmla="*/ 2147483646 w 52" name="T18"/>
              <a:gd fmla="*/ 0 h 52" name="T19"/>
              <a:gd fmla="*/ 2147483646 w 52" name="T20"/>
              <a:gd fmla="*/ 2147483646 h 52" name="T21"/>
              <a:gd fmla="*/ 2147483646 w 52" name="T22"/>
              <a:gd fmla="*/ 2147483646 h 52" name="T23"/>
              <a:gd fmla="*/ 2147483646 w 52" name="T24"/>
              <a:gd fmla="*/ 2147483646 h 52" name="T25"/>
              <a:gd fmla="*/ 2147483646 w 52" name="T26"/>
              <a:gd fmla="*/ 2147483646 h 52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b" l="0" r="r" t="0"/>
            <a:pathLst>
              <a:path h="52" w="52">
                <a:moveTo>
                  <a:pt x="34" y="52"/>
                </a:moveTo>
                <a:cubicBezTo>
                  <a:pt x="28" y="46"/>
                  <a:pt x="28" y="46"/>
                  <a:pt x="28" y="46"/>
                </a:cubicBezTo>
                <a:cubicBezTo>
                  <a:pt x="39" y="35"/>
                  <a:pt x="39" y="35"/>
                  <a:pt x="39" y="35"/>
                </a:cubicBezTo>
                <a:cubicBezTo>
                  <a:pt x="42" y="32"/>
                  <a:pt x="44" y="28"/>
                  <a:pt x="44" y="24"/>
                </a:cubicBezTo>
                <a:cubicBezTo>
                  <a:pt x="44" y="20"/>
                  <a:pt x="42" y="16"/>
                  <a:pt x="39" y="13"/>
                </a:cubicBezTo>
                <a:cubicBezTo>
                  <a:pt x="33" y="7"/>
                  <a:pt x="23" y="7"/>
                  <a:pt x="17" y="13"/>
                </a:cubicBezTo>
                <a:cubicBezTo>
                  <a:pt x="6" y="24"/>
                  <a:pt x="6" y="24"/>
                  <a:pt x="6" y="24"/>
                </a:cubicBezTo>
                <a:cubicBezTo>
                  <a:pt x="0" y="18"/>
                  <a:pt x="0" y="18"/>
                  <a:pt x="0" y="18"/>
                </a:cubicBezTo>
                <a:cubicBezTo>
                  <a:pt x="11" y="7"/>
                  <a:pt x="11" y="7"/>
                  <a:pt x="11" y="7"/>
                </a:cubicBezTo>
                <a:cubicBezTo>
                  <a:pt x="16" y="2"/>
                  <a:pt x="22" y="0"/>
                  <a:pt x="28" y="0"/>
                </a:cubicBezTo>
                <a:cubicBezTo>
                  <a:pt x="34" y="0"/>
                  <a:pt x="40" y="2"/>
                  <a:pt x="45" y="7"/>
                </a:cubicBezTo>
                <a:cubicBezTo>
                  <a:pt x="50" y="12"/>
                  <a:pt x="52" y="18"/>
                  <a:pt x="52" y="24"/>
                </a:cubicBezTo>
                <a:cubicBezTo>
                  <a:pt x="52" y="30"/>
                  <a:pt x="50" y="36"/>
                  <a:pt x="45" y="41"/>
                </a:cubicBezTo>
                <a:lnTo>
                  <a:pt x="34" y="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1" name="Freeform 253"/>
          <p:cNvSpPr/>
          <p:nvPr/>
        </p:nvSpPr>
        <p:spPr bwMode="auto">
          <a:xfrm>
            <a:off x="9194800" y="5435600"/>
            <a:ext cx="33338" cy="34925"/>
          </a:xfrm>
          <a:custGeom>
            <a:gdLst>
              <a:gd fmla="*/ 2147483646 w 28" name="T0"/>
              <a:gd fmla="*/ 2147483646 h 29" name="T1"/>
              <a:gd fmla="*/ 0 w 28" name="T2"/>
              <a:gd fmla="*/ 2147483646 h 29" name="T3"/>
              <a:gd fmla="*/ 2147483646 w 28" name="T4"/>
              <a:gd fmla="*/ 0 h 29" name="T5"/>
              <a:gd fmla="*/ 2147483646 w 28" name="T6"/>
              <a:gd fmla="*/ 2147483646 h 29" name="T7"/>
              <a:gd fmla="*/ 2147483646 w 28" name="T8"/>
              <a:gd fmla="*/ 2147483646 h 2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9"/>
                </a:moveTo>
                <a:lnTo>
                  <a:pt x="0" y="14"/>
                </a:lnTo>
                <a:lnTo>
                  <a:pt x="14" y="0"/>
                </a:lnTo>
                <a:lnTo>
                  <a:pt x="28" y="14"/>
                </a:lnTo>
                <a:lnTo>
                  <a:pt x="14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2" name="Freeform 254"/>
          <p:cNvSpPr/>
          <p:nvPr/>
        </p:nvSpPr>
        <p:spPr bwMode="auto">
          <a:xfrm>
            <a:off x="9239250" y="5424488"/>
            <a:ext cx="33338" cy="33337"/>
          </a:xfrm>
          <a:custGeom>
            <a:gdLst>
              <a:gd fmla="*/ 2147483646 w 28" name="T0"/>
              <a:gd fmla="*/ 2147483646 h 28" name="T1"/>
              <a:gd fmla="*/ 0 w 28" name="T2"/>
              <a:gd fmla="*/ 2147483646 h 28" name="T3"/>
              <a:gd fmla="*/ 2147483646 w 28" name="T4"/>
              <a:gd fmla="*/ 0 h 28" name="T5"/>
              <a:gd fmla="*/ 2147483646 w 28" name="T6"/>
              <a:gd fmla="*/ 2147483646 h 28" name="T7"/>
              <a:gd fmla="*/ 2147483646 w 28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8"/>
                </a:moveTo>
                <a:lnTo>
                  <a:pt x="0" y="14"/>
                </a:lnTo>
                <a:lnTo>
                  <a:pt x="14" y="0"/>
                </a:lnTo>
                <a:lnTo>
                  <a:pt x="28" y="14"/>
                </a:lnTo>
                <a:lnTo>
                  <a:pt x="14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3" name="Freeform 255"/>
          <p:cNvSpPr/>
          <p:nvPr/>
        </p:nvSpPr>
        <p:spPr bwMode="auto">
          <a:xfrm>
            <a:off x="9250363" y="5378450"/>
            <a:ext cx="34925" cy="33338"/>
          </a:xfrm>
          <a:custGeom>
            <a:gdLst>
              <a:gd fmla="*/ 2147483646 w 29" name="T0"/>
              <a:gd fmla="*/ 2147483646 h 28" name="T1"/>
              <a:gd fmla="*/ 0 w 29" name="T2"/>
              <a:gd fmla="*/ 2147483646 h 28" name="T3"/>
              <a:gd fmla="*/ 2147483646 w 29" name="T4"/>
              <a:gd fmla="*/ 0 h 28" name="T5"/>
              <a:gd fmla="*/ 2147483646 w 29" name="T6"/>
              <a:gd fmla="*/ 2147483646 h 28" name="T7"/>
              <a:gd fmla="*/ 2147483646 w 29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8"/>
                </a:moveTo>
                <a:lnTo>
                  <a:pt x="0" y="14"/>
                </a:lnTo>
                <a:lnTo>
                  <a:pt x="14" y="0"/>
                </a:lnTo>
                <a:lnTo>
                  <a:pt x="29" y="14"/>
                </a:lnTo>
                <a:lnTo>
                  <a:pt x="14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4" name="Freeform 256"/>
          <p:cNvSpPr/>
          <p:nvPr/>
        </p:nvSpPr>
        <p:spPr bwMode="auto">
          <a:xfrm>
            <a:off x="9228138" y="5470525"/>
            <a:ext cx="33337" cy="33338"/>
          </a:xfrm>
          <a:custGeom>
            <a:gdLst>
              <a:gd fmla="*/ 2147483646 w 29" name="T0"/>
              <a:gd fmla="*/ 2147483646 h 28" name="T1"/>
              <a:gd fmla="*/ 0 w 29" name="T2"/>
              <a:gd fmla="*/ 2147483646 h 28" name="T3"/>
              <a:gd fmla="*/ 2147483646 w 29" name="T4"/>
              <a:gd fmla="*/ 0 h 28" name="T5"/>
              <a:gd fmla="*/ 2147483646 w 29" name="T6"/>
              <a:gd fmla="*/ 2147483646 h 28" name="T7"/>
              <a:gd fmla="*/ 2147483646 w 29" name="T8"/>
              <a:gd fmla="*/ 2147483646 h 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5" y="28"/>
                </a:moveTo>
                <a:lnTo>
                  <a:pt x="0" y="14"/>
                </a:lnTo>
                <a:lnTo>
                  <a:pt x="15" y="0"/>
                </a:lnTo>
                <a:lnTo>
                  <a:pt x="29" y="14"/>
                </a:lnTo>
                <a:lnTo>
                  <a:pt x="15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5" name="Freeform 257"/>
          <p:cNvSpPr/>
          <p:nvPr/>
        </p:nvSpPr>
        <p:spPr bwMode="auto">
          <a:xfrm>
            <a:off x="9285288" y="5411788"/>
            <a:ext cx="33337" cy="34925"/>
          </a:xfrm>
          <a:custGeom>
            <a:gdLst>
              <a:gd fmla="*/ 2147483646 w 28" name="T0"/>
              <a:gd fmla="*/ 2147483646 h 29" name="T1"/>
              <a:gd fmla="*/ 0 w 28" name="T2"/>
              <a:gd fmla="*/ 2147483646 h 29" name="T3"/>
              <a:gd fmla="*/ 2147483646 w 28" name="T4"/>
              <a:gd fmla="*/ 0 h 29" name="T5"/>
              <a:gd fmla="*/ 2147483646 w 28" name="T6"/>
              <a:gd fmla="*/ 2147483646 h 29" name="T7"/>
              <a:gd fmla="*/ 2147483646 w 28" name="T8"/>
              <a:gd fmla="*/ 2147483646 h 2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28" w="28">
                <a:moveTo>
                  <a:pt x="14" y="29"/>
                </a:moveTo>
                <a:lnTo>
                  <a:pt x="0" y="15"/>
                </a:lnTo>
                <a:lnTo>
                  <a:pt x="14" y="0"/>
                </a:lnTo>
                <a:lnTo>
                  <a:pt x="28" y="15"/>
                </a:lnTo>
                <a:lnTo>
                  <a:pt x="14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6" name="Line 258"/>
          <p:cNvSpPr>
            <a:spLocks noChangeShapeType="1"/>
          </p:cNvSpPr>
          <p:nvPr/>
        </p:nvSpPr>
        <p:spPr bwMode="auto">
          <a:xfrm flipH="1">
            <a:off x="8329613" y="56102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7" name="Freeform 259"/>
          <p:cNvSpPr/>
          <p:nvPr/>
        </p:nvSpPr>
        <p:spPr bwMode="auto">
          <a:xfrm>
            <a:off x="8148638" y="5260975"/>
            <a:ext cx="361950" cy="177800"/>
          </a:xfrm>
          <a:custGeom>
            <a:gdLst>
              <a:gd fmla="*/ 2147483646 w 128" name="T0"/>
              <a:gd fmla="*/ 2147483646 h 63" name="T1"/>
              <a:gd fmla="*/ 2147483646 w 128" name="T2"/>
              <a:gd fmla="*/ 2147483646 h 63" name="T3"/>
              <a:gd fmla="*/ 2147483646 w 128" name="T4"/>
              <a:gd fmla="*/ 2147483646 h 63" name="T5"/>
              <a:gd fmla="*/ 2147483646 w 128" name="T6"/>
              <a:gd fmla="*/ 2147483646 h 63" name="T7"/>
              <a:gd fmla="*/ 2147483646 w 128" name="T8"/>
              <a:gd fmla="*/ 2147483646 h 63" name="T9"/>
              <a:gd fmla="*/ 2147483646 w 128" name="T10"/>
              <a:gd fmla="*/ 2147483646 h 63" name="T11"/>
              <a:gd fmla="*/ 2147483646 w 128" name="T12"/>
              <a:gd fmla="*/ 2147483646 h 63" name="T13"/>
              <a:gd fmla="*/ 2147483646 w 128" name="T14"/>
              <a:gd fmla="*/ 2147483646 h 63" name="T15"/>
              <a:gd fmla="*/ 2147483646 w 128" name="T16"/>
              <a:gd fmla="*/ 2147483646 h 63" name="T17"/>
              <a:gd fmla="*/ 2147483646 w 128" name="T18"/>
              <a:gd fmla="*/ 2147483646 h 63" name="T19"/>
              <a:gd fmla="*/ 2147483646 w 128" name="T20"/>
              <a:gd fmla="*/ 2147483646 h 63" name="T21"/>
              <a:gd fmla="*/ 0 w 128" name="T22"/>
              <a:gd fmla="*/ 2147483646 h 63" name="T23"/>
              <a:gd fmla="*/ 2147483646 w 128" name="T24"/>
              <a:gd fmla="*/ 0 h 63" name="T25"/>
              <a:gd fmla="*/ 2147483646 w 128" name="T26"/>
              <a:gd fmla="*/ 2147483646 h 63" name="T27"/>
              <a:gd fmla="*/ 2147483646 w 128" name="T28"/>
              <a:gd fmla="*/ 0 h 63" name="T29"/>
              <a:gd fmla="*/ 2147483646 w 128" name="T30"/>
              <a:gd fmla="*/ 2147483646 h 63" name="T31"/>
              <a:gd fmla="*/ 2147483646 w 128" name="T32"/>
              <a:gd fmla="*/ 2147483646 h 63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62" w="128">
                <a:moveTo>
                  <a:pt x="119" y="63"/>
                </a:moveTo>
                <a:cubicBezTo>
                  <a:pt x="113" y="57"/>
                  <a:pt x="113" y="57"/>
                  <a:pt x="113" y="57"/>
                </a:cubicBezTo>
                <a:cubicBezTo>
                  <a:pt x="117" y="52"/>
                  <a:pt x="120" y="45"/>
                  <a:pt x="120" y="38"/>
                </a:cubicBezTo>
                <a:cubicBezTo>
                  <a:pt x="120" y="21"/>
                  <a:pt x="107" y="8"/>
                  <a:pt x="90" y="8"/>
                </a:cubicBezTo>
                <a:cubicBezTo>
                  <a:pt x="81" y="8"/>
                  <a:pt x="73" y="12"/>
                  <a:pt x="67" y="19"/>
                </a:cubicBezTo>
                <a:cubicBezTo>
                  <a:pt x="64" y="22"/>
                  <a:pt x="64" y="22"/>
                  <a:pt x="64" y="22"/>
                </a:cubicBezTo>
                <a:cubicBezTo>
                  <a:pt x="61" y="19"/>
                  <a:pt x="61" y="19"/>
                  <a:pt x="61" y="19"/>
                </a:cubicBezTo>
                <a:cubicBezTo>
                  <a:pt x="55" y="12"/>
                  <a:pt x="47" y="8"/>
                  <a:pt x="38" y="8"/>
                </a:cubicBezTo>
                <a:cubicBezTo>
                  <a:pt x="21" y="8"/>
                  <a:pt x="8" y="21"/>
                  <a:pt x="8" y="38"/>
                </a:cubicBezTo>
                <a:cubicBezTo>
                  <a:pt x="8" y="45"/>
                  <a:pt x="11" y="52"/>
                  <a:pt x="15" y="57"/>
                </a:cubicBezTo>
                <a:cubicBezTo>
                  <a:pt x="9" y="63"/>
                  <a:pt x="9" y="63"/>
                  <a:pt x="9" y="63"/>
                </a:cubicBezTo>
                <a:cubicBezTo>
                  <a:pt x="3" y="56"/>
                  <a:pt x="0" y="47"/>
                  <a:pt x="0" y="38"/>
                </a:cubicBezTo>
                <a:cubicBezTo>
                  <a:pt x="0" y="17"/>
                  <a:pt x="17" y="0"/>
                  <a:pt x="38" y="0"/>
                </a:cubicBezTo>
                <a:cubicBezTo>
                  <a:pt x="48" y="0"/>
                  <a:pt x="57" y="4"/>
                  <a:pt x="64" y="10"/>
                </a:cubicBezTo>
                <a:cubicBezTo>
                  <a:pt x="71" y="4"/>
                  <a:pt x="80" y="0"/>
                  <a:pt x="90" y="0"/>
                </a:cubicBezTo>
                <a:cubicBezTo>
                  <a:pt x="111" y="0"/>
                  <a:pt x="128" y="17"/>
                  <a:pt x="128" y="38"/>
                </a:cubicBezTo>
                <a:cubicBezTo>
                  <a:pt x="128" y="47"/>
                  <a:pt x="125" y="56"/>
                  <a:pt x="119" y="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8" name="Line 260"/>
          <p:cNvSpPr>
            <a:spLocks noChangeShapeType="1"/>
          </p:cNvSpPr>
          <p:nvPr/>
        </p:nvSpPr>
        <p:spPr bwMode="auto">
          <a:xfrm flipH="1">
            <a:off x="8329613" y="5610225"/>
            <a:ext cx="0" cy="0"/>
          </a:xfrm>
          <a:prstGeom prst="line">
            <a:avLst/>
          </a:prstGeom>
          <a:noFill/>
          <a:ln w="30163">
            <a:solidFill>
              <a:srgbClr val="4DFFB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29" name="Freeform 261"/>
          <p:cNvSpPr/>
          <p:nvPr/>
        </p:nvSpPr>
        <p:spPr bwMode="auto">
          <a:xfrm>
            <a:off x="8148638" y="5340350"/>
            <a:ext cx="361950" cy="185738"/>
          </a:xfrm>
          <a:custGeom>
            <a:gdLst>
              <a:gd fmla="*/ 2147483646 w 303" name="T0"/>
              <a:gd fmla="*/ 2147483646 h 156" name="T1"/>
              <a:gd fmla="*/ 2147483646 w 303" name="T2"/>
              <a:gd fmla="*/ 2147483646 h 156" name="T3"/>
              <a:gd fmla="*/ 2147483646 w 303" name="T4"/>
              <a:gd fmla="*/ 2147483646 h 156" name="T5"/>
              <a:gd fmla="*/ 0 w 303" name="T6"/>
              <a:gd fmla="*/ 2147483646 h 156" name="T7"/>
              <a:gd fmla="*/ 0 w 303" name="T8"/>
              <a:gd fmla="*/ 2147483646 h 156" name="T9"/>
              <a:gd fmla="*/ 2147483646 w 303" name="T10"/>
              <a:gd fmla="*/ 2147483646 h 156" name="T11"/>
              <a:gd fmla="*/ 2147483646 w 303" name="T12"/>
              <a:gd fmla="*/ 2147483646 h 156" name="T13"/>
              <a:gd fmla="*/ 2147483646 w 303" name="T14"/>
              <a:gd fmla="*/ 2147483646 h 156" name="T15"/>
              <a:gd fmla="*/ 2147483646 w 303" name="T16"/>
              <a:gd fmla="*/ 0 h 156" name="T17"/>
              <a:gd fmla="*/ 2147483646 w 303" name="T18"/>
              <a:gd fmla="*/ 2147483646 h 156" name="T19"/>
              <a:gd fmla="*/ 2147483646 w 303" name="T20"/>
              <a:gd fmla="*/ 2147483646 h 156" name="T21"/>
              <a:gd fmla="*/ 2147483646 w 303" name="T22"/>
              <a:gd fmla="*/ 2147483646 h 156" name="T23"/>
              <a:gd fmla="*/ 2147483646 w 303" name="T24"/>
              <a:gd fmla="*/ 2147483646 h 156" name="T25"/>
              <a:gd fmla="*/ 2147483646 w 303" name="T26"/>
              <a:gd fmla="*/ 2147483646 h 156" name="T27"/>
              <a:gd fmla="*/ 2147483646 w 303" name="T28"/>
              <a:gd fmla="*/ 2147483646 h 15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156" w="303">
                <a:moveTo>
                  <a:pt x="144" y="156"/>
                </a:moveTo>
                <a:lnTo>
                  <a:pt x="111" y="90"/>
                </a:lnTo>
                <a:lnTo>
                  <a:pt x="102" y="113"/>
                </a:lnTo>
                <a:lnTo>
                  <a:pt x="0" y="113"/>
                </a:lnTo>
                <a:lnTo>
                  <a:pt x="0" y="94"/>
                </a:lnTo>
                <a:lnTo>
                  <a:pt x="88" y="94"/>
                </a:lnTo>
                <a:lnTo>
                  <a:pt x="111" y="42"/>
                </a:lnTo>
                <a:lnTo>
                  <a:pt x="142" y="106"/>
                </a:lnTo>
                <a:lnTo>
                  <a:pt x="180" y="0"/>
                </a:lnTo>
                <a:lnTo>
                  <a:pt x="215" y="94"/>
                </a:lnTo>
                <a:lnTo>
                  <a:pt x="303" y="94"/>
                </a:lnTo>
                <a:lnTo>
                  <a:pt x="303" y="113"/>
                </a:lnTo>
                <a:lnTo>
                  <a:pt x="201" y="113"/>
                </a:lnTo>
                <a:lnTo>
                  <a:pt x="180" y="54"/>
                </a:lnTo>
                <a:lnTo>
                  <a:pt x="144" y="1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30" name="Freeform 262"/>
          <p:cNvSpPr/>
          <p:nvPr/>
        </p:nvSpPr>
        <p:spPr bwMode="auto">
          <a:xfrm>
            <a:off x="8220075" y="5494338"/>
            <a:ext cx="220663" cy="127000"/>
          </a:xfrm>
          <a:custGeom>
            <a:gdLst>
              <a:gd fmla="*/ 2147483646 w 185" name="T0"/>
              <a:gd fmla="*/ 2147483646 h 106" name="T1"/>
              <a:gd fmla="*/ 2147483646 w 185" name="T2"/>
              <a:gd fmla="*/ 2147483646 h 106" name="T3"/>
              <a:gd fmla="*/ 0 w 185" name="T4"/>
              <a:gd fmla="*/ 2147483646 h 106" name="T5"/>
              <a:gd fmla="*/ 2147483646 w 185" name="T6"/>
              <a:gd fmla="*/ 0 h 106" name="T7"/>
              <a:gd fmla="*/ 2147483646 w 185" name="T8"/>
              <a:gd fmla="*/ 2147483646 h 106" name="T9"/>
              <a:gd fmla="*/ 2147483646 w 185" name="T10"/>
              <a:gd fmla="*/ 2147483646 h 106" name="T11"/>
              <a:gd fmla="*/ 2147483646 w 185" name="T12"/>
              <a:gd fmla="*/ 0 h 106" name="T13"/>
              <a:gd fmla="*/ 2147483646 w 185" name="T14"/>
              <a:gd fmla="*/ 2147483646 h 106" name="T15"/>
              <a:gd fmla="*/ 2147483646 w 185" name="T16"/>
              <a:gd fmla="*/ 2147483646 h 10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105" w="185">
                <a:moveTo>
                  <a:pt x="107" y="106"/>
                </a:moveTo>
                <a:lnTo>
                  <a:pt x="78" y="106"/>
                </a:lnTo>
                <a:lnTo>
                  <a:pt x="0" y="14"/>
                </a:lnTo>
                <a:lnTo>
                  <a:pt x="14" y="0"/>
                </a:lnTo>
                <a:lnTo>
                  <a:pt x="88" y="87"/>
                </a:lnTo>
                <a:lnTo>
                  <a:pt x="97" y="87"/>
                </a:lnTo>
                <a:lnTo>
                  <a:pt x="171" y="0"/>
                </a:lnTo>
                <a:lnTo>
                  <a:pt x="185" y="14"/>
                </a:lnTo>
                <a:lnTo>
                  <a:pt x="107" y="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31" name="Rectangle 263"/>
          <p:cNvSpPr>
            <a:spLocks noChangeArrowheads="1"/>
          </p:cNvSpPr>
          <p:nvPr/>
        </p:nvSpPr>
        <p:spPr bwMode="auto">
          <a:xfrm>
            <a:off x="10115550" y="5260975"/>
            <a:ext cx="134938" cy="2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/>
          </a:p>
        </p:txBody>
      </p:sp>
      <p:sp>
        <p:nvSpPr>
          <p:cNvPr id="28932" name="Freeform 264"/>
          <p:cNvSpPr/>
          <p:nvPr/>
        </p:nvSpPr>
        <p:spPr bwMode="auto">
          <a:xfrm>
            <a:off x="10034588" y="5307013"/>
            <a:ext cx="303212" cy="314325"/>
          </a:xfrm>
          <a:custGeom>
            <a:gdLst>
              <a:gd fmla="*/ 2147483646 w 107" name="T0"/>
              <a:gd fmla="*/ 2147483646 h 112" name="T1"/>
              <a:gd fmla="*/ 2147483646 w 107" name="T2"/>
              <a:gd fmla="*/ 2147483646 h 112" name="T3"/>
              <a:gd fmla="*/ 2147483646 w 107" name="T4"/>
              <a:gd fmla="*/ 2147483646 h 112" name="T5"/>
              <a:gd fmla="*/ 0 w 107" name="T6"/>
              <a:gd fmla="*/ 2147483646 h 112" name="T7"/>
              <a:gd fmla="*/ 2147483646 w 107" name="T8"/>
              <a:gd fmla="*/ 2147483646 h 112" name="T9"/>
              <a:gd fmla="*/ 2147483646 w 107" name="T10"/>
              <a:gd fmla="*/ 2147483646 h 112" name="T11"/>
              <a:gd fmla="*/ 2147483646 w 107" name="T12"/>
              <a:gd fmla="*/ 0 h 112" name="T13"/>
              <a:gd fmla="*/ 2147483646 w 107" name="T14"/>
              <a:gd fmla="*/ 0 h 112" name="T15"/>
              <a:gd fmla="*/ 2147483646 w 107" name="T16"/>
              <a:gd fmla="*/ 2147483646 h 112" name="T17"/>
              <a:gd fmla="*/ 2147483646 w 107" name="T18"/>
              <a:gd fmla="*/ 2147483646 h 112" name="T19"/>
              <a:gd fmla="*/ 2147483646 w 107" name="T20"/>
              <a:gd fmla="*/ 2147483646 h 112" name="T21"/>
              <a:gd fmla="*/ 2147483646 w 107" name="T22"/>
              <a:gd fmla="*/ 2147483646 h 112" name="T23"/>
              <a:gd fmla="*/ 2147483646 w 107" name="T24"/>
              <a:gd fmla="*/ 2147483646 h 112" name="T25"/>
              <a:gd fmla="*/ 2147483646 w 107" name="T26"/>
              <a:gd fmla="*/ 2147483646 h 112" name="T27"/>
              <a:gd fmla="*/ 2147483646 w 107" name="T28"/>
              <a:gd fmla="*/ 2147483646 h 112" name="T29"/>
              <a:gd fmla="*/ 2147483646 w 107" name="T30"/>
              <a:gd fmla="*/ 0 h 112" name="T31"/>
              <a:gd fmla="*/ 2147483646 w 107" name="T32"/>
              <a:gd fmla="*/ 0 h 112" name="T33"/>
              <a:gd fmla="*/ 2147483646 w 107" name="T34"/>
              <a:gd fmla="*/ 2147483646 h 112" name="T35"/>
              <a:gd fmla="*/ 2147483646 w 107" name="T36"/>
              <a:gd fmla="*/ 2147483646 h 112" name="T37"/>
              <a:gd fmla="*/ 2147483646 w 107" name="T38"/>
              <a:gd fmla="*/ 2147483646 h 112" name="T39"/>
              <a:gd fmla="*/ 2147483646 w 107" name="T40"/>
              <a:gd fmla="*/ 2147483646 h 112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b" l="0" r="r" t="0"/>
            <a:pathLst>
              <a:path h="112" w="107">
                <a:moveTo>
                  <a:pt x="93" y="112"/>
                </a:moveTo>
                <a:cubicBezTo>
                  <a:pt x="11" y="112"/>
                  <a:pt x="11" y="112"/>
                  <a:pt x="11" y="112"/>
                </a:cubicBezTo>
                <a:cubicBezTo>
                  <a:pt x="9" y="111"/>
                  <a:pt x="9" y="111"/>
                  <a:pt x="9" y="111"/>
                </a:cubicBezTo>
                <a:cubicBezTo>
                  <a:pt x="3" y="105"/>
                  <a:pt x="0" y="97"/>
                  <a:pt x="0" y="88"/>
                </a:cubicBezTo>
                <a:cubicBezTo>
                  <a:pt x="0" y="79"/>
                  <a:pt x="3" y="71"/>
                  <a:pt x="9" y="65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0"/>
                  <a:pt x="36" y="0"/>
                  <a:pt x="36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42"/>
                  <a:pt x="44" y="42"/>
                  <a:pt x="44" y="42"/>
                </a:cubicBezTo>
                <a:cubicBezTo>
                  <a:pt x="15" y="71"/>
                  <a:pt x="15" y="71"/>
                  <a:pt x="15" y="71"/>
                </a:cubicBezTo>
                <a:cubicBezTo>
                  <a:pt x="10" y="75"/>
                  <a:pt x="8" y="81"/>
                  <a:pt x="8" y="88"/>
                </a:cubicBezTo>
                <a:cubicBezTo>
                  <a:pt x="8" y="94"/>
                  <a:pt x="10" y="100"/>
                  <a:pt x="14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98" y="95"/>
                  <a:pt x="98" y="80"/>
                  <a:pt x="89" y="71"/>
                </a:cubicBezTo>
                <a:cubicBezTo>
                  <a:pt x="60" y="42"/>
                  <a:pt x="60" y="42"/>
                  <a:pt x="60" y="42"/>
                </a:cubicBezTo>
                <a:cubicBezTo>
                  <a:pt x="60" y="0"/>
                  <a:pt x="60" y="0"/>
                  <a:pt x="60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8" y="38"/>
                  <a:pt x="68" y="38"/>
                  <a:pt x="68" y="38"/>
                </a:cubicBezTo>
                <a:cubicBezTo>
                  <a:pt x="95" y="65"/>
                  <a:pt x="95" y="65"/>
                  <a:pt x="95" y="65"/>
                </a:cubicBezTo>
                <a:cubicBezTo>
                  <a:pt x="107" y="78"/>
                  <a:pt x="107" y="98"/>
                  <a:pt x="95" y="111"/>
                </a:cubicBezTo>
                <a:lnTo>
                  <a:pt x="93" y="1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933" name="Freeform 265"/>
          <p:cNvSpPr/>
          <p:nvPr/>
        </p:nvSpPr>
        <p:spPr bwMode="auto">
          <a:xfrm>
            <a:off x="10080625" y="5440363"/>
            <a:ext cx="107950" cy="127000"/>
          </a:xfrm>
          <a:custGeom>
            <a:gdLst>
              <a:gd fmla="*/ 2147483646 w 38" name="T0"/>
              <a:gd fmla="*/ 2147483646 h 45" name="T1"/>
              <a:gd fmla="*/ 0 w 38" name="T2"/>
              <a:gd fmla="*/ 2147483646 h 45" name="T3"/>
              <a:gd fmla="*/ 2147483646 w 38" name="T4"/>
              <a:gd fmla="*/ 2147483646 h 45" name="T5"/>
              <a:gd fmla="*/ 2147483646 w 38" name="T6"/>
              <a:gd fmla="*/ 0 h 45" name="T7"/>
              <a:gd fmla="*/ 2147483646 w 38" name="T8"/>
              <a:gd fmla="*/ 2147483646 h 45" name="T9"/>
              <a:gd fmla="*/ 2147483646 w 38" name="T10"/>
              <a:gd fmla="*/ 2147483646 h 45" name="T11"/>
              <a:gd fmla="*/ 2147483646 w 38" name="T12"/>
              <a:gd fmla="*/ 2147483646 h 45" name="T13"/>
              <a:gd fmla="*/ 2147483646 w 38" name="T14"/>
              <a:gd fmla="*/ 2147483646 h 45" name="T15"/>
              <a:gd fmla="*/ 2147483646 w 38" name="T16"/>
              <a:gd fmla="*/ 2147483646 h 4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45" w="38">
                <a:moveTo>
                  <a:pt x="1" y="45"/>
                </a:moveTo>
                <a:cubicBezTo>
                  <a:pt x="0" y="44"/>
                  <a:pt x="0" y="42"/>
                  <a:pt x="0" y="40"/>
                </a:cubicBezTo>
                <a:cubicBezTo>
                  <a:pt x="0" y="36"/>
                  <a:pt x="2" y="32"/>
                  <a:pt x="5" y="28"/>
                </a:cubicBezTo>
                <a:cubicBezTo>
                  <a:pt x="33" y="0"/>
                  <a:pt x="33" y="0"/>
                  <a:pt x="33" y="0"/>
                </a:cubicBezTo>
                <a:cubicBezTo>
                  <a:pt x="38" y="6"/>
                  <a:pt x="38" y="6"/>
                  <a:pt x="38" y="6"/>
                </a:cubicBezTo>
                <a:cubicBezTo>
                  <a:pt x="10" y="34"/>
                  <a:pt x="10" y="34"/>
                  <a:pt x="10" y="34"/>
                </a:cubicBezTo>
                <a:cubicBezTo>
                  <a:pt x="9" y="36"/>
                  <a:pt x="8" y="38"/>
                  <a:pt x="8" y="40"/>
                </a:cubicBezTo>
                <a:cubicBezTo>
                  <a:pt x="8" y="41"/>
                  <a:pt x="8" y="42"/>
                  <a:pt x="8" y="43"/>
                </a:cubicBezTo>
                <a:lnTo>
                  <a:pt x="1" y="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8934" name="组合 273"/>
          <p:cNvGrpSpPr/>
          <p:nvPr/>
        </p:nvGrpSpPr>
        <p:grpSpPr>
          <a:xfrm>
            <a:off x="746125" y="446088"/>
            <a:ext cx="11666538" cy="1835150"/>
            <a:chExt cx="11667524" cy="1835106"/>
          </a:xfrm>
        </p:grpSpPr>
        <p:sp>
          <p:nvSpPr>
            <p:cNvPr id="28935" name="矩形 51"/>
            <p:cNvSpPr>
              <a:spLocks noChangeArrowheads="1"/>
            </p:cNvSpPr>
            <p:nvPr/>
          </p:nvSpPr>
          <p:spPr bwMode="auto">
            <a:xfrm>
              <a:off x="0" y="0"/>
              <a:ext cx="10635290" cy="1835106"/>
            </a:xfrm>
            <a:prstGeom prst="rect">
              <a:avLst/>
            </a:prstGeom>
            <a:solidFill>
              <a:srgbClr val="FCFCFC">
                <a:alpha val="29803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28936" name="文本框 275"/>
            <p:cNvSpPr txBox="1">
              <a:spLocks noChangeArrowheads="1"/>
            </p:cNvSpPr>
            <p:nvPr/>
          </p:nvSpPr>
          <p:spPr bwMode="auto">
            <a:xfrm>
              <a:off x="859916" y="206497"/>
              <a:ext cx="10807607" cy="1432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8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赠可编辑商务图标</a:t>
              </a:r>
            </a:p>
          </p:txBody>
        </p: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6" name="组合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6513" y="1042988"/>
            <a:ext cx="449897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5233988" y="2025650"/>
            <a:ext cx="17240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  <a:latin charset="0" panose="020f0502020204030203" pitchFamily="34" typeface="Lato"/>
              </a:rPr>
              <a:t>01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4673600" y="3024188"/>
            <a:ext cx="28448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公司简介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4673600" y="3854450"/>
            <a:ext cx="28448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400">
                <a:solidFill>
                  <a:schemeClr val="bg1"/>
                </a:solidFill>
                <a:latin charset="0" panose="020f0502020204030203" pitchFamily="34" typeface="Lato"/>
              </a:rPr>
              <a:t>Click  to  add  your  title. Click  to  add  your  title. Click  to  add  your  title. </a:t>
            </a:r>
          </a:p>
        </p:txBody>
      </p:sp>
      <p:cxnSp>
        <p:nvCxnSpPr>
          <p:cNvPr id="6150" name="直接连接符 12"/>
          <p:cNvCxnSpPr>
            <a:cxnSpLocks noChangeShapeType="1"/>
          </p:cNvCxnSpPr>
          <p:nvPr/>
        </p:nvCxnSpPr>
        <p:spPr bwMode="auto">
          <a:xfrm>
            <a:off x="5251450" y="2890838"/>
            <a:ext cx="16891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7171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7172" name="Oval 16"/>
          <p:cNvSpPr>
            <a:spLocks noChangeArrowheads="1"/>
          </p:cNvSpPr>
          <p:nvPr/>
        </p:nvSpPr>
        <p:spPr bwMode="auto">
          <a:xfrm>
            <a:off x="1409700" y="2541588"/>
            <a:ext cx="1168400" cy="1166812"/>
          </a:xfrm>
          <a:prstGeom prst="ellipse">
            <a:avLst/>
          </a:prstGeom>
          <a:noFill/>
          <a:ln w="6350">
            <a:solidFill>
              <a:srgbClr val="FEFEFE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173" name="Arc 20"/>
          <p:cNvSpPr/>
          <p:nvPr/>
        </p:nvSpPr>
        <p:spPr bwMode="auto">
          <a:xfrm>
            <a:off x="1222375" y="2354263"/>
            <a:ext cx="1546225" cy="1544637"/>
          </a:xfrm>
          <a:custGeom>
            <a:gdLst>
              <a:gd fmla="*/ 1483088 w 1545336" name="T0"/>
              <a:gd fmla="*/ 460147 h 1545336" name="T1"/>
              <a:gd fmla="*/ 1271598 w 1545336" name="T2"/>
              <a:gd fmla="*/ 1362645 h 1545336" name="T3"/>
              <a:gd fmla="*/ 342315 w 1545336" name="T4"/>
              <a:gd fmla="*/ 1411309 h 1545336" name="T5"/>
              <a:gd fmla="*/ 36949 w 1545336" name="T6"/>
              <a:gd fmla="*/ 535876 h 1545336" name="T7"/>
              <a:gd fmla="*/ 796393 w 1545336" name="T8"/>
              <a:gd fmla="*/ 310 h 1545336" name="T9"/>
              <a:gd fmla="*/ 774448 w 1545336" name="T10"/>
              <a:gd fmla="*/ 771272 h 1545336" name="T11"/>
              <a:gd fmla="*/ 1483088 w 1545336" name="T12"/>
              <a:gd fmla="*/ 460147 h 1545336" name="T13"/>
              <a:gd fmla="*/ 1483088 w 1545336" name="T14"/>
              <a:gd fmla="*/ 460147 h 1545336" name="T15"/>
              <a:gd fmla="*/ 1271598 w 1545336" name="T16"/>
              <a:gd fmla="*/ 1362645 h 1545336" name="T17"/>
              <a:gd fmla="*/ 342315 w 1545336" name="T18"/>
              <a:gd fmla="*/ 1411309 h 1545336" name="T19"/>
              <a:gd fmla="*/ 36949 w 1545336" name="T20"/>
              <a:gd fmla="*/ 535876 h 1545336" name="T21"/>
              <a:gd fmla="*/ 796393 w 1545336" name="T22"/>
              <a:gd fmla="*/ 310 h 15453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1545336" stroke="0" w="1545336">
                <a:moveTo>
                  <a:pt x="1479680" y="460980"/>
                </a:moveTo>
                <a:cubicBezTo>
                  <a:pt x="1618437" y="775728"/>
                  <a:pt x="1532421" y="1144300"/>
                  <a:pt x="1268676" y="1365113"/>
                </a:cubicBezTo>
                <a:cubicBezTo>
                  <a:pt x="1004931" y="1585926"/>
                  <a:pt x="626977" y="1605800"/>
                  <a:pt x="341528" y="1413866"/>
                </a:cubicBezTo>
                <a:cubicBezTo>
                  <a:pt x="56080" y="1221931"/>
                  <a:pt x="-68117" y="864413"/>
                  <a:pt x="36865" y="536848"/>
                </a:cubicBezTo>
                <a:cubicBezTo>
                  <a:pt x="141847" y="209284"/>
                  <a:pt x="450725" y="-9437"/>
                  <a:pt x="794563" y="310"/>
                </a:cubicBezTo>
                <a:lnTo>
                  <a:pt x="772668" y="772668"/>
                </a:lnTo>
                <a:lnTo>
                  <a:pt x="1479680" y="460980"/>
                </a:lnTo>
                <a:close/>
              </a:path>
              <a:path fill="none" h="1545336" w="1545336">
                <a:moveTo>
                  <a:pt x="1479680" y="460980"/>
                </a:moveTo>
                <a:cubicBezTo>
                  <a:pt x="1618437" y="775728"/>
                  <a:pt x="1532421" y="1144300"/>
                  <a:pt x="1268676" y="1365113"/>
                </a:cubicBezTo>
                <a:cubicBezTo>
                  <a:pt x="1004931" y="1585926"/>
                  <a:pt x="626977" y="1605800"/>
                  <a:pt x="341528" y="1413866"/>
                </a:cubicBezTo>
                <a:cubicBezTo>
                  <a:pt x="56080" y="1221931"/>
                  <a:pt x="-68117" y="864413"/>
                  <a:pt x="36865" y="536848"/>
                </a:cubicBezTo>
                <a:cubicBezTo>
                  <a:pt x="141847" y="209284"/>
                  <a:pt x="450725" y="-9437"/>
                  <a:pt x="794563" y="310"/>
                </a:cubicBezTo>
              </a:path>
            </a:pathLst>
          </a:custGeom>
          <a:noFill/>
          <a:ln cap="flat" cmpd="sng" w="7620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74" name="TextBox 24"/>
          <p:cNvSpPr txBox="1">
            <a:spLocks noChangeArrowheads="1"/>
          </p:cNvSpPr>
          <p:nvPr/>
        </p:nvSpPr>
        <p:spPr bwMode="auto">
          <a:xfrm>
            <a:off x="1608138" y="2894013"/>
            <a:ext cx="7940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85%</a:t>
            </a:r>
          </a:p>
        </p:txBody>
      </p:sp>
      <p:sp>
        <p:nvSpPr>
          <p:cNvPr id="7175" name="Oval 17"/>
          <p:cNvSpPr>
            <a:spLocks noChangeArrowheads="1"/>
          </p:cNvSpPr>
          <p:nvPr/>
        </p:nvSpPr>
        <p:spPr bwMode="auto">
          <a:xfrm>
            <a:off x="4132263" y="2541588"/>
            <a:ext cx="1168400" cy="1166812"/>
          </a:xfrm>
          <a:prstGeom prst="ellipse">
            <a:avLst/>
          </a:prstGeom>
          <a:noFill/>
          <a:ln w="635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176" name="Arc 21"/>
          <p:cNvSpPr/>
          <p:nvPr/>
        </p:nvSpPr>
        <p:spPr bwMode="auto">
          <a:xfrm>
            <a:off x="3941763" y="2351088"/>
            <a:ext cx="1544637" cy="1544637"/>
          </a:xfrm>
          <a:custGeom>
            <a:gdLst>
              <a:gd fmla="*/ 1030691 w 1545336" name="T0"/>
              <a:gd fmla="*/ 44939 h 1545336" name="T1"/>
              <a:gd fmla="*/ 1542007 w 1545336" name="T2"/>
              <a:gd fmla="*/ 800004 h 1545336" name="T3"/>
              <a:gd fmla="*/ 975891 w 1545336" name="T4"/>
              <a:gd fmla="*/ 1514904 h 1545336" name="T5"/>
              <a:gd fmla="*/ 123732 w 1545336" name="T6"/>
              <a:gd fmla="*/ 1190261 h 1545336" name="T7"/>
              <a:gd fmla="*/ 771272 w 1545336" name="T8"/>
              <a:gd fmla="*/ 771272 h 1545336" name="T9"/>
              <a:gd fmla="*/ 1030691 w 1545336" name="T10"/>
              <a:gd fmla="*/ 44939 h 1545336" name="T11"/>
              <a:gd fmla="*/ 1030691 w 1545336" name="T12"/>
              <a:gd fmla="*/ 44939 h 1545336" name="T13"/>
              <a:gd fmla="*/ 1542007 w 1545336" name="T14"/>
              <a:gd fmla="*/ 800004 h 1545336" name="T15"/>
              <a:gd fmla="*/ 975891 w 1545336" name="T16"/>
              <a:gd fmla="*/ 1514904 h 1545336" name="T17"/>
              <a:gd fmla="*/ 123732 w 1545336" name="T18"/>
              <a:gd fmla="*/ 1190261 h 15453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545336" stroke="0" w="1545336">
                <a:moveTo>
                  <a:pt x="1032558" y="45019"/>
                </a:moveTo>
                <a:cubicBezTo>
                  <a:pt x="1350043" y="158413"/>
                  <a:pt x="1557359" y="464559"/>
                  <a:pt x="1544800" y="801453"/>
                </a:cubicBezTo>
                <a:cubicBezTo>
                  <a:pt x="1532241" y="1138347"/>
                  <a:pt x="1302706" y="1428207"/>
                  <a:pt x="977659" y="1517648"/>
                </a:cubicBezTo>
                <a:cubicBezTo>
                  <a:pt x="652612" y="1607089"/>
                  <a:pt x="307099" y="1475460"/>
                  <a:pt x="123956" y="1192417"/>
                </a:cubicBezTo>
                <a:lnTo>
                  <a:pt x="772668" y="772668"/>
                </a:lnTo>
                <a:lnTo>
                  <a:pt x="1032558" y="45019"/>
                </a:lnTo>
                <a:close/>
              </a:path>
              <a:path fill="none" h="1545336" w="1545336">
                <a:moveTo>
                  <a:pt x="1032558" y="45019"/>
                </a:moveTo>
                <a:cubicBezTo>
                  <a:pt x="1350043" y="158413"/>
                  <a:pt x="1557359" y="464559"/>
                  <a:pt x="1544800" y="801453"/>
                </a:cubicBezTo>
                <a:cubicBezTo>
                  <a:pt x="1532241" y="1138347"/>
                  <a:pt x="1302706" y="1428207"/>
                  <a:pt x="977659" y="1517648"/>
                </a:cubicBezTo>
                <a:cubicBezTo>
                  <a:pt x="652612" y="1607089"/>
                  <a:pt x="307099" y="1475460"/>
                  <a:pt x="123956" y="1192417"/>
                </a:cubicBezTo>
              </a:path>
            </a:pathLst>
          </a:custGeom>
          <a:noFill/>
          <a:ln cap="flat" cmpd="sng" w="7620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77" name="TextBox 27"/>
          <p:cNvSpPr txBox="1">
            <a:spLocks noChangeArrowheads="1"/>
          </p:cNvSpPr>
          <p:nvPr/>
        </p:nvSpPr>
        <p:spPr bwMode="auto">
          <a:xfrm>
            <a:off x="4352925" y="2894013"/>
            <a:ext cx="7940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73%</a:t>
            </a:r>
          </a:p>
        </p:txBody>
      </p:sp>
      <p:sp>
        <p:nvSpPr>
          <p:cNvPr id="7178" name="Oval 18"/>
          <p:cNvSpPr>
            <a:spLocks noChangeArrowheads="1"/>
          </p:cNvSpPr>
          <p:nvPr/>
        </p:nvSpPr>
        <p:spPr bwMode="auto">
          <a:xfrm>
            <a:off x="6854825" y="2541588"/>
            <a:ext cx="1168400" cy="1166812"/>
          </a:xfrm>
          <a:prstGeom prst="ellipse">
            <a:avLst/>
          </a:prstGeom>
          <a:noFill/>
          <a:ln w="635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179" name="Arc 22"/>
          <p:cNvSpPr/>
          <p:nvPr/>
        </p:nvSpPr>
        <p:spPr bwMode="auto">
          <a:xfrm>
            <a:off x="6661150" y="2351088"/>
            <a:ext cx="1544638" cy="1544637"/>
          </a:xfrm>
          <a:custGeom>
            <a:gdLst>
              <a:gd fmla="*/ 363139 w 1545336" name="T0"/>
              <a:gd fmla="*/ 116835 h 1545336" name="T1"/>
              <a:gd fmla="*/ 1400225 w 1545336" name="T2"/>
              <a:gd fmla="*/ 324863 h 1545336" name="T3"/>
              <a:gd fmla="*/ 1254370 w 1545336" name="T4"/>
              <a:gd fmla="*/ 1372501 h 1545336" name="T5"/>
              <a:gd fmla="*/ 199901 w 1545336" name="T6"/>
              <a:gd fmla="*/ 1289338 h 1545336" name="T7"/>
              <a:gd fmla="*/ 771272 w 1545336" name="T8"/>
              <a:gd fmla="*/ 771272 h 1545336" name="T9"/>
              <a:gd fmla="*/ 363139 w 1545336" name="T10"/>
              <a:gd fmla="*/ 116835 h 1545336" name="T11"/>
              <a:gd fmla="*/ 363139 w 1545336" name="T12"/>
              <a:gd fmla="*/ 116835 h 1545336" name="T13"/>
              <a:gd fmla="*/ 1400225 w 1545336" name="T14"/>
              <a:gd fmla="*/ 324863 h 1545336" name="T15"/>
              <a:gd fmla="*/ 1254370 w 1545336" name="T16"/>
              <a:gd fmla="*/ 1372501 h 1545336" name="T17"/>
              <a:gd fmla="*/ 199901 w 1545336" name="T18"/>
              <a:gd fmla="*/ 1289338 h 15453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1545336" stroke="0" w="1545336">
                <a:moveTo>
                  <a:pt x="363795" y="117047"/>
                </a:moveTo>
                <a:cubicBezTo>
                  <a:pt x="710710" y="-99304"/>
                  <a:pt x="1166118" y="-7954"/>
                  <a:pt x="1402758" y="325451"/>
                </a:cubicBezTo>
                <a:cubicBezTo>
                  <a:pt x="1639398" y="658856"/>
                  <a:pt x="1575350" y="1118898"/>
                  <a:pt x="1256639" y="1374987"/>
                </a:cubicBezTo>
                <a:cubicBezTo>
                  <a:pt x="937928" y="1631075"/>
                  <a:pt x="474887" y="1594556"/>
                  <a:pt x="200261" y="1291673"/>
                </a:cubicBezTo>
                <a:lnTo>
                  <a:pt x="772668" y="772668"/>
                </a:lnTo>
                <a:lnTo>
                  <a:pt x="363795" y="117047"/>
                </a:lnTo>
                <a:close/>
              </a:path>
              <a:path fill="none" h="1545336" w="1545336">
                <a:moveTo>
                  <a:pt x="363795" y="117047"/>
                </a:moveTo>
                <a:cubicBezTo>
                  <a:pt x="710710" y="-99304"/>
                  <a:pt x="1166118" y="-7954"/>
                  <a:pt x="1402758" y="325451"/>
                </a:cubicBezTo>
                <a:cubicBezTo>
                  <a:pt x="1639398" y="658856"/>
                  <a:pt x="1575350" y="1118898"/>
                  <a:pt x="1256639" y="1374987"/>
                </a:cubicBezTo>
                <a:cubicBezTo>
                  <a:pt x="937928" y="1631075"/>
                  <a:pt x="474887" y="1594556"/>
                  <a:pt x="200261" y="1291673"/>
                </a:cubicBezTo>
              </a:path>
            </a:pathLst>
          </a:custGeom>
          <a:noFill/>
          <a:ln cap="flat" cmpd="sng" w="7620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80" name="TextBox 28"/>
          <p:cNvSpPr txBox="1">
            <a:spLocks noChangeArrowheads="1"/>
          </p:cNvSpPr>
          <p:nvPr/>
        </p:nvSpPr>
        <p:spPr bwMode="auto">
          <a:xfrm>
            <a:off x="7045324" y="2895600"/>
            <a:ext cx="7940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78%</a:t>
            </a:r>
          </a:p>
        </p:txBody>
      </p:sp>
      <p:sp>
        <p:nvSpPr>
          <p:cNvPr id="7181" name="Oval 19"/>
          <p:cNvSpPr>
            <a:spLocks noChangeArrowheads="1"/>
          </p:cNvSpPr>
          <p:nvPr/>
        </p:nvSpPr>
        <p:spPr bwMode="auto">
          <a:xfrm>
            <a:off x="9577388" y="2541588"/>
            <a:ext cx="1168400" cy="1166812"/>
          </a:xfrm>
          <a:prstGeom prst="ellipse">
            <a:avLst/>
          </a:prstGeom>
          <a:noFill/>
          <a:ln w="635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182" name="Arc 23"/>
          <p:cNvSpPr/>
          <p:nvPr/>
        </p:nvSpPr>
        <p:spPr bwMode="auto">
          <a:xfrm>
            <a:off x="9390063" y="2351088"/>
            <a:ext cx="1546225" cy="1544637"/>
          </a:xfrm>
          <a:custGeom>
            <a:gdLst>
              <a:gd fmla="*/ 958889 w 1545336" name="T0"/>
              <a:gd fmla="*/ 22193 h 1545336" name="T1"/>
              <a:gd fmla="*/ 1547960 w 1545336" name="T2"/>
              <a:gd fmla="*/ 733406 h 1545336" name="T3"/>
              <a:gd fmla="*/ 1031767 w 1545336" name="T4"/>
              <a:gd fmla="*/ 1498724 h 1545336" name="T5"/>
              <a:gd fmla="*/ 147892 w 1545336" name="T6"/>
              <a:gd fmla="*/ 1224593 h 1545336" name="T7"/>
              <a:gd fmla="*/ 159296 w 1545336" name="T8"/>
              <a:gd fmla="*/ 302715 h 1545336" name="T9"/>
              <a:gd fmla="*/ 774448 w 1545336" name="T10"/>
              <a:gd fmla="*/ 771272 h 1545336" name="T11"/>
              <a:gd fmla="*/ 958889 w 1545336" name="T12"/>
              <a:gd fmla="*/ 22193 h 1545336" name="T13"/>
              <a:gd fmla="*/ 958889 w 1545336" name="T14"/>
              <a:gd fmla="*/ 22193 h 1545336" name="T15"/>
              <a:gd fmla="*/ 1547960 w 1545336" name="T16"/>
              <a:gd fmla="*/ 733406 h 1545336" name="T17"/>
              <a:gd fmla="*/ 1031767 w 1545336" name="T18"/>
              <a:gd fmla="*/ 1498724 h 1545336" name="T19"/>
              <a:gd fmla="*/ 147892 w 1545336" name="T20"/>
              <a:gd fmla="*/ 1224593 h 1545336" name="T21"/>
              <a:gd fmla="*/ 159296 w 1545336" name="T22"/>
              <a:gd fmla="*/ 302715 h 15453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</a:gdLst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b="b" l="0" r="r" t="0"/>
            <a:pathLst>
              <a:path h="1545336" stroke="0" w="1545336">
                <a:moveTo>
                  <a:pt x="956686" y="22233"/>
                </a:moveTo>
                <a:cubicBezTo>
                  <a:pt x="1288604" y="103624"/>
                  <a:pt x="1527626" y="393394"/>
                  <a:pt x="1544404" y="734734"/>
                </a:cubicBezTo>
                <a:cubicBezTo>
                  <a:pt x="1561182" y="1076073"/>
                  <a:pt x="1351732" y="1387888"/>
                  <a:pt x="1029396" y="1501439"/>
                </a:cubicBezTo>
                <a:cubicBezTo>
                  <a:pt x="707060" y="1614990"/>
                  <a:pt x="348419" y="1503301"/>
                  <a:pt x="147552" y="1226811"/>
                </a:cubicBezTo>
                <a:cubicBezTo>
                  <a:pt x="-53316" y="950322"/>
                  <a:pt x="-48688" y="574720"/>
                  <a:pt x="158930" y="303263"/>
                </a:cubicBezTo>
                <a:lnTo>
                  <a:pt x="772668" y="772668"/>
                </a:lnTo>
                <a:lnTo>
                  <a:pt x="956686" y="22233"/>
                </a:lnTo>
                <a:close/>
              </a:path>
              <a:path fill="none" h="1545336" w="1545336">
                <a:moveTo>
                  <a:pt x="956686" y="22233"/>
                </a:moveTo>
                <a:cubicBezTo>
                  <a:pt x="1288604" y="103624"/>
                  <a:pt x="1527626" y="393394"/>
                  <a:pt x="1544404" y="734734"/>
                </a:cubicBezTo>
                <a:cubicBezTo>
                  <a:pt x="1561182" y="1076073"/>
                  <a:pt x="1351732" y="1387888"/>
                  <a:pt x="1029396" y="1501439"/>
                </a:cubicBezTo>
                <a:cubicBezTo>
                  <a:pt x="707060" y="1614990"/>
                  <a:pt x="348419" y="1503301"/>
                  <a:pt x="147552" y="1226811"/>
                </a:cubicBezTo>
                <a:cubicBezTo>
                  <a:pt x="-53316" y="950322"/>
                  <a:pt x="-48688" y="574720"/>
                  <a:pt x="158930" y="303263"/>
                </a:cubicBezTo>
              </a:path>
            </a:pathLst>
          </a:custGeom>
          <a:noFill/>
          <a:ln cap="flat" cmpd="sng" w="76200">
            <a:solidFill>
              <a:srgbClr val="FDFDFD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7183" name="TextBox 29"/>
          <p:cNvSpPr txBox="1">
            <a:spLocks noChangeArrowheads="1"/>
          </p:cNvSpPr>
          <p:nvPr/>
        </p:nvSpPr>
        <p:spPr bwMode="auto">
          <a:xfrm>
            <a:off x="9772649" y="2894013"/>
            <a:ext cx="7940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90%</a:t>
            </a:r>
          </a:p>
        </p:txBody>
      </p:sp>
      <p:sp>
        <p:nvSpPr>
          <p:cNvPr id="7184" name="TextBox 13"/>
          <p:cNvSpPr txBox="1">
            <a:spLocks noChangeArrowheads="1"/>
          </p:cNvSpPr>
          <p:nvPr/>
        </p:nvSpPr>
        <p:spPr bwMode="auto">
          <a:xfrm>
            <a:off x="727075" y="4171950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7185" name="TextBox 13"/>
          <p:cNvSpPr txBox="1">
            <a:spLocks noChangeArrowheads="1"/>
          </p:cNvSpPr>
          <p:nvPr/>
        </p:nvSpPr>
        <p:spPr bwMode="auto">
          <a:xfrm>
            <a:off x="731838" y="4459288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7186" name="TextBox 13"/>
          <p:cNvSpPr txBox="1">
            <a:spLocks noChangeArrowheads="1"/>
          </p:cNvSpPr>
          <p:nvPr/>
        </p:nvSpPr>
        <p:spPr bwMode="auto">
          <a:xfrm>
            <a:off x="3533775" y="4171950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7187" name="TextBox 13"/>
          <p:cNvSpPr txBox="1">
            <a:spLocks noChangeArrowheads="1"/>
          </p:cNvSpPr>
          <p:nvPr/>
        </p:nvSpPr>
        <p:spPr bwMode="auto">
          <a:xfrm>
            <a:off x="3538538" y="4459288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7188" name="TextBox 13"/>
          <p:cNvSpPr txBox="1">
            <a:spLocks noChangeArrowheads="1"/>
          </p:cNvSpPr>
          <p:nvPr/>
        </p:nvSpPr>
        <p:spPr bwMode="auto">
          <a:xfrm>
            <a:off x="6337300" y="4171950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7189" name="TextBox 13"/>
          <p:cNvSpPr txBox="1">
            <a:spLocks noChangeArrowheads="1"/>
          </p:cNvSpPr>
          <p:nvPr/>
        </p:nvSpPr>
        <p:spPr bwMode="auto">
          <a:xfrm>
            <a:off x="6340475" y="4459288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7190" name="TextBox 13"/>
          <p:cNvSpPr txBox="1">
            <a:spLocks noChangeArrowheads="1"/>
          </p:cNvSpPr>
          <p:nvPr/>
        </p:nvSpPr>
        <p:spPr bwMode="auto">
          <a:xfrm>
            <a:off x="9134475" y="4171950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7191" name="TextBox 13"/>
          <p:cNvSpPr txBox="1">
            <a:spLocks noChangeArrowheads="1"/>
          </p:cNvSpPr>
          <p:nvPr/>
        </p:nvSpPr>
        <p:spPr bwMode="auto">
          <a:xfrm>
            <a:off x="9139238" y="4459288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8195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8196" name="Pentagon 3"/>
          <p:cNvSpPr>
            <a:spLocks noChangeArrowheads="1"/>
          </p:cNvSpPr>
          <p:nvPr/>
        </p:nvSpPr>
        <p:spPr bwMode="auto">
          <a:xfrm rot="5400000">
            <a:off x="1448594" y="3467894"/>
            <a:ext cx="2062163" cy="1317625"/>
          </a:xfrm>
          <a:prstGeom prst="homePlate">
            <a:avLst>
              <a:gd fmla="val 36388" name="adj"/>
            </a:avLst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8197" name="Straight Connector 5"/>
          <p:cNvCxnSpPr>
            <a:cxnSpLocks noChangeShapeType="1"/>
          </p:cNvCxnSpPr>
          <p:nvPr/>
        </p:nvCxnSpPr>
        <p:spPr bwMode="auto">
          <a:xfrm>
            <a:off x="1719263" y="3095625"/>
            <a:ext cx="15208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8198" name="Freeform 116"/>
          <p:cNvSpPr>
            <a:spLocks noEditPoints="1"/>
          </p:cNvSpPr>
          <p:nvPr/>
        </p:nvSpPr>
        <p:spPr bwMode="auto">
          <a:xfrm>
            <a:off x="2198688" y="3627438"/>
            <a:ext cx="561975" cy="454025"/>
          </a:xfrm>
          <a:custGeom>
            <a:gdLst>
              <a:gd fmla="*/ 2147483646 w 57" name="T0"/>
              <a:gd fmla="*/ 2147483646 h 46" name="T1"/>
              <a:gd fmla="*/ 2147483646 w 57" name="T2"/>
              <a:gd fmla="*/ 2147483646 h 46" name="T3"/>
              <a:gd fmla="*/ 2147483646 w 57" name="T4"/>
              <a:gd fmla="*/ 2147483646 h 46" name="T5"/>
              <a:gd fmla="*/ 2147483646 w 57" name="T6"/>
              <a:gd fmla="*/ 2147483646 h 46" name="T7"/>
              <a:gd fmla="*/ 2147483646 w 57" name="T8"/>
              <a:gd fmla="*/ 2147483646 h 46" name="T9"/>
              <a:gd fmla="*/ 2147483646 w 57" name="T10"/>
              <a:gd fmla="*/ 2147483646 h 46" name="T11"/>
              <a:gd fmla="*/ 2147483646 w 57" name="T12"/>
              <a:gd fmla="*/ 2147483646 h 46" name="T13"/>
              <a:gd fmla="*/ 2147483646 w 57" name="T14"/>
              <a:gd fmla="*/ 2147483646 h 46" name="T15"/>
              <a:gd fmla="*/ 0 w 57" name="T16"/>
              <a:gd fmla="*/ 2147483646 h 46" name="T17"/>
              <a:gd fmla="*/ 0 w 57" name="T18"/>
              <a:gd fmla="*/ 2147483646 h 46" name="T19"/>
              <a:gd fmla="*/ 2147483646 w 57" name="T20"/>
              <a:gd fmla="*/ 2147483646 h 46" name="T21"/>
              <a:gd fmla="*/ 2147483646 w 57" name="T22"/>
              <a:gd fmla="*/ 2147483646 h 46" name="T23"/>
              <a:gd fmla="*/ 2147483646 w 57" name="T24"/>
              <a:gd fmla="*/ 2147483646 h 46" name="T25"/>
              <a:gd fmla="*/ 2147483646 w 57" name="T26"/>
              <a:gd fmla="*/ 2147483646 h 46" name="T27"/>
              <a:gd fmla="*/ 2147483646 w 57" name="T28"/>
              <a:gd fmla="*/ 0 h 46" name="T29"/>
              <a:gd fmla="*/ 2147483646 w 57" name="T30"/>
              <a:gd fmla="*/ 0 h 46" name="T31"/>
              <a:gd fmla="*/ 2147483646 w 57" name="T32"/>
              <a:gd fmla="*/ 2147483646 h 46" name="T33"/>
              <a:gd fmla="*/ 2147483646 w 57" name="T34"/>
              <a:gd fmla="*/ 2147483646 h 46" name="T35"/>
              <a:gd fmla="*/ 2147483646 w 57" name="T36"/>
              <a:gd fmla="*/ 2147483646 h 46" name="T37"/>
              <a:gd fmla="*/ 2147483646 w 57" name="T38"/>
              <a:gd fmla="*/ 2147483646 h 46" name="T39"/>
              <a:gd fmla="*/ 2147483646 w 57" name="T40"/>
              <a:gd fmla="*/ 2147483646 h 46" name="T41"/>
              <a:gd fmla="*/ 2147483646 w 57" name="T42"/>
              <a:gd fmla="*/ 2147483646 h 46" name="T43"/>
              <a:gd fmla="*/ 2147483646 w 57" name="T44"/>
              <a:gd fmla="*/ 2147483646 h 46" name="T45"/>
              <a:gd fmla="*/ 2147483646 w 57" name="T46"/>
              <a:gd fmla="*/ 2147483646 h 46" name="T47"/>
              <a:gd fmla="*/ 2147483646 w 57" name="T48"/>
              <a:gd fmla="*/ 2147483646 h 46" name="T49"/>
              <a:gd fmla="*/ 2147483646 w 57" name="T50"/>
              <a:gd fmla="*/ 2147483646 h 46" name="T51"/>
              <a:gd fmla="*/ 2147483646 w 57" name="T52"/>
              <a:gd fmla="*/ 2147483646 h 46" name="T53"/>
              <a:gd fmla="*/ 2147483646 w 57" name="T54"/>
              <a:gd fmla="*/ 2147483646 h 46" name="T55"/>
              <a:gd fmla="*/ 2147483646 w 57" name="T56"/>
              <a:gd fmla="*/ 2147483646 h 46" name="T57"/>
              <a:gd fmla="*/ 2147483646 w 57" name="T58"/>
              <a:gd fmla="*/ 2147483646 h 46" name="T59"/>
              <a:gd fmla="*/ 2147483646 w 57" name="T60"/>
              <a:gd fmla="*/ 2147483646 h 46" name="T61"/>
              <a:gd fmla="*/ 2147483646 w 57" name="T62"/>
              <a:gd fmla="*/ 2147483646 h 46" name="T63"/>
              <a:gd fmla="*/ 2147483646 w 57" name="T64"/>
              <a:gd fmla="*/ 2147483646 h 46" name="T65"/>
              <a:gd fmla="*/ 2147483646 w 57" name="T66"/>
              <a:gd fmla="*/ 2147483646 h 46" name="T67"/>
              <a:gd fmla="*/ 2147483646 w 57" name="T68"/>
              <a:gd fmla="*/ 2147483646 h 4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46" w="57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8199" name="Pentagon 11"/>
          <p:cNvSpPr>
            <a:spLocks noChangeArrowheads="1"/>
          </p:cNvSpPr>
          <p:nvPr/>
        </p:nvSpPr>
        <p:spPr bwMode="auto">
          <a:xfrm rot="5400000">
            <a:off x="3826669" y="3467894"/>
            <a:ext cx="2062163" cy="1317625"/>
          </a:xfrm>
          <a:prstGeom prst="homePlate">
            <a:avLst>
              <a:gd fmla="val 36388" name="adj"/>
            </a:avLst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8200" name="Straight Connector 12"/>
          <p:cNvCxnSpPr>
            <a:cxnSpLocks noChangeShapeType="1"/>
          </p:cNvCxnSpPr>
          <p:nvPr/>
        </p:nvCxnSpPr>
        <p:spPr bwMode="auto">
          <a:xfrm>
            <a:off x="4097338" y="3095625"/>
            <a:ext cx="15208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8201" name="Pentagon 17"/>
          <p:cNvSpPr>
            <a:spLocks noChangeArrowheads="1"/>
          </p:cNvSpPr>
          <p:nvPr/>
        </p:nvSpPr>
        <p:spPr bwMode="auto">
          <a:xfrm rot="5400000">
            <a:off x="6203156" y="3467894"/>
            <a:ext cx="2062163" cy="1317625"/>
          </a:xfrm>
          <a:prstGeom prst="homePlate">
            <a:avLst>
              <a:gd fmla="val 36388" name="adj"/>
            </a:avLst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8202" name="Straight Connector 18"/>
          <p:cNvCxnSpPr>
            <a:cxnSpLocks noChangeShapeType="1"/>
          </p:cNvCxnSpPr>
          <p:nvPr/>
        </p:nvCxnSpPr>
        <p:spPr bwMode="auto">
          <a:xfrm>
            <a:off x="6473825" y="3095625"/>
            <a:ext cx="15208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8203" name="Pentagon 23"/>
          <p:cNvSpPr>
            <a:spLocks noChangeArrowheads="1"/>
          </p:cNvSpPr>
          <p:nvPr/>
        </p:nvSpPr>
        <p:spPr bwMode="auto">
          <a:xfrm rot="5400000">
            <a:off x="8581231" y="3467894"/>
            <a:ext cx="2062163" cy="1317625"/>
          </a:xfrm>
          <a:prstGeom prst="homePlate">
            <a:avLst>
              <a:gd fmla="val 36388" name="adj"/>
            </a:avLst>
          </a:prstGeom>
          <a:solidFill>
            <a:srgbClr val="FCFCFC">
              <a:alpha val="50195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8204" name="Straight Connector 24"/>
          <p:cNvCxnSpPr>
            <a:cxnSpLocks noChangeShapeType="1"/>
          </p:cNvCxnSpPr>
          <p:nvPr/>
        </p:nvCxnSpPr>
        <p:spPr bwMode="auto">
          <a:xfrm>
            <a:off x="8851900" y="3095625"/>
            <a:ext cx="15208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8205" name="Freeform 101"/>
          <p:cNvSpPr>
            <a:spLocks noChangeAspect="1" noEditPoints="1"/>
          </p:cNvSpPr>
          <p:nvPr/>
        </p:nvSpPr>
        <p:spPr bwMode="auto">
          <a:xfrm>
            <a:off x="4629150" y="3621088"/>
            <a:ext cx="520700" cy="481012"/>
          </a:xfrm>
          <a:custGeom>
            <a:gdLst>
              <a:gd fmla="*/ 2147483646 w 68" name="T0"/>
              <a:gd fmla="*/ 2147483646 h 63" name="T1"/>
              <a:gd fmla="*/ 2147483646 w 68" name="T2"/>
              <a:gd fmla="*/ 2147483646 h 63" name="T3"/>
              <a:gd fmla="*/ 2147483646 w 68" name="T4"/>
              <a:gd fmla="*/ 2147483646 h 63" name="T5"/>
              <a:gd fmla="*/ 2147483646 w 68" name="T6"/>
              <a:gd fmla="*/ 2147483646 h 63" name="T7"/>
              <a:gd fmla="*/ 2147483646 w 68" name="T8"/>
              <a:gd fmla="*/ 2147483646 h 63" name="T9"/>
              <a:gd fmla="*/ 2147483646 w 68" name="T10"/>
              <a:gd fmla="*/ 2147483646 h 63" name="T11"/>
              <a:gd fmla="*/ 2147483646 w 68" name="T12"/>
              <a:gd fmla="*/ 2147483646 h 63" name="T13"/>
              <a:gd fmla="*/ 2147483646 w 68" name="T14"/>
              <a:gd fmla="*/ 2147483646 h 63" name="T15"/>
              <a:gd fmla="*/ 0 w 68" name="T16"/>
              <a:gd fmla="*/ 2147483646 h 63" name="T17"/>
              <a:gd fmla="*/ 2147483646 w 68" name="T18"/>
              <a:gd fmla="*/ 2147483646 h 63" name="T19"/>
              <a:gd fmla="*/ 2147483646 w 68" name="T20"/>
              <a:gd fmla="*/ 2147483646 h 63" name="T21"/>
              <a:gd fmla="*/ 2147483646 w 68" name="T22"/>
              <a:gd fmla="*/ 2147483646 h 63" name="T23"/>
              <a:gd fmla="*/ 2147483646 w 68" name="T24"/>
              <a:gd fmla="*/ 2147483646 h 63" name="T25"/>
              <a:gd fmla="*/ 2147483646 w 68" name="T26"/>
              <a:gd fmla="*/ 2147483646 h 63" name="T27"/>
              <a:gd fmla="*/ 2147483646 w 68" name="T28"/>
              <a:gd fmla="*/ 2147483646 h 63" name="T29"/>
              <a:gd fmla="*/ 2147483646 w 68" name="T30"/>
              <a:gd fmla="*/ 2147483646 h 63" name="T31"/>
              <a:gd fmla="*/ 2147483646 w 68" name="T32"/>
              <a:gd fmla="*/ 2147483646 h 63" name="T33"/>
              <a:gd fmla="*/ 2147483646 w 68" name="T34"/>
              <a:gd fmla="*/ 2147483646 h 63" name="T35"/>
              <a:gd fmla="*/ 2147483646 w 68" name="T36"/>
              <a:gd fmla="*/ 2147483646 h 63" name="T37"/>
              <a:gd fmla="*/ 2147483646 w 68" name="T38"/>
              <a:gd fmla="*/ 2147483646 h 63" name="T39"/>
              <a:gd fmla="*/ 2147483646 w 68" name="T40"/>
              <a:gd fmla="*/ 2147483646 h 63" name="T41"/>
              <a:gd fmla="*/ 2147483646 w 68" name="T42"/>
              <a:gd fmla="*/ 2147483646 h 63" name="T43"/>
              <a:gd fmla="*/ 2147483646 w 68" name="T44"/>
              <a:gd fmla="*/ 2147483646 h 63" name="T45"/>
              <a:gd fmla="*/ 2147483646 w 68" name="T46"/>
              <a:gd fmla="*/ 2147483646 h 63" name="T47"/>
              <a:gd fmla="*/ 2147483646 w 68" name="T48"/>
              <a:gd fmla="*/ 2147483646 h 63" name="T49"/>
              <a:gd fmla="*/ 2147483646 w 68" name="T50"/>
              <a:gd fmla="*/ 2147483646 h 63" name="T51"/>
              <a:gd fmla="*/ 2147483646 w 68" name="T52"/>
              <a:gd fmla="*/ 2147483646 h 63" name="T53"/>
              <a:gd fmla="*/ 2147483646 w 68" name="T54"/>
              <a:gd fmla="*/ 0 h 63" name="T55"/>
              <a:gd fmla="*/ 2147483646 w 68" name="T56"/>
              <a:gd fmla="*/ 2147483646 h 63" name="T57"/>
              <a:gd fmla="*/ 2147483646 w 68" name="T58"/>
              <a:gd fmla="*/ 2147483646 h 63" name="T59"/>
              <a:gd fmla="*/ 2147483646 w 68" name="T60"/>
              <a:gd fmla="*/ 2147483646 h 63" name="T61"/>
              <a:gd fmla="*/ 2147483646 w 68" name="T62"/>
              <a:gd fmla="*/ 2147483646 h 63" name="T63"/>
              <a:gd fmla="*/ 2147483646 w 68" name="T64"/>
              <a:gd fmla="*/ 2147483646 h 63" name="T65"/>
              <a:gd fmla="*/ 2147483646 w 68" name="T66"/>
              <a:gd fmla="*/ 2147483646 h 63" name="T67"/>
              <a:gd fmla="*/ 2147483646 w 68" name="T68"/>
              <a:gd fmla="*/ 2147483646 h 63" name="T69"/>
              <a:gd fmla="*/ 2147483646 w 68" name="T70"/>
              <a:gd fmla="*/ 2147483646 h 63" name="T71"/>
              <a:gd fmla="*/ 2147483646 w 68" name="T72"/>
              <a:gd fmla="*/ 2147483646 h 63" name="T73"/>
              <a:gd fmla="*/ 2147483646 w 68" name="T74"/>
              <a:gd fmla="*/ 2147483646 h 63" name="T75"/>
              <a:gd fmla="*/ 2147483646 w 68" name="T76"/>
              <a:gd fmla="*/ 2147483646 h 63" name="T77"/>
              <a:gd fmla="*/ 2147483646 w 68" name="T78"/>
              <a:gd fmla="*/ 2147483646 h 63" name="T79"/>
              <a:gd fmla="*/ 2147483646 w 68" name="T80"/>
              <a:gd fmla="*/ 2147483646 h 63" name="T81"/>
              <a:gd fmla="*/ 2147483646 w 68" name="T82"/>
              <a:gd fmla="*/ 2147483646 h 63" name="T83"/>
              <a:gd fmla="*/ 2147483646 w 68" name="T84"/>
              <a:gd fmla="*/ 2147483646 h 63" name="T85"/>
              <a:gd fmla="*/ 2147483646 w 68" name="T86"/>
              <a:gd fmla="*/ 2147483646 h 63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b" l="0" r="r" t="0"/>
            <a:pathLst>
              <a:path h="62" w="68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8206" name="Freeform 157"/>
          <p:cNvSpPr>
            <a:spLocks noChangeAspect="1" noEditPoints="1"/>
          </p:cNvSpPr>
          <p:nvPr/>
        </p:nvSpPr>
        <p:spPr bwMode="auto">
          <a:xfrm>
            <a:off x="7031038" y="3629025"/>
            <a:ext cx="406400" cy="450850"/>
          </a:xfrm>
          <a:custGeom>
            <a:gdLst>
              <a:gd fmla="*/ 2147483646 w 56" name="T0"/>
              <a:gd fmla="*/ 2147483646 h 62" name="T1"/>
              <a:gd fmla="*/ 2147483646 w 56" name="T2"/>
              <a:gd fmla="*/ 2147483646 h 62" name="T3"/>
              <a:gd fmla="*/ 0 w 56" name="T4"/>
              <a:gd fmla="*/ 2147483646 h 62" name="T5"/>
              <a:gd fmla="*/ 2147483646 w 56" name="T6"/>
              <a:gd fmla="*/ 2147483646 h 62" name="T7"/>
              <a:gd fmla="*/ 2147483646 w 56" name="T8"/>
              <a:gd fmla="*/ 2147483646 h 62" name="T9"/>
              <a:gd fmla="*/ 2147483646 w 56" name="T10"/>
              <a:gd fmla="*/ 2147483646 h 62" name="T11"/>
              <a:gd fmla="*/ 2147483646 w 56" name="T12"/>
              <a:gd fmla="*/ 2147483646 h 62" name="T13"/>
              <a:gd fmla="*/ 2147483646 w 56" name="T14"/>
              <a:gd fmla="*/ 2147483646 h 62" name="T15"/>
              <a:gd fmla="*/ 2147483646 w 56" name="T16"/>
              <a:gd fmla="*/ 2147483646 h 62" name="T17"/>
              <a:gd fmla="*/ 2147483646 w 56" name="T18"/>
              <a:gd fmla="*/ 2147483646 h 62" name="T19"/>
              <a:gd fmla="*/ 2147483646 w 56" name="T20"/>
              <a:gd fmla="*/ 0 h 62" name="T21"/>
              <a:gd fmla="*/ 2147483646 w 56" name="T22"/>
              <a:gd fmla="*/ 2147483646 h 62" name="T23"/>
              <a:gd fmla="*/ 2147483646 w 56" name="T24"/>
              <a:gd fmla="*/ 2147483646 h 6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b" l="0" r="r" t="0"/>
            <a:pathLst>
              <a:path h="62" w="56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8207" name="Freeform 172"/>
          <p:cNvSpPr>
            <a:spLocks noChangeAspect="1" noEditPoints="1"/>
          </p:cNvSpPr>
          <p:nvPr/>
        </p:nvSpPr>
        <p:spPr bwMode="auto">
          <a:xfrm>
            <a:off x="9332913" y="3640138"/>
            <a:ext cx="558800" cy="406400"/>
          </a:xfrm>
          <a:custGeom>
            <a:gdLst>
              <a:gd fmla="*/ 2147483646 w 73" name="T0"/>
              <a:gd fmla="*/ 2147483646 h 53" name="T1"/>
              <a:gd fmla="*/ 2147483646 w 73" name="T2"/>
              <a:gd fmla="*/ 2147483646 h 53" name="T3"/>
              <a:gd fmla="*/ 0 w 73" name="T4"/>
              <a:gd fmla="*/ 2147483646 h 53" name="T5"/>
              <a:gd fmla="*/ 2147483646 w 73" name="T6"/>
              <a:gd fmla="*/ 2147483646 h 53" name="T7"/>
              <a:gd fmla="*/ 2147483646 w 73" name="T8"/>
              <a:gd fmla="*/ 2147483646 h 53" name="T9"/>
              <a:gd fmla="*/ 2147483646 w 73" name="T10"/>
              <a:gd fmla="*/ 0 h 53" name="T11"/>
              <a:gd fmla="*/ 2147483646 w 73" name="T12"/>
              <a:gd fmla="*/ 2147483646 h 53" name="T13"/>
              <a:gd fmla="*/ 2147483646 w 73" name="T14"/>
              <a:gd fmla="*/ 2147483646 h 53" name="T15"/>
              <a:gd fmla="*/ 2147483646 w 73" name="T16"/>
              <a:gd fmla="*/ 2147483646 h 53" name="T17"/>
              <a:gd fmla="*/ 2147483646 w 73" name="T18"/>
              <a:gd fmla="*/ 2147483646 h 53" name="T19"/>
              <a:gd fmla="*/ 2147483646 w 73" name="T20"/>
              <a:gd fmla="*/ 2147483646 h 53" name="T21"/>
              <a:gd fmla="*/ 2147483646 w 73" name="T22"/>
              <a:gd fmla="*/ 2147483646 h 53" name="T23"/>
              <a:gd fmla="*/ 2147483646 w 73" name="T24"/>
              <a:gd fmla="*/ 2147483646 h 53" name="T25"/>
              <a:gd fmla="*/ 2147483646 w 73" name="T26"/>
              <a:gd fmla="*/ 2147483646 h 53" name="T27"/>
              <a:gd fmla="*/ 2147483646 w 73" name="T28"/>
              <a:gd fmla="*/ 2147483646 h 53" name="T29"/>
              <a:gd fmla="*/ 2147483646 w 73" name="T30"/>
              <a:gd fmla="*/ 2147483646 h 53" name="T31"/>
              <a:gd fmla="*/ 2147483646 w 73" name="T32"/>
              <a:gd fmla="*/ 2147483646 h 53" name="T33"/>
              <a:gd fmla="*/ 2147483646 w 73" name="T34"/>
              <a:gd fmla="*/ 2147483646 h 53" name="T35"/>
              <a:gd fmla="*/ 2147483646 w 73" name="T36"/>
              <a:gd fmla="*/ 2147483646 h 53" name="T37"/>
              <a:gd fmla="*/ 2147483646 w 73" name="T38"/>
              <a:gd fmla="*/ 2147483646 h 53" name="T39"/>
              <a:gd fmla="*/ 2147483646 w 73" name="T40"/>
              <a:gd fmla="*/ 2147483646 h 53" name="T41"/>
              <a:gd fmla="*/ 2147483646 w 73" name="T42"/>
              <a:gd fmla="*/ 2147483646 h 53" name="T43"/>
              <a:gd fmla="*/ 2147483646 w 73" name="T44"/>
              <a:gd fmla="*/ 2147483646 h 53" name="T45"/>
              <a:gd fmla="*/ 2147483646 w 73" name="T46"/>
              <a:gd fmla="*/ 2147483646 h 53" name="T47"/>
              <a:gd fmla="*/ 2147483646 w 73" name="T48"/>
              <a:gd fmla="*/ 2147483646 h 53" name="T49"/>
              <a:gd fmla="*/ 2147483646 w 73" name="T50"/>
              <a:gd fmla="*/ 2147483646 h 53" name="T51"/>
              <a:gd fmla="*/ 2147483646 w 73" name="T52"/>
              <a:gd fmla="*/ 2147483646 h 53" name="T53"/>
              <a:gd fmla="*/ 2147483646 w 73" name="T54"/>
              <a:gd fmla="*/ 2147483646 h 53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b" l="0" r="r" t="0"/>
            <a:pathLst>
              <a:path h="52" w="73">
                <a:moveTo>
                  <a:pt x="59" y="53"/>
                </a:moveTo>
                <a:cubicBezTo>
                  <a:pt x="17" y="53"/>
                  <a:pt x="17" y="53"/>
                  <a:pt x="17" y="53"/>
                </a:cubicBezTo>
                <a:cubicBezTo>
                  <a:pt x="8" y="53"/>
                  <a:pt x="0" y="45"/>
                  <a:pt x="0" y="36"/>
                </a:cubicBezTo>
                <a:cubicBezTo>
                  <a:pt x="0" y="29"/>
                  <a:pt x="4" y="23"/>
                  <a:pt x="10" y="21"/>
                </a:cubicBezTo>
                <a:cubicBezTo>
                  <a:pt x="10" y="20"/>
                  <a:pt x="10" y="20"/>
                  <a:pt x="10" y="19"/>
                </a:cubicBezTo>
                <a:cubicBezTo>
                  <a:pt x="10" y="8"/>
                  <a:pt x="19" y="0"/>
                  <a:pt x="30" y="0"/>
                </a:cubicBezTo>
                <a:cubicBezTo>
                  <a:pt x="37" y="0"/>
                  <a:pt x="45" y="4"/>
                  <a:pt x="48" y="12"/>
                </a:cubicBezTo>
                <a:cubicBezTo>
                  <a:pt x="49" y="10"/>
                  <a:pt x="52" y="9"/>
                  <a:pt x="54" y="9"/>
                </a:cubicBezTo>
                <a:cubicBezTo>
                  <a:pt x="59" y="9"/>
                  <a:pt x="64" y="14"/>
                  <a:pt x="64" y="19"/>
                </a:cubicBezTo>
                <a:cubicBezTo>
                  <a:pt x="64" y="21"/>
                  <a:pt x="63" y="23"/>
                  <a:pt x="62" y="24"/>
                </a:cubicBezTo>
                <a:cubicBezTo>
                  <a:pt x="69" y="26"/>
                  <a:pt x="73" y="32"/>
                  <a:pt x="73" y="38"/>
                </a:cubicBezTo>
                <a:cubicBezTo>
                  <a:pt x="73" y="46"/>
                  <a:pt x="67" y="53"/>
                  <a:pt x="59" y="53"/>
                </a:cubicBezTo>
                <a:close/>
                <a:moveTo>
                  <a:pt x="49" y="27"/>
                </a:moveTo>
                <a:cubicBezTo>
                  <a:pt x="35" y="13"/>
                  <a:pt x="35" y="13"/>
                  <a:pt x="35" y="13"/>
                </a:cubicBezTo>
                <a:cubicBezTo>
                  <a:pt x="35" y="13"/>
                  <a:pt x="35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8"/>
                  <a:pt x="20" y="29"/>
                  <a:pt x="21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3"/>
                  <a:pt x="30" y="43"/>
                  <a:pt x="31" y="43"/>
                </a:cubicBezTo>
                <a:cubicBezTo>
                  <a:pt x="38" y="43"/>
                  <a:pt x="38" y="43"/>
                  <a:pt x="38" y="43"/>
                </a:cubicBezTo>
                <a:cubicBezTo>
                  <a:pt x="39" y="43"/>
                  <a:pt x="39" y="43"/>
                  <a:pt x="39" y="42"/>
                </a:cubicBezTo>
                <a:cubicBezTo>
                  <a:pt x="39" y="29"/>
                  <a:pt x="39" y="29"/>
                  <a:pt x="39" y="29"/>
                </a:cubicBezTo>
                <a:cubicBezTo>
                  <a:pt x="48" y="29"/>
                  <a:pt x="48" y="29"/>
                  <a:pt x="48" y="29"/>
                </a:cubicBezTo>
                <a:cubicBezTo>
                  <a:pt x="49" y="29"/>
                  <a:pt x="49" y="28"/>
                  <a:pt x="49" y="27"/>
                </a:cubicBezTo>
                <a:cubicBezTo>
                  <a:pt x="49" y="27"/>
                  <a:pt x="49" y="27"/>
                  <a:pt x="49" y="2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cxnSp>
        <p:nvCxnSpPr>
          <p:cNvPr id="8208" name="Straight Connector 39"/>
          <p:cNvCxnSpPr>
            <a:cxnSpLocks noChangeShapeType="1"/>
          </p:cNvCxnSpPr>
          <p:nvPr/>
        </p:nvCxnSpPr>
        <p:spPr bwMode="auto">
          <a:xfrm flipH="1">
            <a:off x="4860925" y="5197475"/>
            <a:ext cx="0" cy="338138"/>
          </a:xfrm>
          <a:prstGeom prst="line">
            <a:avLst/>
          </a:prstGeom>
          <a:noFill/>
          <a:ln w="12700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09" name="Straight Connector 40"/>
          <p:cNvCxnSpPr>
            <a:cxnSpLocks noChangeShapeType="1"/>
          </p:cNvCxnSpPr>
          <p:nvPr/>
        </p:nvCxnSpPr>
        <p:spPr bwMode="auto">
          <a:xfrm flipH="1">
            <a:off x="7234238" y="5197475"/>
            <a:ext cx="0" cy="338138"/>
          </a:xfrm>
          <a:prstGeom prst="line">
            <a:avLst/>
          </a:prstGeom>
          <a:noFill/>
          <a:ln w="12700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0" name="Straight Connector 42"/>
          <p:cNvCxnSpPr>
            <a:cxnSpLocks noChangeShapeType="1"/>
          </p:cNvCxnSpPr>
          <p:nvPr/>
        </p:nvCxnSpPr>
        <p:spPr bwMode="auto">
          <a:xfrm>
            <a:off x="4854575" y="5535613"/>
            <a:ext cx="2384425" cy="0"/>
          </a:xfrm>
          <a:prstGeom prst="line">
            <a:avLst/>
          </a:prstGeom>
          <a:noFill/>
          <a:ln w="12700">
            <a:solidFill>
              <a:srgbClr val="ADBACA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1" name="Straight Connector 46"/>
          <p:cNvCxnSpPr>
            <a:cxnSpLocks noChangeShapeType="1"/>
          </p:cNvCxnSpPr>
          <p:nvPr/>
        </p:nvCxnSpPr>
        <p:spPr bwMode="auto">
          <a:xfrm flipH="1" flipV="1">
            <a:off x="2489200" y="2671763"/>
            <a:ext cx="0" cy="3381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2" name="Straight Connector 47"/>
          <p:cNvCxnSpPr>
            <a:cxnSpLocks noChangeShapeType="1"/>
          </p:cNvCxnSpPr>
          <p:nvPr/>
        </p:nvCxnSpPr>
        <p:spPr bwMode="auto">
          <a:xfrm flipH="1" flipV="1">
            <a:off x="4862513" y="2671763"/>
            <a:ext cx="0" cy="3381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3" name="Straight Connector 48"/>
          <p:cNvCxnSpPr>
            <a:cxnSpLocks noChangeShapeType="1"/>
          </p:cNvCxnSpPr>
          <p:nvPr/>
        </p:nvCxnSpPr>
        <p:spPr bwMode="auto">
          <a:xfrm flipV="1">
            <a:off x="2482850" y="2671763"/>
            <a:ext cx="23844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4" name="Straight Connector 50"/>
          <p:cNvCxnSpPr>
            <a:cxnSpLocks noChangeShapeType="1"/>
          </p:cNvCxnSpPr>
          <p:nvPr/>
        </p:nvCxnSpPr>
        <p:spPr bwMode="auto">
          <a:xfrm flipH="1" flipV="1">
            <a:off x="7239000" y="2671763"/>
            <a:ext cx="0" cy="3381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5" name="Straight Connector 51"/>
          <p:cNvCxnSpPr>
            <a:cxnSpLocks noChangeShapeType="1"/>
          </p:cNvCxnSpPr>
          <p:nvPr/>
        </p:nvCxnSpPr>
        <p:spPr bwMode="auto">
          <a:xfrm flipH="1" flipV="1">
            <a:off x="9613900" y="2671763"/>
            <a:ext cx="0" cy="3381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8216" name="Straight Connector 52"/>
          <p:cNvCxnSpPr>
            <a:cxnSpLocks noChangeShapeType="1"/>
          </p:cNvCxnSpPr>
          <p:nvPr/>
        </p:nvCxnSpPr>
        <p:spPr bwMode="auto">
          <a:xfrm flipV="1">
            <a:off x="7232650" y="2671763"/>
            <a:ext cx="2386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8217" name="TextBox 13"/>
          <p:cNvSpPr txBox="1">
            <a:spLocks noChangeArrowheads="1"/>
          </p:cNvSpPr>
          <p:nvPr/>
        </p:nvSpPr>
        <p:spPr bwMode="auto">
          <a:xfrm>
            <a:off x="2466975" y="1814513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8218" name="TextBox 13"/>
          <p:cNvSpPr txBox="1">
            <a:spLocks noChangeArrowheads="1"/>
          </p:cNvSpPr>
          <p:nvPr/>
        </p:nvSpPr>
        <p:spPr bwMode="auto">
          <a:xfrm>
            <a:off x="2641600" y="2109788"/>
            <a:ext cx="19875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8219" name="TextBox 13"/>
          <p:cNvSpPr txBox="1">
            <a:spLocks noChangeArrowheads="1"/>
          </p:cNvSpPr>
          <p:nvPr/>
        </p:nvSpPr>
        <p:spPr bwMode="auto">
          <a:xfrm>
            <a:off x="7232650" y="1814513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8220" name="TextBox 13"/>
          <p:cNvSpPr txBox="1">
            <a:spLocks noChangeArrowheads="1"/>
          </p:cNvSpPr>
          <p:nvPr/>
        </p:nvSpPr>
        <p:spPr bwMode="auto">
          <a:xfrm>
            <a:off x="7408863" y="2109788"/>
            <a:ext cx="19875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8221" name="TextBox 13"/>
          <p:cNvSpPr txBox="1">
            <a:spLocks noChangeArrowheads="1"/>
          </p:cNvSpPr>
          <p:nvPr/>
        </p:nvSpPr>
        <p:spPr bwMode="auto">
          <a:xfrm>
            <a:off x="4895850" y="5711825"/>
            <a:ext cx="23368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8222" name="TextBox 13"/>
          <p:cNvSpPr txBox="1">
            <a:spLocks noChangeArrowheads="1"/>
          </p:cNvSpPr>
          <p:nvPr/>
        </p:nvSpPr>
        <p:spPr bwMode="auto">
          <a:xfrm>
            <a:off x="5070475" y="6008688"/>
            <a:ext cx="19875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8223" name="TextBox 13"/>
          <p:cNvSpPr txBox="1">
            <a:spLocks noChangeArrowheads="1"/>
          </p:cNvSpPr>
          <p:nvPr/>
        </p:nvSpPr>
        <p:spPr bwMode="auto">
          <a:xfrm>
            <a:off x="2143125" y="4373563"/>
            <a:ext cx="69056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8224" name="TextBox 13"/>
          <p:cNvSpPr txBox="1">
            <a:spLocks noChangeArrowheads="1"/>
          </p:cNvSpPr>
          <p:nvPr/>
        </p:nvSpPr>
        <p:spPr bwMode="auto">
          <a:xfrm>
            <a:off x="4508500" y="4373563"/>
            <a:ext cx="690563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8225" name="TextBox 13"/>
          <p:cNvSpPr txBox="1">
            <a:spLocks noChangeArrowheads="1"/>
          </p:cNvSpPr>
          <p:nvPr/>
        </p:nvSpPr>
        <p:spPr bwMode="auto">
          <a:xfrm>
            <a:off x="6881813" y="4373563"/>
            <a:ext cx="690562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8226" name="TextBox 13"/>
          <p:cNvSpPr txBox="1">
            <a:spLocks noChangeArrowheads="1"/>
          </p:cNvSpPr>
          <p:nvPr/>
        </p:nvSpPr>
        <p:spPr bwMode="auto">
          <a:xfrm>
            <a:off x="9247188" y="4373563"/>
            <a:ext cx="690562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9219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3916363" y="2049463"/>
            <a:ext cx="2438400" cy="24384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9221" name="Oval 288"/>
          <p:cNvSpPr>
            <a:spLocks noChangeArrowheads="1"/>
          </p:cNvSpPr>
          <p:nvPr/>
        </p:nvSpPr>
        <p:spPr bwMode="auto">
          <a:xfrm>
            <a:off x="5557838" y="2049463"/>
            <a:ext cx="2436812" cy="24384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9222" name="Oval 289"/>
          <p:cNvSpPr>
            <a:spLocks noChangeArrowheads="1"/>
          </p:cNvSpPr>
          <p:nvPr/>
        </p:nvSpPr>
        <p:spPr bwMode="auto">
          <a:xfrm>
            <a:off x="4711700" y="3097213"/>
            <a:ext cx="2438400" cy="243840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pic>
        <p:nvPicPr>
          <p:cNvPr id="9223" name="Picture 36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67213" y="2584450"/>
            <a:ext cx="512762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32463" y="3322638"/>
            <a:ext cx="4302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4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08650" y="4770438"/>
            <a:ext cx="47783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8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42150" y="2598738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TextBox 13"/>
          <p:cNvSpPr txBox="1">
            <a:spLocks noChangeArrowheads="1"/>
          </p:cNvSpPr>
          <p:nvPr/>
        </p:nvSpPr>
        <p:spPr bwMode="auto">
          <a:xfrm>
            <a:off x="9336088" y="2082800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28" name="TextBox 13"/>
          <p:cNvSpPr txBox="1">
            <a:spLocks noChangeArrowheads="1"/>
          </p:cNvSpPr>
          <p:nvPr/>
        </p:nvSpPr>
        <p:spPr bwMode="auto">
          <a:xfrm>
            <a:off x="8642349" y="2405063"/>
            <a:ext cx="19891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9229" name="TextBox 13"/>
          <p:cNvSpPr txBox="1">
            <a:spLocks noChangeArrowheads="1"/>
          </p:cNvSpPr>
          <p:nvPr/>
        </p:nvSpPr>
        <p:spPr bwMode="auto">
          <a:xfrm>
            <a:off x="1271588" y="2082800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30" name="TextBox 13"/>
          <p:cNvSpPr txBox="1">
            <a:spLocks noChangeArrowheads="1"/>
          </p:cNvSpPr>
          <p:nvPr/>
        </p:nvSpPr>
        <p:spPr bwMode="auto">
          <a:xfrm>
            <a:off x="1276350" y="2405063"/>
            <a:ext cx="20542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9231" name="TextBox 13"/>
          <p:cNvSpPr txBox="1">
            <a:spLocks noChangeArrowheads="1"/>
          </p:cNvSpPr>
          <p:nvPr/>
        </p:nvSpPr>
        <p:spPr bwMode="auto">
          <a:xfrm>
            <a:off x="9336088" y="3513138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32" name="TextBox 13"/>
          <p:cNvSpPr txBox="1">
            <a:spLocks noChangeArrowheads="1"/>
          </p:cNvSpPr>
          <p:nvPr/>
        </p:nvSpPr>
        <p:spPr bwMode="auto">
          <a:xfrm>
            <a:off x="8642349" y="3835400"/>
            <a:ext cx="19891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9233" name="TextBox 13"/>
          <p:cNvSpPr txBox="1">
            <a:spLocks noChangeArrowheads="1"/>
          </p:cNvSpPr>
          <p:nvPr/>
        </p:nvSpPr>
        <p:spPr bwMode="auto">
          <a:xfrm>
            <a:off x="1271588" y="3513138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34" name="TextBox 13"/>
          <p:cNvSpPr txBox="1">
            <a:spLocks noChangeArrowheads="1"/>
          </p:cNvSpPr>
          <p:nvPr/>
        </p:nvSpPr>
        <p:spPr bwMode="auto">
          <a:xfrm>
            <a:off x="1276350" y="3835400"/>
            <a:ext cx="20542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9235" name="TextBox 13"/>
          <p:cNvSpPr txBox="1">
            <a:spLocks noChangeArrowheads="1"/>
          </p:cNvSpPr>
          <p:nvPr/>
        </p:nvSpPr>
        <p:spPr bwMode="auto">
          <a:xfrm>
            <a:off x="9336088" y="4813300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36" name="TextBox 13"/>
          <p:cNvSpPr txBox="1">
            <a:spLocks noChangeArrowheads="1"/>
          </p:cNvSpPr>
          <p:nvPr/>
        </p:nvSpPr>
        <p:spPr bwMode="auto">
          <a:xfrm>
            <a:off x="8642349" y="5135563"/>
            <a:ext cx="19891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9237" name="TextBox 13"/>
          <p:cNvSpPr txBox="1">
            <a:spLocks noChangeArrowheads="1"/>
          </p:cNvSpPr>
          <p:nvPr/>
        </p:nvSpPr>
        <p:spPr bwMode="auto">
          <a:xfrm>
            <a:off x="1271588" y="4813300"/>
            <a:ext cx="12954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9238" name="TextBox 13"/>
          <p:cNvSpPr txBox="1">
            <a:spLocks noChangeArrowheads="1"/>
          </p:cNvSpPr>
          <p:nvPr/>
        </p:nvSpPr>
        <p:spPr bwMode="auto">
          <a:xfrm>
            <a:off x="1276350" y="5135563"/>
            <a:ext cx="20542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0243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cxnSp>
        <p:nvCxnSpPr>
          <p:cNvPr id="10244" name="Straight Connector 8"/>
          <p:cNvCxnSpPr>
            <a:cxnSpLocks noChangeShapeType="1"/>
            <a:stCxn id="10248" idx="4"/>
            <a:endCxn id="10254" idx="0"/>
          </p:cNvCxnSpPr>
          <p:nvPr/>
        </p:nvCxnSpPr>
        <p:spPr bwMode="auto">
          <a:xfrm flipH="1">
            <a:off x="4719638" y="2193925"/>
            <a:ext cx="0" cy="1028700"/>
          </a:xfrm>
          <a:prstGeom prst="line">
            <a:avLst/>
          </a:prstGeom>
          <a:noFill/>
          <a:ln w="6350">
            <a:solidFill>
              <a:srgbClr val="FDFDFD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1484313" y="2717800"/>
            <a:ext cx="1684337" cy="1685925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0246" name="TextBox 25"/>
          <p:cNvSpPr txBox="1">
            <a:spLocks noChangeArrowheads="1"/>
          </p:cNvSpPr>
          <p:nvPr/>
        </p:nvSpPr>
        <p:spPr bwMode="auto">
          <a:xfrm>
            <a:off x="1787525" y="4441825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17613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7613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7613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7613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7613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7613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7613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7613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7613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pic>
        <p:nvPicPr>
          <p:cNvPr id="10247" name="Group 2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962150" y="3200400"/>
            <a:ext cx="750888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Oval 9"/>
          <p:cNvSpPr>
            <a:spLocks noChangeArrowheads="1"/>
          </p:cNvSpPr>
          <p:nvPr/>
        </p:nvSpPr>
        <p:spPr bwMode="auto">
          <a:xfrm>
            <a:off x="4424363" y="1603375"/>
            <a:ext cx="592137" cy="5905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10249" name="Straight Connector 22"/>
          <p:cNvCxnSpPr>
            <a:cxnSpLocks noChangeShapeType="1"/>
          </p:cNvCxnSpPr>
          <p:nvPr/>
        </p:nvCxnSpPr>
        <p:spPr bwMode="auto">
          <a:xfrm>
            <a:off x="6718300" y="1957388"/>
            <a:ext cx="912813" cy="3175"/>
          </a:xfrm>
          <a:prstGeom prst="line">
            <a:avLst/>
          </a:prstGeom>
          <a:noFill/>
          <a:ln w="6350">
            <a:solidFill>
              <a:srgbClr val="FDFDFD"/>
            </a:solidFill>
            <a:round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0250" name="Freeform 35"/>
          <p:cNvSpPr>
            <a:spLocks noEditPoints="1"/>
          </p:cNvSpPr>
          <p:nvPr/>
        </p:nvSpPr>
        <p:spPr bwMode="auto">
          <a:xfrm>
            <a:off x="4598988" y="1762125"/>
            <a:ext cx="242887" cy="274638"/>
          </a:xfrm>
          <a:custGeom>
            <a:gdLst>
              <a:gd fmla="*/ 2147483646 w 320" name="T0"/>
              <a:gd fmla="*/ 0 h 360" name="T1"/>
              <a:gd fmla="*/ 2147483646 w 320" name="T2"/>
              <a:gd fmla="*/ 0 h 360" name="T3"/>
              <a:gd fmla="*/ 2147483646 w 320" name="T4"/>
              <a:gd fmla="*/ 2147483646 h 360" name="T5"/>
              <a:gd fmla="*/ 2147483646 w 320" name="T6"/>
              <a:gd fmla="*/ 2147483646 h 360" name="T7"/>
              <a:gd fmla="*/ 2147483646 w 320" name="T8"/>
              <a:gd fmla="*/ 2147483646 h 360" name="T9"/>
              <a:gd fmla="*/ 2147483646 w 320" name="T10"/>
              <a:gd fmla="*/ 2147483646 h 360" name="T11"/>
              <a:gd fmla="*/ 2147483646 w 320" name="T12"/>
              <a:gd fmla="*/ 0 h 360" name="T13"/>
              <a:gd fmla="*/ 2147483646 w 320" name="T14"/>
              <a:gd fmla="*/ 2147483646 h 360" name="T15"/>
              <a:gd fmla="*/ 2147483646 w 320" name="T16"/>
              <a:gd fmla="*/ 2147483646 h 360" name="T17"/>
              <a:gd fmla="*/ 2147483646 w 320" name="T18"/>
              <a:gd fmla="*/ 2147483646 h 360" name="T19"/>
              <a:gd fmla="*/ 2147483646 w 320" name="T20"/>
              <a:gd fmla="*/ 2147483646 h 360" name="T21"/>
              <a:gd fmla="*/ 2147483646 w 320" name="T22"/>
              <a:gd fmla="*/ 2147483646 h 360" name="T23"/>
              <a:gd fmla="*/ 2147483646 w 320" name="T24"/>
              <a:gd fmla="*/ 2147483646 h 360" name="T25"/>
              <a:gd fmla="*/ 2147483646 w 320" name="T26"/>
              <a:gd fmla="*/ 2147483646 h 360" name="T27"/>
              <a:gd fmla="*/ 2147483646 w 320" name="T28"/>
              <a:gd fmla="*/ 2147483646 h 360" name="T29"/>
              <a:gd fmla="*/ 2147483646 w 320" name="T30"/>
              <a:gd fmla="*/ 2147483646 h 360" name="T31"/>
              <a:gd fmla="*/ 0 w 320" name="T32"/>
              <a:gd fmla="*/ 2147483646 h 360" name="T33"/>
              <a:gd fmla="*/ 0 w 320" name="T34"/>
              <a:gd fmla="*/ 2147483646 h 360" name="T35"/>
              <a:gd fmla="*/ 2147483646 w 320" name="T36"/>
              <a:gd fmla="*/ 2147483646 h 360" name="T37"/>
              <a:gd fmla="*/ 2147483646 w 320" name="T38"/>
              <a:gd fmla="*/ 2147483646 h 360" name="T39"/>
              <a:gd fmla="*/ 2147483646 w 320" name="T40"/>
              <a:gd fmla="*/ 2147483646 h 36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b" l="0" r="r" t="0"/>
            <a:pathLst>
              <a:path h="360" w="32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0251" name="Oval 10"/>
          <p:cNvSpPr>
            <a:spLocks noChangeArrowheads="1"/>
          </p:cNvSpPr>
          <p:nvPr/>
        </p:nvSpPr>
        <p:spPr bwMode="auto">
          <a:xfrm>
            <a:off x="4424363" y="4949825"/>
            <a:ext cx="592137" cy="590550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10252" name="Straight Connector 24"/>
          <p:cNvCxnSpPr>
            <a:cxnSpLocks noChangeShapeType="1"/>
          </p:cNvCxnSpPr>
          <p:nvPr/>
        </p:nvCxnSpPr>
        <p:spPr bwMode="auto">
          <a:xfrm>
            <a:off x="6718300" y="5253038"/>
            <a:ext cx="912813" cy="3175"/>
          </a:xfrm>
          <a:prstGeom prst="line">
            <a:avLst/>
          </a:prstGeom>
          <a:noFill/>
          <a:ln w="6350">
            <a:solidFill>
              <a:srgbClr val="FDFDFD"/>
            </a:solidFill>
            <a:round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pic>
        <p:nvPicPr>
          <p:cNvPr id="10253" name="Group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84700" y="5095875"/>
            <a:ext cx="298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4" name="Oval 11"/>
          <p:cNvSpPr>
            <a:spLocks noChangeArrowheads="1"/>
          </p:cNvSpPr>
          <p:nvPr/>
        </p:nvSpPr>
        <p:spPr bwMode="auto">
          <a:xfrm>
            <a:off x="4424363" y="3222625"/>
            <a:ext cx="592137" cy="592138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10255" name="Straight Connector 23"/>
          <p:cNvCxnSpPr>
            <a:cxnSpLocks noChangeShapeType="1"/>
          </p:cNvCxnSpPr>
          <p:nvPr/>
        </p:nvCxnSpPr>
        <p:spPr bwMode="auto">
          <a:xfrm>
            <a:off x="6718300" y="3605213"/>
            <a:ext cx="912813" cy="3175"/>
          </a:xfrm>
          <a:prstGeom prst="line">
            <a:avLst/>
          </a:prstGeom>
          <a:noFill/>
          <a:ln w="6350">
            <a:solidFill>
              <a:srgbClr val="FDFDFD"/>
            </a:solidFill>
            <a:round/>
            <a:headEnd len="med" type="oval" w="med"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0256" name="AutoShape 130"/>
          <p:cNvSpPr/>
          <p:nvPr/>
        </p:nvSpPr>
        <p:spPr bwMode="auto">
          <a:xfrm>
            <a:off x="4581525" y="3370263"/>
            <a:ext cx="296863" cy="296862"/>
          </a:xfrm>
          <a:custGeom>
            <a:gdLst>
              <a:gd fmla="*/ 49725573 w 21373" name="T0"/>
              <a:gd fmla="*/ 722447802 h 21600" name="T1"/>
              <a:gd fmla="*/ 263137735 w 21373" name="T2"/>
              <a:gd fmla="*/ 640424818 h 21600" name="T3"/>
              <a:gd fmla="*/ 324884073 w 21373" name="T4"/>
              <a:gd fmla="*/ 627473416 h 21600" name="T5"/>
              <a:gd fmla="*/ 397721291 w 21373" name="T6"/>
              <a:gd fmla="*/ 650235035 h 21600" name="T7"/>
              <a:gd fmla="*/ 470593233 w 21373" name="T8"/>
              <a:gd fmla="*/ 627473416 h 21600" name="T9"/>
              <a:gd fmla="*/ 532339571 w 21373" name="T10"/>
              <a:gd fmla="*/ 640424818 h 21600" name="T11"/>
              <a:gd fmla="*/ 745751913 w 21373" name="T12"/>
              <a:gd fmla="*/ 722447802 h 21600" name="T13"/>
              <a:gd fmla="*/ 49725573 w 21373" name="T14"/>
              <a:gd fmla="*/ 722447802 h 21600" name="T15"/>
              <a:gd fmla="*/ 503831139 w 21373" name="T16"/>
              <a:gd fmla="*/ 563466835 h 21600" name="T17"/>
              <a:gd fmla="*/ 495642384 w 21373" name="T18"/>
              <a:gd fmla="*/ 573456118 h 21600" name="T19"/>
              <a:gd fmla="*/ 299835116 w 21373" name="T20"/>
              <a:gd fmla="*/ 573456118 h 21600" name="T21"/>
              <a:gd fmla="*/ 291646167 w 21373" name="T22"/>
              <a:gd fmla="*/ 563466835 h 21600" name="T23"/>
              <a:gd fmla="*/ 202878630 w 21373" name="T24"/>
              <a:gd fmla="*/ 258845811 h 21600" name="T25"/>
              <a:gd fmla="*/ 397721291 w 21373" name="T26"/>
              <a:gd fmla="*/ 48165956 h 21600" name="T27"/>
              <a:gd fmla="*/ 592598676 w 21373" name="T28"/>
              <a:gd fmla="*/ 258845811 h 21600" name="T29"/>
              <a:gd fmla="*/ 503831139 w 21373" name="T30"/>
              <a:gd fmla="*/ 563466835 h 21600" name="T31"/>
              <a:gd fmla="*/ 773332976 w 21373" name="T32"/>
              <a:gd fmla="*/ 682381314 h 21600" name="T33"/>
              <a:gd fmla="*/ 542835670 w 21373" name="T34"/>
              <a:gd fmla="*/ 593328528 h 21600" name="T35"/>
              <a:gd fmla="*/ 637557163 w 21373" name="T36"/>
              <a:gd fmla="*/ 396563020 h 21600" name="T37"/>
              <a:gd fmla="*/ 574323774 w 21373" name="T38"/>
              <a:gd fmla="*/ 82025431 h 21600" name="T39"/>
              <a:gd fmla="*/ 397721291 w 21373" name="T40"/>
              <a:gd fmla="*/ 0 h 21600" name="T41"/>
              <a:gd fmla="*/ 221153712 w 21373" name="T42"/>
              <a:gd fmla="*/ 82025431 h 21600" name="T43"/>
              <a:gd fmla="*/ 157920143 w 21373" name="T44"/>
              <a:gd fmla="*/ 396563020 h 21600" name="T45"/>
              <a:gd fmla="*/ 252641830 w 21373" name="T46"/>
              <a:gd fmla="*/ 593328528 h 21600" name="T47"/>
              <a:gd fmla="*/ 22144330 w 21373" name="T48"/>
              <a:gd fmla="*/ 682381314 h 21600" name="T49"/>
              <a:gd fmla="*/ 2122335 w 21373" name="T50"/>
              <a:gd fmla="*/ 736398598 h 21600" name="T51"/>
              <a:gd fmla="*/ 49725573 w 21373" name="T52"/>
              <a:gd fmla="*/ 770613566 h 21600" name="T53"/>
              <a:gd fmla="*/ 745751913 w 21373" name="T54"/>
              <a:gd fmla="*/ 770613566 h 21600" name="T55"/>
              <a:gd fmla="*/ 793355166 w 21373" name="T56"/>
              <a:gd fmla="*/ 736398598 h 21600" name="T57"/>
              <a:gd fmla="*/ 773332976 w 21373" name="T58"/>
              <a:gd fmla="*/ 682381314 h 21600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</a:gdLst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b="b" l="0" r="r" t="0"/>
            <a:pathLst>
              <a:path h="21600" w="21373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50701" lIns="50701" rIns="50701" tIns="50701"/>
          <a:lstStyle/>
          <a:p>
            <a:endParaRPr altLang="en-US" lang="zh-CN"/>
          </a:p>
        </p:txBody>
      </p:sp>
      <p:sp>
        <p:nvSpPr>
          <p:cNvPr id="10257" name="TextBox 25"/>
          <p:cNvSpPr txBox="1">
            <a:spLocks noChangeArrowheads="1"/>
          </p:cNvSpPr>
          <p:nvPr/>
        </p:nvSpPr>
        <p:spPr bwMode="auto">
          <a:xfrm>
            <a:off x="5456238" y="1762125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17613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7613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7613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7613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7613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7613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7613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7613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7613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0258" name="TextBox 25"/>
          <p:cNvSpPr txBox="1">
            <a:spLocks noChangeArrowheads="1"/>
          </p:cNvSpPr>
          <p:nvPr/>
        </p:nvSpPr>
        <p:spPr bwMode="auto">
          <a:xfrm>
            <a:off x="5456238" y="3406775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17613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7613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7613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7613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7613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7613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7613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7613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7613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0259" name="TextBox 25"/>
          <p:cNvSpPr txBox="1">
            <a:spLocks noChangeArrowheads="1"/>
          </p:cNvSpPr>
          <p:nvPr/>
        </p:nvSpPr>
        <p:spPr bwMode="auto">
          <a:xfrm>
            <a:off x="5456238" y="5051425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17613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7613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7613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7613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7613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7613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7613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7613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7613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关键词</a:t>
            </a:r>
          </a:p>
        </p:txBody>
      </p:sp>
      <p:sp>
        <p:nvSpPr>
          <p:cNvPr id="10260" name="TextBox 13"/>
          <p:cNvSpPr txBox="1">
            <a:spLocks noChangeArrowheads="1"/>
          </p:cNvSpPr>
          <p:nvPr/>
        </p:nvSpPr>
        <p:spPr bwMode="auto">
          <a:xfrm>
            <a:off x="8034338" y="1714500"/>
            <a:ext cx="14954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0261" name="TextBox 13"/>
          <p:cNvSpPr txBox="1">
            <a:spLocks noChangeArrowheads="1"/>
          </p:cNvSpPr>
          <p:nvPr/>
        </p:nvSpPr>
        <p:spPr bwMode="auto">
          <a:xfrm>
            <a:off x="8034338" y="2036763"/>
            <a:ext cx="200977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0262" name="TextBox 13"/>
          <p:cNvSpPr txBox="1">
            <a:spLocks noChangeArrowheads="1"/>
          </p:cNvSpPr>
          <p:nvPr/>
        </p:nvSpPr>
        <p:spPr bwMode="auto">
          <a:xfrm>
            <a:off x="8034338" y="3419475"/>
            <a:ext cx="14954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0263" name="TextBox 13"/>
          <p:cNvSpPr txBox="1">
            <a:spLocks noChangeArrowheads="1"/>
          </p:cNvSpPr>
          <p:nvPr/>
        </p:nvSpPr>
        <p:spPr bwMode="auto">
          <a:xfrm>
            <a:off x="8034338" y="3741738"/>
            <a:ext cx="200977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0264" name="TextBox 13"/>
          <p:cNvSpPr txBox="1">
            <a:spLocks noChangeArrowheads="1"/>
          </p:cNvSpPr>
          <p:nvPr/>
        </p:nvSpPr>
        <p:spPr bwMode="auto">
          <a:xfrm>
            <a:off x="8034338" y="5016500"/>
            <a:ext cx="1495425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0265" name="TextBox 13"/>
          <p:cNvSpPr txBox="1">
            <a:spLocks noChangeArrowheads="1"/>
          </p:cNvSpPr>
          <p:nvPr/>
        </p:nvSpPr>
        <p:spPr bwMode="auto">
          <a:xfrm>
            <a:off x="8034338" y="5337175"/>
            <a:ext cx="200977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cxnSp>
        <p:nvCxnSpPr>
          <p:cNvPr id="10266" name="Straight Connector 8"/>
          <p:cNvCxnSpPr>
            <a:cxnSpLocks noChangeShapeType="1"/>
            <a:stCxn id="10254" idx="4"/>
            <a:endCxn id="10251" idx="0"/>
          </p:cNvCxnSpPr>
          <p:nvPr/>
        </p:nvCxnSpPr>
        <p:spPr bwMode="auto">
          <a:xfrm flipH="1">
            <a:off x="4719638" y="3814763"/>
            <a:ext cx="0" cy="1135062"/>
          </a:xfrm>
          <a:prstGeom prst="line">
            <a:avLst/>
          </a:prstGeom>
          <a:noFill/>
          <a:ln w="6350">
            <a:solidFill>
              <a:srgbClr val="FDFDFD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1267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1268" name="椭圆 32"/>
          <p:cNvSpPr>
            <a:spLocks noChangeArrowheads="1"/>
          </p:cNvSpPr>
          <p:nvPr/>
        </p:nvSpPr>
        <p:spPr bwMode="auto">
          <a:xfrm>
            <a:off x="1654175" y="2312988"/>
            <a:ext cx="2011363" cy="2011362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69" name="Oval 14"/>
          <p:cNvSpPr>
            <a:spLocks noChangeArrowheads="1"/>
          </p:cNvSpPr>
          <p:nvPr/>
        </p:nvSpPr>
        <p:spPr bwMode="auto">
          <a:xfrm>
            <a:off x="2946400" y="2206625"/>
            <a:ext cx="620713" cy="620713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70" name="Freeform 8"/>
          <p:cNvSpPr>
            <a:spLocks noEditPoints="1"/>
          </p:cNvSpPr>
          <p:nvPr/>
        </p:nvSpPr>
        <p:spPr bwMode="auto">
          <a:xfrm>
            <a:off x="3124200" y="2373313"/>
            <a:ext cx="265113" cy="287337"/>
          </a:xfrm>
          <a:custGeom>
            <a:gdLst>
              <a:gd fmla="*/ 2147483646 w 206" name="T0"/>
              <a:gd fmla="*/ 0 h 224" name="T1"/>
              <a:gd fmla="*/ 0 w 206" name="T2"/>
              <a:gd fmla="*/ 0 h 224" name="T3"/>
              <a:gd fmla="*/ 0 w 206" name="T4"/>
              <a:gd fmla="*/ 2147483646 h 224" name="T5"/>
              <a:gd fmla="*/ 2147483646 w 206" name="T6"/>
              <a:gd fmla="*/ 2147483646 h 224" name="T7"/>
              <a:gd fmla="*/ 2147483646 w 206" name="T8"/>
              <a:gd fmla="*/ 2147483646 h 224" name="T9"/>
              <a:gd fmla="*/ 2147483646 w 206" name="T10"/>
              <a:gd fmla="*/ 2147483646 h 224" name="T11"/>
              <a:gd fmla="*/ 2147483646 w 206" name="T12"/>
              <a:gd fmla="*/ 0 h 224" name="T13"/>
              <a:gd fmla="*/ 2147483646 w 206" name="T14"/>
              <a:gd fmla="*/ 2147483646 h 224" name="T15"/>
              <a:gd fmla="*/ 2147483646 w 206" name="T16"/>
              <a:gd fmla="*/ 2147483646 h 224" name="T17"/>
              <a:gd fmla="*/ 2147483646 w 206" name="T18"/>
              <a:gd fmla="*/ 2147483646 h 224" name="T19"/>
              <a:gd fmla="*/ 2147483646 w 206" name="T20"/>
              <a:gd fmla="*/ 2147483646 h 224" name="T21"/>
              <a:gd fmla="*/ 2147483646 w 206" name="T22"/>
              <a:gd fmla="*/ 2147483646 h 224" name="T23"/>
              <a:gd fmla="*/ 2147483646 w 206" name="T24"/>
              <a:gd fmla="*/ 2147483646 h 224" name="T25"/>
              <a:gd fmla="*/ 2147483646 w 206" name="T26"/>
              <a:gd fmla="*/ 2147483646 h 224" name="T27"/>
              <a:gd fmla="*/ 2147483646 w 206" name="T28"/>
              <a:gd fmla="*/ 2147483646 h 224" name="T29"/>
              <a:gd fmla="*/ 2147483646 w 206" name="T30"/>
              <a:gd fmla="*/ 2147483646 h 224" name="T31"/>
              <a:gd fmla="*/ 2147483646 w 206" name="T32"/>
              <a:gd fmla="*/ 2147483646 h 224" name="T33"/>
              <a:gd fmla="*/ 2147483646 w 206" name="T34"/>
              <a:gd fmla="*/ 2147483646 h 224" name="T35"/>
              <a:gd fmla="*/ 2147483646 w 206" name="T36"/>
              <a:gd fmla="*/ 2147483646 h 224" name="T37"/>
              <a:gd fmla="*/ 2147483646 w 206" name="T38"/>
              <a:gd fmla="*/ 2147483646 h 224" name="T39"/>
              <a:gd fmla="*/ 2147483646 w 206" name="T40"/>
              <a:gd fmla="*/ 2147483646 h 224" name="T41"/>
              <a:gd fmla="*/ 2147483646 w 206" name="T42"/>
              <a:gd fmla="*/ 2147483646 h 224" name="T43"/>
              <a:gd fmla="*/ 2147483646 w 206" name="T44"/>
              <a:gd fmla="*/ 2147483646 h 224" name="T45"/>
              <a:gd fmla="*/ 2147483646 w 206" name="T46"/>
              <a:gd fmla="*/ 2147483646 h 224" name="T47"/>
              <a:gd fmla="*/ 2147483646 w 206" name="T48"/>
              <a:gd fmla="*/ 2147483646 h 224" name="T49"/>
              <a:gd fmla="*/ 2147483646 w 206" name="T50"/>
              <a:gd fmla="*/ 2147483646 h 224" name="T51"/>
              <a:gd fmla="*/ 2147483646 w 206" name="T52"/>
              <a:gd fmla="*/ 2147483646 h 224" name="T53"/>
              <a:gd fmla="*/ 2147483646 w 206" name="T54"/>
              <a:gd fmla="*/ 0 h 224" name="T55"/>
              <a:gd fmla="*/ 2147483646 w 206" name="T56"/>
              <a:gd fmla="*/ 0 h 224" name="T57"/>
              <a:gd fmla="*/ 2147483646 w 206" name="T58"/>
              <a:gd fmla="*/ 2147483646 h 224" name="T59"/>
              <a:gd fmla="*/ 2147483646 w 206" name="T60"/>
              <a:gd fmla="*/ 2147483646 h 224" name="T61"/>
              <a:gd fmla="*/ 2147483646 w 206" name="T62"/>
              <a:gd fmla="*/ 2147483646 h 224" name="T63"/>
              <a:gd fmla="*/ 2147483646 w 206" name="T64"/>
              <a:gd fmla="*/ 2147483646 h 224" name="T65"/>
              <a:gd fmla="*/ 2147483646 w 206" name="T66"/>
              <a:gd fmla="*/ 2147483646 h 224" name="T67"/>
              <a:gd fmla="*/ 2147483646 w 206" name="T68"/>
              <a:gd fmla="*/ 2147483646 h 224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224" w="206">
                <a:moveTo>
                  <a:pt x="10" y="0"/>
                </a:moveTo>
                <a:lnTo>
                  <a:pt x="0" y="0"/>
                </a:lnTo>
                <a:lnTo>
                  <a:pt x="0" y="224"/>
                </a:lnTo>
                <a:lnTo>
                  <a:pt x="196" y="224"/>
                </a:lnTo>
                <a:lnTo>
                  <a:pt x="196" y="214"/>
                </a:lnTo>
                <a:lnTo>
                  <a:pt x="10" y="214"/>
                </a:lnTo>
                <a:lnTo>
                  <a:pt x="10" y="0"/>
                </a:lnTo>
                <a:close/>
                <a:moveTo>
                  <a:pt x="29" y="194"/>
                </a:moveTo>
                <a:lnTo>
                  <a:pt x="78" y="194"/>
                </a:lnTo>
                <a:lnTo>
                  <a:pt x="78" y="90"/>
                </a:lnTo>
                <a:lnTo>
                  <a:pt x="29" y="139"/>
                </a:lnTo>
                <a:lnTo>
                  <a:pt x="29" y="194"/>
                </a:lnTo>
                <a:close/>
                <a:moveTo>
                  <a:pt x="88" y="194"/>
                </a:moveTo>
                <a:lnTo>
                  <a:pt x="137" y="194"/>
                </a:lnTo>
                <a:lnTo>
                  <a:pt x="137" y="100"/>
                </a:lnTo>
                <a:lnTo>
                  <a:pt x="118" y="119"/>
                </a:lnTo>
                <a:lnTo>
                  <a:pt x="88" y="90"/>
                </a:lnTo>
                <a:lnTo>
                  <a:pt x="88" y="194"/>
                </a:lnTo>
                <a:close/>
                <a:moveTo>
                  <a:pt x="147" y="194"/>
                </a:moveTo>
                <a:lnTo>
                  <a:pt x="196" y="194"/>
                </a:lnTo>
                <a:lnTo>
                  <a:pt x="196" y="46"/>
                </a:lnTo>
                <a:lnTo>
                  <a:pt x="147" y="95"/>
                </a:lnTo>
                <a:lnTo>
                  <a:pt x="147" y="194"/>
                </a:lnTo>
                <a:close/>
                <a:moveTo>
                  <a:pt x="83" y="58"/>
                </a:moveTo>
                <a:lnTo>
                  <a:pt x="118" y="95"/>
                </a:lnTo>
                <a:lnTo>
                  <a:pt x="189" y="24"/>
                </a:lnTo>
                <a:lnTo>
                  <a:pt x="206" y="44"/>
                </a:lnTo>
                <a:lnTo>
                  <a:pt x="206" y="0"/>
                </a:lnTo>
                <a:lnTo>
                  <a:pt x="162" y="0"/>
                </a:lnTo>
                <a:lnTo>
                  <a:pt x="179" y="17"/>
                </a:lnTo>
                <a:lnTo>
                  <a:pt x="118" y="78"/>
                </a:lnTo>
                <a:lnTo>
                  <a:pt x="81" y="41"/>
                </a:lnTo>
                <a:lnTo>
                  <a:pt x="27" y="97"/>
                </a:lnTo>
                <a:lnTo>
                  <a:pt x="34" y="104"/>
                </a:lnTo>
                <a:lnTo>
                  <a:pt x="83" y="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944" lIns="121888" rIns="121888" tIns="60944"/>
          <a:lstStyle/>
          <a:p>
            <a:endParaRPr altLang="en-US" lang="zh-CN"/>
          </a:p>
        </p:txBody>
      </p:sp>
      <p:sp>
        <p:nvSpPr>
          <p:cNvPr id="11271" name="文本框 35"/>
          <p:cNvSpPr txBox="1">
            <a:spLocks noChangeArrowheads="1"/>
          </p:cNvSpPr>
          <p:nvPr/>
        </p:nvSpPr>
        <p:spPr bwMode="auto">
          <a:xfrm>
            <a:off x="2098675" y="2898775"/>
            <a:ext cx="136366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28%</a:t>
            </a:r>
          </a:p>
        </p:txBody>
      </p:sp>
      <p:sp>
        <p:nvSpPr>
          <p:cNvPr id="11272" name="椭圆 36"/>
          <p:cNvSpPr>
            <a:spLocks noChangeArrowheads="1"/>
          </p:cNvSpPr>
          <p:nvPr/>
        </p:nvSpPr>
        <p:spPr bwMode="auto">
          <a:xfrm>
            <a:off x="4862513" y="2312988"/>
            <a:ext cx="2011362" cy="2011362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73" name="Oval 14"/>
          <p:cNvSpPr>
            <a:spLocks noChangeArrowheads="1"/>
          </p:cNvSpPr>
          <p:nvPr/>
        </p:nvSpPr>
        <p:spPr bwMode="auto">
          <a:xfrm>
            <a:off x="6154738" y="2206625"/>
            <a:ext cx="620712" cy="620713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74" name="文本框 38"/>
          <p:cNvSpPr txBox="1">
            <a:spLocks noChangeArrowheads="1"/>
          </p:cNvSpPr>
          <p:nvPr/>
        </p:nvSpPr>
        <p:spPr bwMode="auto">
          <a:xfrm>
            <a:off x="5343525" y="2898775"/>
            <a:ext cx="136525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35%</a:t>
            </a:r>
          </a:p>
        </p:txBody>
      </p:sp>
      <p:sp>
        <p:nvSpPr>
          <p:cNvPr id="11275" name="Freeform 68"/>
          <p:cNvSpPr>
            <a:spLocks noEditPoints="1"/>
          </p:cNvSpPr>
          <p:nvPr/>
        </p:nvSpPr>
        <p:spPr bwMode="auto">
          <a:xfrm>
            <a:off x="6292850" y="2343150"/>
            <a:ext cx="344488" cy="347663"/>
          </a:xfrm>
          <a:custGeom>
            <a:gdLst>
              <a:gd fmla="*/ 2147483646 w 286" name="T0"/>
              <a:gd fmla="*/ 2147483646 h 288" name="T1"/>
              <a:gd fmla="*/ 2147483646 w 286" name="T2"/>
              <a:gd fmla="*/ 2147483646 h 288" name="T3"/>
              <a:gd fmla="*/ 2147483646 w 286" name="T4"/>
              <a:gd fmla="*/ 2147483646 h 288" name="T5"/>
              <a:gd fmla="*/ 2147483646 w 286" name="T6"/>
              <a:gd fmla="*/ 0 h 288" name="T7"/>
              <a:gd fmla="*/ 2147483646 w 286" name="T8"/>
              <a:gd fmla="*/ 0 h 288" name="T9"/>
              <a:gd fmla="*/ 2147483646 w 286" name="T10"/>
              <a:gd fmla="*/ 2147483646 h 288" name="T11"/>
              <a:gd fmla="*/ 2147483646 w 286" name="T12"/>
              <a:gd fmla="*/ 2147483646 h 288" name="T13"/>
              <a:gd fmla="*/ 0 w 286" name="T14"/>
              <a:gd fmla="*/ 2147483646 h 288" name="T15"/>
              <a:gd fmla="*/ 0 w 286" name="T16"/>
              <a:gd fmla="*/ 2147483646 h 288" name="T17"/>
              <a:gd fmla="*/ 2147483646 w 286" name="T18"/>
              <a:gd fmla="*/ 2147483646 h 288" name="T19"/>
              <a:gd fmla="*/ 2147483646 w 286" name="T20"/>
              <a:gd fmla="*/ 2147483646 h 288" name="T21"/>
              <a:gd fmla="*/ 2147483646 w 286" name="T22"/>
              <a:gd fmla="*/ 2147483646 h 288" name="T23"/>
              <a:gd fmla="*/ 2147483646 w 286" name="T24"/>
              <a:gd fmla="*/ 2147483646 h 288" name="T25"/>
              <a:gd fmla="*/ 2147483646 w 286" name="T26"/>
              <a:gd fmla="*/ 2147483646 h 288" name="T27"/>
              <a:gd fmla="*/ 2147483646 w 286" name="T28"/>
              <a:gd fmla="*/ 2147483646 h 288" name="T29"/>
              <a:gd fmla="*/ 2147483646 w 286" name="T30"/>
              <a:gd fmla="*/ 2147483646 h 288" name="T31"/>
              <a:gd fmla="*/ 2147483646 w 286" name="T32"/>
              <a:gd fmla="*/ 2147483646 h 288" name="T33"/>
              <a:gd fmla="*/ 2147483646 w 286" name="T34"/>
              <a:gd fmla="*/ 2147483646 h 288" name="T35"/>
              <a:gd fmla="*/ 2147483646 w 286" name="T36"/>
              <a:gd fmla="*/ 2147483646 h 288" name="T37"/>
              <a:gd fmla="*/ 2147483646 w 286" name="T38"/>
              <a:gd fmla="*/ 2147483646 h 288" name="T39"/>
              <a:gd fmla="*/ 2147483646 w 286" name="T40"/>
              <a:gd fmla="*/ 2147483646 h 288" name="T41"/>
              <a:gd fmla="*/ 2147483646 w 286" name="T42"/>
              <a:gd fmla="*/ 2147483646 h 288" name="T43"/>
              <a:gd fmla="*/ 2147483646 w 286" name="T44"/>
              <a:gd fmla="*/ 2147483646 h 288" name="T45"/>
              <a:gd fmla="*/ 2147483646 w 286" name="T46"/>
              <a:gd fmla="*/ 2147483646 h 288" name="T47"/>
              <a:gd fmla="*/ 2147483646 w 286" name="T48"/>
              <a:gd fmla="*/ 2147483646 h 288" name="T49"/>
              <a:gd fmla="*/ 2147483646 w 286" name="T50"/>
              <a:gd fmla="*/ 2147483646 h 288" name="T51"/>
              <a:gd fmla="*/ 2147483646 w 286" name="T52"/>
              <a:gd fmla="*/ 2147483646 h 288" name="T53"/>
              <a:gd fmla="*/ 2147483646 w 286" name="T54"/>
              <a:gd fmla="*/ 2147483646 h 288" name="T55"/>
              <a:gd fmla="*/ 2147483646 w 286" name="T56"/>
              <a:gd fmla="*/ 2147483646 h 288" name="T57"/>
              <a:gd fmla="*/ 2147483646 w 286" name="T58"/>
              <a:gd fmla="*/ 2147483646 h 288" name="T59"/>
              <a:gd fmla="*/ 2147483646 w 286" name="T60"/>
              <a:gd fmla="*/ 2147483646 h 288" name="T61"/>
              <a:gd fmla="*/ 2147483646 w 286" name="T62"/>
              <a:gd fmla="*/ 2147483646 h 288" name="T63"/>
              <a:gd fmla="*/ 2147483646 w 286" name="T64"/>
              <a:gd fmla="*/ 2147483646 h 288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288" w="286">
                <a:moveTo>
                  <a:pt x="286" y="131"/>
                </a:moveTo>
                <a:cubicBezTo>
                  <a:pt x="259" y="131"/>
                  <a:pt x="259" y="131"/>
                  <a:pt x="259" y="131"/>
                </a:cubicBezTo>
                <a:cubicBezTo>
                  <a:pt x="254" y="76"/>
                  <a:pt x="210" y="31"/>
                  <a:pt x="155" y="26"/>
                </a:cubicBezTo>
                <a:cubicBezTo>
                  <a:pt x="155" y="0"/>
                  <a:pt x="155" y="0"/>
                  <a:pt x="155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26"/>
                  <a:pt x="131" y="26"/>
                  <a:pt x="131" y="26"/>
                </a:cubicBezTo>
                <a:cubicBezTo>
                  <a:pt x="76" y="32"/>
                  <a:pt x="32" y="76"/>
                  <a:pt x="27" y="131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155"/>
                  <a:pt x="0" y="155"/>
                  <a:pt x="0" y="155"/>
                </a:cubicBezTo>
                <a:cubicBezTo>
                  <a:pt x="28" y="155"/>
                  <a:pt x="28" y="155"/>
                  <a:pt x="28" y="155"/>
                </a:cubicBezTo>
                <a:cubicBezTo>
                  <a:pt x="33" y="209"/>
                  <a:pt x="77" y="252"/>
                  <a:pt x="131" y="258"/>
                </a:cubicBezTo>
                <a:cubicBezTo>
                  <a:pt x="131" y="288"/>
                  <a:pt x="131" y="288"/>
                  <a:pt x="131" y="288"/>
                </a:cubicBezTo>
                <a:cubicBezTo>
                  <a:pt x="155" y="288"/>
                  <a:pt x="155" y="288"/>
                  <a:pt x="155" y="288"/>
                </a:cubicBezTo>
                <a:cubicBezTo>
                  <a:pt x="155" y="258"/>
                  <a:pt x="155" y="258"/>
                  <a:pt x="155" y="258"/>
                </a:cubicBezTo>
                <a:cubicBezTo>
                  <a:pt x="210" y="253"/>
                  <a:pt x="253" y="209"/>
                  <a:pt x="259" y="155"/>
                </a:cubicBezTo>
                <a:cubicBezTo>
                  <a:pt x="286" y="155"/>
                  <a:pt x="286" y="155"/>
                  <a:pt x="286" y="155"/>
                </a:cubicBezTo>
                <a:lnTo>
                  <a:pt x="286" y="131"/>
                </a:lnTo>
                <a:close/>
                <a:moveTo>
                  <a:pt x="235" y="131"/>
                </a:moveTo>
                <a:cubicBezTo>
                  <a:pt x="155" y="131"/>
                  <a:pt x="155" y="131"/>
                  <a:pt x="155" y="131"/>
                </a:cubicBezTo>
                <a:cubicBezTo>
                  <a:pt x="155" y="50"/>
                  <a:pt x="155" y="50"/>
                  <a:pt x="155" y="50"/>
                </a:cubicBezTo>
                <a:cubicBezTo>
                  <a:pt x="197" y="55"/>
                  <a:pt x="231" y="89"/>
                  <a:pt x="235" y="131"/>
                </a:cubicBezTo>
                <a:close/>
                <a:moveTo>
                  <a:pt x="131" y="50"/>
                </a:moveTo>
                <a:cubicBezTo>
                  <a:pt x="131" y="131"/>
                  <a:pt x="131" y="131"/>
                  <a:pt x="131" y="131"/>
                </a:cubicBezTo>
                <a:cubicBezTo>
                  <a:pt x="51" y="131"/>
                  <a:pt x="51" y="131"/>
                  <a:pt x="51" y="131"/>
                </a:cubicBezTo>
                <a:cubicBezTo>
                  <a:pt x="56" y="89"/>
                  <a:pt x="89" y="56"/>
                  <a:pt x="131" y="50"/>
                </a:cubicBezTo>
                <a:close/>
                <a:moveTo>
                  <a:pt x="52" y="155"/>
                </a:moveTo>
                <a:cubicBezTo>
                  <a:pt x="131" y="155"/>
                  <a:pt x="131" y="155"/>
                  <a:pt x="131" y="155"/>
                </a:cubicBezTo>
                <a:cubicBezTo>
                  <a:pt x="131" y="234"/>
                  <a:pt x="131" y="234"/>
                  <a:pt x="131" y="234"/>
                </a:cubicBezTo>
                <a:cubicBezTo>
                  <a:pt x="90" y="228"/>
                  <a:pt x="57" y="196"/>
                  <a:pt x="52" y="155"/>
                </a:cubicBezTo>
                <a:close/>
                <a:moveTo>
                  <a:pt x="155" y="234"/>
                </a:moveTo>
                <a:cubicBezTo>
                  <a:pt x="155" y="155"/>
                  <a:pt x="155" y="155"/>
                  <a:pt x="155" y="155"/>
                </a:cubicBezTo>
                <a:cubicBezTo>
                  <a:pt x="235" y="155"/>
                  <a:pt x="235" y="155"/>
                  <a:pt x="235" y="155"/>
                </a:cubicBezTo>
                <a:cubicBezTo>
                  <a:pt x="229" y="196"/>
                  <a:pt x="196" y="229"/>
                  <a:pt x="155" y="2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276" name="椭圆 40"/>
          <p:cNvSpPr>
            <a:spLocks noChangeArrowheads="1"/>
          </p:cNvSpPr>
          <p:nvPr/>
        </p:nvSpPr>
        <p:spPr bwMode="auto">
          <a:xfrm>
            <a:off x="8070850" y="2312988"/>
            <a:ext cx="2011363" cy="2011362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9363075" y="2206625"/>
            <a:ext cx="620713" cy="620713"/>
          </a:xfrm>
          <a:prstGeom prst="ellipse">
            <a:avLst/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en-US" sz="18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278" name="文本框 42"/>
          <p:cNvSpPr txBox="1">
            <a:spLocks noChangeArrowheads="1"/>
          </p:cNvSpPr>
          <p:nvPr/>
        </p:nvSpPr>
        <p:spPr bwMode="auto">
          <a:xfrm>
            <a:off x="8551864" y="2898775"/>
            <a:ext cx="136525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86%</a:t>
            </a:r>
          </a:p>
        </p:txBody>
      </p:sp>
      <p:sp>
        <p:nvSpPr>
          <p:cNvPr id="11279" name="Freeform 247"/>
          <p:cNvSpPr>
            <a:spLocks noEditPoints="1"/>
          </p:cNvSpPr>
          <p:nvPr/>
        </p:nvSpPr>
        <p:spPr bwMode="auto">
          <a:xfrm>
            <a:off x="9693275" y="2525713"/>
            <a:ext cx="130175" cy="133350"/>
          </a:xfrm>
          <a:custGeom>
            <a:gdLst>
              <a:gd fmla="*/ 0 w 119" name="T0"/>
              <a:gd fmla="*/ 2147483646 h 121" name="T1"/>
              <a:gd fmla="*/ 2147483646 w 119" name="T2"/>
              <a:gd fmla="*/ 2147483646 h 121" name="T3"/>
              <a:gd fmla="*/ 2147483646 w 119" name="T4"/>
              <a:gd fmla="*/ 2147483646 h 121" name="T5"/>
              <a:gd fmla="*/ 2147483646 w 119" name="T6"/>
              <a:gd fmla="*/ 2147483646 h 121" name="T7"/>
              <a:gd fmla="*/ 2147483646 w 119" name="T8"/>
              <a:gd fmla="*/ 2147483646 h 121" name="T9"/>
              <a:gd fmla="*/ 2147483646 w 119" name="T10"/>
              <a:gd fmla="*/ 2147483646 h 121" name="T11"/>
              <a:gd fmla="*/ 2147483646 w 119" name="T12"/>
              <a:gd fmla="*/ 2147483646 h 121" name="T13"/>
              <a:gd fmla="*/ 2147483646 w 119" name="T14"/>
              <a:gd fmla="*/ 0 h 121" name="T15"/>
              <a:gd fmla="*/ 2147483646 w 119" name="T16"/>
              <a:gd fmla="*/ 2147483646 h 121" name="T17"/>
              <a:gd fmla="*/ 0 w 119" name="T18"/>
              <a:gd fmla="*/ 2147483646 h 121" name="T19"/>
              <a:gd fmla="*/ 2147483646 w 119" name="T20"/>
              <a:gd fmla="*/ 2147483646 h 121" name="T21"/>
              <a:gd fmla="*/ 2147483646 w 119" name="T22"/>
              <a:gd fmla="*/ 2147483646 h 121" name="T23"/>
              <a:gd fmla="*/ 2147483646 w 119" name="T24"/>
              <a:gd fmla="*/ 2147483646 h 121" name="T25"/>
              <a:gd fmla="*/ 2147483646 w 119" name="T26"/>
              <a:gd fmla="*/ 2147483646 h 121" name="T27"/>
              <a:gd fmla="*/ 2147483646 w 119" name="T28"/>
              <a:gd fmla="*/ 2147483646 h 121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b" l="0" r="r" t="0"/>
            <a:pathLst>
              <a:path h="120" w="119">
                <a:moveTo>
                  <a:pt x="0" y="40"/>
                </a:moveTo>
                <a:cubicBezTo>
                  <a:pt x="46" y="85"/>
                  <a:pt x="46" y="85"/>
                  <a:pt x="46" y="85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83" y="121"/>
                  <a:pt x="83" y="121"/>
                  <a:pt x="83" y="121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83" y="48"/>
                  <a:pt x="83" y="48"/>
                  <a:pt x="83" y="48"/>
                </a:cubicBezTo>
                <a:cubicBezTo>
                  <a:pt x="35" y="0"/>
                  <a:pt x="35" y="0"/>
                  <a:pt x="35" y="0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6"/>
                  <a:pt x="1" y="38"/>
                  <a:pt x="0" y="40"/>
                </a:cubicBezTo>
                <a:close/>
                <a:moveTo>
                  <a:pt x="80" y="67"/>
                </a:moveTo>
                <a:cubicBezTo>
                  <a:pt x="88" y="67"/>
                  <a:pt x="95" y="73"/>
                  <a:pt x="95" y="82"/>
                </a:cubicBezTo>
                <a:cubicBezTo>
                  <a:pt x="95" y="90"/>
                  <a:pt x="88" y="97"/>
                  <a:pt x="80" y="97"/>
                </a:cubicBezTo>
                <a:cubicBezTo>
                  <a:pt x="71" y="97"/>
                  <a:pt x="65" y="90"/>
                  <a:pt x="65" y="82"/>
                </a:cubicBezTo>
                <a:cubicBezTo>
                  <a:pt x="65" y="73"/>
                  <a:pt x="71" y="67"/>
                  <a:pt x="80" y="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280" name="Freeform 248"/>
          <p:cNvSpPr/>
          <p:nvPr/>
        </p:nvSpPr>
        <p:spPr bwMode="auto">
          <a:xfrm>
            <a:off x="9507538" y="2343150"/>
            <a:ext cx="165100" cy="163513"/>
          </a:xfrm>
          <a:custGeom>
            <a:gdLst>
              <a:gd fmla="*/ 2147483646 w 151" name="T0"/>
              <a:gd fmla="*/ 2147483646 h 149" name="T1"/>
              <a:gd fmla="*/ 2147483646 w 151" name="T2"/>
              <a:gd fmla="*/ 2147483646 h 149" name="T3"/>
              <a:gd fmla="*/ 2147483646 w 151" name="T4"/>
              <a:gd fmla="*/ 2147483646 h 149" name="T5"/>
              <a:gd fmla="*/ 2147483646 w 151" name="T6"/>
              <a:gd fmla="*/ 0 h 149" name="T7"/>
              <a:gd fmla="*/ 2147483646 w 151" name="T8"/>
              <a:gd fmla="*/ 2147483646 h 149" name="T9"/>
              <a:gd fmla="*/ 2147483646 w 151" name="T10"/>
              <a:gd fmla="*/ 2147483646 h 149" name="T11"/>
              <a:gd fmla="*/ 2147483646 w 151" name="T12"/>
              <a:gd fmla="*/ 2147483646 h 149" name="T13"/>
              <a:gd fmla="*/ 2147483646 w 151" name="T14"/>
              <a:gd fmla="*/ 2147483646 h 149" name="T15"/>
              <a:gd fmla="*/ 0 w 151" name="T16"/>
              <a:gd fmla="*/ 2147483646 h 149" name="T17"/>
              <a:gd fmla="*/ 2147483646 w 151" name="T18"/>
              <a:gd fmla="*/ 2147483646 h 149" name="T19"/>
              <a:gd fmla="*/ 2147483646 w 151" name="T20"/>
              <a:gd fmla="*/ 2147483646 h 149" name="T21"/>
              <a:gd fmla="*/ 2147483646 w 151" name="T22"/>
              <a:gd fmla="*/ 2147483646 h 149" name="T23"/>
              <a:gd fmla="*/ 2147483646 w 151" name="T24"/>
              <a:gd fmla="*/ 2147483646 h 149" name="T25"/>
              <a:gd fmla="*/ 2147483646 w 151" name="T26"/>
              <a:gd fmla="*/ 2147483646 h 149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b" l="0" r="r" t="0"/>
            <a:pathLst>
              <a:path h="149" w="151">
                <a:moveTo>
                  <a:pt x="151" y="114"/>
                </a:moveTo>
                <a:cubicBezTo>
                  <a:pt x="124" y="87"/>
                  <a:pt x="124" y="87"/>
                  <a:pt x="124" y="87"/>
                </a:cubicBezTo>
                <a:cubicBezTo>
                  <a:pt x="128" y="80"/>
                  <a:pt x="130" y="74"/>
                  <a:pt x="130" y="67"/>
                </a:cubicBezTo>
                <a:cubicBezTo>
                  <a:pt x="130" y="33"/>
                  <a:pt x="97" y="0"/>
                  <a:pt x="62" y="0"/>
                </a:cubicBezTo>
                <a:cubicBezTo>
                  <a:pt x="62" y="0"/>
                  <a:pt x="58" y="4"/>
                  <a:pt x="56" y="6"/>
                </a:cubicBezTo>
                <a:cubicBezTo>
                  <a:pt x="84" y="34"/>
                  <a:pt x="82" y="29"/>
                  <a:pt x="82" y="46"/>
                </a:cubicBezTo>
                <a:cubicBezTo>
                  <a:pt x="82" y="60"/>
                  <a:pt x="60" y="81"/>
                  <a:pt x="46" y="81"/>
                </a:cubicBezTo>
                <a:cubicBezTo>
                  <a:pt x="29" y="81"/>
                  <a:pt x="34" y="84"/>
                  <a:pt x="6" y="56"/>
                </a:cubicBezTo>
                <a:cubicBezTo>
                  <a:pt x="4" y="58"/>
                  <a:pt x="0" y="62"/>
                  <a:pt x="0" y="62"/>
                </a:cubicBezTo>
                <a:cubicBezTo>
                  <a:pt x="1" y="97"/>
                  <a:pt x="33" y="130"/>
                  <a:pt x="67" y="130"/>
                </a:cubicBezTo>
                <a:cubicBezTo>
                  <a:pt x="74" y="130"/>
                  <a:pt x="80" y="128"/>
                  <a:pt x="87" y="124"/>
                </a:cubicBezTo>
                <a:cubicBezTo>
                  <a:pt x="111" y="149"/>
                  <a:pt x="111" y="149"/>
                  <a:pt x="111" y="149"/>
                </a:cubicBezTo>
                <a:cubicBezTo>
                  <a:pt x="113" y="148"/>
                  <a:pt x="115" y="148"/>
                  <a:pt x="117" y="148"/>
                </a:cubicBezTo>
                <a:lnTo>
                  <a:pt x="151" y="1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281" name="Freeform 249"/>
          <p:cNvSpPr/>
          <p:nvPr/>
        </p:nvSpPr>
        <p:spPr bwMode="auto">
          <a:xfrm>
            <a:off x="9528175" y="2343150"/>
            <a:ext cx="311150" cy="315913"/>
          </a:xfrm>
          <a:custGeom>
            <a:gdLst>
              <a:gd fmla="*/ 2147483646 w 285" name="T0"/>
              <a:gd fmla="*/ 2147483646 h 289" name="T1"/>
              <a:gd fmla="*/ 2147483646 w 285" name="T2"/>
              <a:gd fmla="*/ 2147483646 h 289" name="T3"/>
              <a:gd fmla="*/ 2147483646 w 285" name="T4"/>
              <a:gd fmla="*/ 2147483646 h 289" name="T5"/>
              <a:gd fmla="*/ 2147483646 w 285" name="T6"/>
              <a:gd fmla="*/ 2147483646 h 289" name="T7"/>
              <a:gd fmla="*/ 2147483646 w 285" name="T8"/>
              <a:gd fmla="*/ 2147483646 h 289" name="T9"/>
              <a:gd fmla="*/ 2147483646 w 285" name="T10"/>
              <a:gd fmla="*/ 2147483646 h 289" name="T11"/>
              <a:gd fmla="*/ 2147483646 w 285" name="T12"/>
              <a:gd fmla="*/ 2147483646 h 289" name="T13"/>
              <a:gd fmla="*/ 2147483646 w 285" name="T14"/>
              <a:gd fmla="*/ 2147483646 h 289" name="T15"/>
              <a:gd fmla="*/ 2147483646 w 285" name="T16"/>
              <a:gd fmla="*/ 0 h 289" name="T17"/>
              <a:gd fmla="*/ 2147483646 w 285" name="T18"/>
              <a:gd fmla="*/ 2147483646 h 289" name="T19"/>
              <a:gd fmla="*/ 2147483646 w 285" name="T20"/>
              <a:gd fmla="*/ 2147483646 h 289" name="T21"/>
              <a:gd fmla="*/ 2147483646 w 285" name="T22"/>
              <a:gd fmla="*/ 2147483646 h 289" name="T23"/>
              <a:gd fmla="*/ 2147483646 w 285" name="T24"/>
              <a:gd fmla="*/ 2147483646 h 289" name="T25"/>
              <a:gd fmla="*/ 2147483646 w 285" name="T26"/>
              <a:gd fmla="*/ 2147483646 h 289" name="T27"/>
              <a:gd fmla="*/ 2147483646 w 285" name="T28"/>
              <a:gd fmla="*/ 2147483646 h 289" name="T29"/>
              <a:gd fmla="*/ 2147483646 w 285" name="T30"/>
              <a:gd fmla="*/ 2147483646 h 289" name="T31"/>
              <a:gd fmla="*/ 2147483646 w 285" name="T32"/>
              <a:gd fmla="*/ 2147483646 h 289" name="T33"/>
              <a:gd fmla="*/ 2147483646 w 285" name="T34"/>
              <a:gd fmla="*/ 2147483646 h 289" name="T35"/>
              <a:gd fmla="*/ 2147483646 w 285" name="T36"/>
              <a:gd fmla="*/ 2147483646 h 289" name="T37"/>
              <a:gd fmla="*/ 2147483646 w 285" name="T38"/>
              <a:gd fmla="*/ 2147483646 h 289" name="T39"/>
              <a:gd fmla="*/ 2147483646 w 285" name="T40"/>
              <a:gd fmla="*/ 2147483646 h 289" name="T41"/>
              <a:gd fmla="*/ 2147483646 w 285" name="T42"/>
              <a:gd fmla="*/ 2147483646 h 289" name="T43"/>
              <a:gd fmla="*/ 2147483646 w 285" name="T44"/>
              <a:gd fmla="*/ 2147483646 h 289" name="T45"/>
              <a:gd fmla="*/ 2147483646 w 285" name="T46"/>
              <a:gd fmla="*/ 2147483646 h 289" name="T47"/>
              <a:gd fmla="*/ 2147483646 w 285" name="T48"/>
              <a:gd fmla="*/ 2147483646 h 289" name="T49"/>
              <a:gd fmla="*/ 2147483646 w 285" name="T50"/>
              <a:gd fmla="*/ 2147483646 h 289" name="T51"/>
              <a:gd fmla="*/ 2147483646 w 285" name="T52"/>
              <a:gd fmla="*/ 2147483646 h 289" name="T53"/>
              <a:gd fmla="*/ 2147483646 w 285" name="T54"/>
              <a:gd fmla="*/ 2147483646 h 289" name="T55"/>
              <a:gd fmla="*/ 2147483646 w 285" name="T56"/>
              <a:gd fmla="*/ 2147483646 h 289" name="T57"/>
              <a:gd fmla="*/ 2147483646 w 285" name="T58"/>
              <a:gd fmla="*/ 2147483646 h 289" name="T59"/>
              <a:gd fmla="*/ 2147483646 w 285" name="T60"/>
              <a:gd fmla="*/ 2147483646 h 289" name="T61"/>
              <a:gd fmla="*/ 2147483646 w 285" name="T62"/>
              <a:gd fmla="*/ 2147483646 h 289" name="T63"/>
              <a:gd fmla="*/ 2147483646 w 285" name="T64"/>
              <a:gd fmla="*/ 2147483646 h 289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289" w="285">
                <a:moveTo>
                  <a:pt x="240" y="172"/>
                </a:moveTo>
                <a:cubicBezTo>
                  <a:pt x="259" y="190"/>
                  <a:pt x="259" y="190"/>
                  <a:pt x="259" y="190"/>
                </a:cubicBezTo>
                <a:cubicBezTo>
                  <a:pt x="259" y="190"/>
                  <a:pt x="285" y="117"/>
                  <a:pt x="254" y="86"/>
                </a:cubicBezTo>
                <a:cubicBezTo>
                  <a:pt x="242" y="74"/>
                  <a:pt x="226" y="58"/>
                  <a:pt x="213" y="45"/>
                </a:cubicBezTo>
                <a:cubicBezTo>
                  <a:pt x="210" y="42"/>
                  <a:pt x="202" y="44"/>
                  <a:pt x="200" y="42"/>
                </a:cubicBezTo>
                <a:cubicBezTo>
                  <a:pt x="194" y="34"/>
                  <a:pt x="192" y="27"/>
                  <a:pt x="191" y="26"/>
                </a:cubicBezTo>
                <a:cubicBezTo>
                  <a:pt x="190" y="20"/>
                  <a:pt x="184" y="14"/>
                  <a:pt x="178" y="9"/>
                </a:cubicBezTo>
                <a:cubicBezTo>
                  <a:pt x="177" y="7"/>
                  <a:pt x="177" y="7"/>
                  <a:pt x="177" y="7"/>
                </a:cubicBezTo>
                <a:cubicBezTo>
                  <a:pt x="172" y="2"/>
                  <a:pt x="170" y="0"/>
                  <a:pt x="167" y="0"/>
                </a:cubicBezTo>
                <a:cubicBezTo>
                  <a:pt x="165" y="0"/>
                  <a:pt x="163" y="2"/>
                  <a:pt x="159" y="6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24" y="40"/>
                  <a:pt x="126" y="41"/>
                  <a:pt x="134" y="49"/>
                </a:cubicBezTo>
                <a:cubicBezTo>
                  <a:pt x="136" y="51"/>
                  <a:pt x="136" y="51"/>
                  <a:pt x="136" y="51"/>
                </a:cubicBezTo>
                <a:cubicBezTo>
                  <a:pt x="142" y="57"/>
                  <a:pt x="149" y="64"/>
                  <a:pt x="155" y="64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61" y="65"/>
                  <a:pt x="172" y="68"/>
                  <a:pt x="177" y="77"/>
                </a:cubicBezTo>
                <a:cubicBezTo>
                  <a:pt x="182" y="89"/>
                  <a:pt x="174" y="97"/>
                  <a:pt x="171" y="102"/>
                </a:cubicBezTo>
                <a:cubicBezTo>
                  <a:pt x="104" y="169"/>
                  <a:pt x="104" y="169"/>
                  <a:pt x="104" y="169"/>
                </a:cubicBezTo>
                <a:cubicBezTo>
                  <a:pt x="102" y="168"/>
                  <a:pt x="100" y="168"/>
                  <a:pt x="98" y="168"/>
                </a:cubicBezTo>
                <a:cubicBezTo>
                  <a:pt x="94" y="168"/>
                  <a:pt x="91" y="169"/>
                  <a:pt x="88" y="172"/>
                </a:cubicBezTo>
                <a:cubicBezTo>
                  <a:pt x="87" y="172"/>
                  <a:pt x="87" y="173"/>
                  <a:pt x="86" y="174"/>
                </a:cubicBezTo>
                <a:cubicBezTo>
                  <a:pt x="86" y="174"/>
                  <a:pt x="30" y="229"/>
                  <a:pt x="16" y="244"/>
                </a:cubicBezTo>
                <a:cubicBezTo>
                  <a:pt x="15" y="245"/>
                  <a:pt x="14" y="245"/>
                  <a:pt x="14" y="246"/>
                </a:cubicBezTo>
                <a:cubicBezTo>
                  <a:pt x="0" y="259"/>
                  <a:pt x="25" y="289"/>
                  <a:pt x="43" y="289"/>
                </a:cubicBezTo>
                <a:cubicBezTo>
                  <a:pt x="47" y="289"/>
                  <a:pt x="50" y="288"/>
                  <a:pt x="53" y="285"/>
                </a:cubicBezTo>
                <a:cubicBezTo>
                  <a:pt x="54" y="285"/>
                  <a:pt x="54" y="284"/>
                  <a:pt x="55" y="283"/>
                </a:cubicBezTo>
                <a:cubicBezTo>
                  <a:pt x="70" y="268"/>
                  <a:pt x="125" y="213"/>
                  <a:pt x="125" y="213"/>
                </a:cubicBezTo>
                <a:cubicBezTo>
                  <a:pt x="126" y="212"/>
                  <a:pt x="127" y="212"/>
                  <a:pt x="127" y="211"/>
                </a:cubicBezTo>
                <a:cubicBezTo>
                  <a:pt x="131" y="207"/>
                  <a:pt x="132" y="201"/>
                  <a:pt x="130" y="195"/>
                </a:cubicBezTo>
                <a:cubicBezTo>
                  <a:pt x="205" y="120"/>
                  <a:pt x="205" y="120"/>
                  <a:pt x="205" y="120"/>
                </a:cubicBezTo>
                <a:cubicBezTo>
                  <a:pt x="210" y="116"/>
                  <a:pt x="215" y="112"/>
                  <a:pt x="217" y="112"/>
                </a:cubicBezTo>
                <a:cubicBezTo>
                  <a:pt x="218" y="112"/>
                  <a:pt x="218" y="112"/>
                  <a:pt x="218" y="112"/>
                </a:cubicBezTo>
                <a:cubicBezTo>
                  <a:pt x="246" y="128"/>
                  <a:pt x="240" y="172"/>
                  <a:pt x="240" y="1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282" name="TextBox 13"/>
          <p:cNvSpPr txBox="1">
            <a:spLocks noChangeArrowheads="1"/>
          </p:cNvSpPr>
          <p:nvPr/>
        </p:nvSpPr>
        <p:spPr bwMode="auto">
          <a:xfrm>
            <a:off x="1438275" y="4475163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1283" name="TextBox 13"/>
          <p:cNvSpPr txBox="1">
            <a:spLocks noChangeArrowheads="1"/>
          </p:cNvSpPr>
          <p:nvPr/>
        </p:nvSpPr>
        <p:spPr bwMode="auto">
          <a:xfrm>
            <a:off x="1443038" y="4760913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1284" name="TextBox 13"/>
          <p:cNvSpPr txBox="1">
            <a:spLocks noChangeArrowheads="1"/>
          </p:cNvSpPr>
          <p:nvPr/>
        </p:nvSpPr>
        <p:spPr bwMode="auto">
          <a:xfrm>
            <a:off x="4765675" y="4475163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1285" name="TextBox 13"/>
          <p:cNvSpPr txBox="1">
            <a:spLocks noChangeArrowheads="1"/>
          </p:cNvSpPr>
          <p:nvPr/>
        </p:nvSpPr>
        <p:spPr bwMode="auto">
          <a:xfrm>
            <a:off x="4770438" y="4760913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1286" name="TextBox 13"/>
          <p:cNvSpPr txBox="1">
            <a:spLocks noChangeArrowheads="1"/>
          </p:cNvSpPr>
          <p:nvPr/>
        </p:nvSpPr>
        <p:spPr bwMode="auto">
          <a:xfrm>
            <a:off x="7953375" y="4475163"/>
            <a:ext cx="2338388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1287" name="TextBox 13"/>
          <p:cNvSpPr txBox="1">
            <a:spLocks noChangeArrowheads="1"/>
          </p:cNvSpPr>
          <p:nvPr/>
        </p:nvSpPr>
        <p:spPr bwMode="auto">
          <a:xfrm>
            <a:off x="7958138" y="4760913"/>
            <a:ext cx="23336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101600" y="322263"/>
            <a:ext cx="2155825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点此添加标题</a:t>
            </a:r>
          </a:p>
        </p:txBody>
      </p:sp>
      <p:sp>
        <p:nvSpPr>
          <p:cNvPr id="12291" name="矩形 3"/>
          <p:cNvSpPr>
            <a:spLocks noChangeArrowheads="1"/>
          </p:cNvSpPr>
          <p:nvPr/>
        </p:nvSpPr>
        <p:spPr bwMode="auto">
          <a:xfrm>
            <a:off x="-90488" y="282575"/>
            <a:ext cx="2065338" cy="4794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</a:endParaRPr>
          </a:p>
        </p:txBody>
      </p:sp>
      <p:sp>
        <p:nvSpPr>
          <p:cNvPr id="12292" name="Rounded Rectangle 4"/>
          <p:cNvSpPr>
            <a:spLocks noChangeArrowheads="1"/>
          </p:cNvSpPr>
          <p:nvPr/>
        </p:nvSpPr>
        <p:spPr bwMode="auto">
          <a:xfrm>
            <a:off x="925513" y="1857375"/>
            <a:ext cx="2813050" cy="1163638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293" name="Rounded Rectangle 91"/>
          <p:cNvSpPr>
            <a:spLocks noChangeArrowheads="1"/>
          </p:cNvSpPr>
          <p:nvPr/>
        </p:nvSpPr>
        <p:spPr bwMode="auto">
          <a:xfrm>
            <a:off x="925513" y="3290888"/>
            <a:ext cx="2813050" cy="1163637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294" name="Rounded Rectangle 94"/>
          <p:cNvSpPr>
            <a:spLocks noChangeArrowheads="1"/>
          </p:cNvSpPr>
          <p:nvPr/>
        </p:nvSpPr>
        <p:spPr bwMode="auto">
          <a:xfrm>
            <a:off x="925513" y="4724400"/>
            <a:ext cx="2813050" cy="1163638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12295" name="Elbow Connector 106"/>
          <p:cNvCxnSpPr>
            <a:cxnSpLocks noChangeShapeType="1"/>
          </p:cNvCxnSpPr>
          <p:nvPr/>
        </p:nvCxnSpPr>
        <p:spPr bwMode="auto">
          <a:xfrm>
            <a:off x="3865563" y="2439988"/>
            <a:ext cx="1204912" cy="927100"/>
          </a:xfrm>
          <a:prstGeom prst="bentConnector3">
            <a:avLst>
              <a:gd fmla="val 50000" name="adj1"/>
            </a:avLst>
          </a:prstGeom>
          <a:noFill/>
          <a:ln w="12700">
            <a:solidFill>
              <a:srgbClr val="FEFEFE"/>
            </a:solidFill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2296" name="Elbow Connector 107"/>
          <p:cNvCxnSpPr>
            <a:cxnSpLocks noChangeShapeType="1"/>
          </p:cNvCxnSpPr>
          <p:nvPr/>
        </p:nvCxnSpPr>
        <p:spPr bwMode="auto">
          <a:xfrm flipV="1">
            <a:off x="3865563" y="4454525"/>
            <a:ext cx="1204912" cy="927100"/>
          </a:xfrm>
          <a:prstGeom prst="bentConnector3">
            <a:avLst>
              <a:gd fmla="val 50000" name="adj1"/>
            </a:avLst>
          </a:prstGeom>
          <a:noFill/>
          <a:ln w="12700">
            <a:solidFill>
              <a:srgbClr val="FEFEFE"/>
            </a:solidFill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2297" name="Straight Connector 109"/>
          <p:cNvCxnSpPr>
            <a:cxnSpLocks noChangeShapeType="1"/>
          </p:cNvCxnSpPr>
          <p:nvPr/>
        </p:nvCxnSpPr>
        <p:spPr bwMode="auto">
          <a:xfrm>
            <a:off x="3865563" y="3919538"/>
            <a:ext cx="1204912" cy="3175"/>
          </a:xfrm>
          <a:prstGeom prst="line">
            <a:avLst/>
          </a:prstGeom>
          <a:noFill/>
          <a:ln w="12700">
            <a:solidFill>
              <a:srgbClr val="FEFEFE"/>
            </a:solidFill>
            <a:round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2298" name="Freeform 228"/>
          <p:cNvSpPr/>
          <p:nvPr/>
        </p:nvSpPr>
        <p:spPr bwMode="auto">
          <a:xfrm>
            <a:off x="1098550" y="2163763"/>
            <a:ext cx="546100" cy="550862"/>
          </a:xfrm>
          <a:custGeom>
            <a:gdLst>
              <a:gd fmla="*/ 2147483646 w 68" name="T0"/>
              <a:gd fmla="*/ 2147483646 h 68" name="T1"/>
              <a:gd fmla="*/ 2147483646 w 68" name="T2"/>
              <a:gd fmla="*/ 2147483646 h 68" name="T3"/>
              <a:gd fmla="*/ 2147483646 w 68" name="T4"/>
              <a:gd fmla="*/ 2147483646 h 68" name="T5"/>
              <a:gd fmla="*/ 2147483646 w 68" name="T6"/>
              <a:gd fmla="*/ 2147483646 h 68" name="T7"/>
              <a:gd fmla="*/ 2147483646 w 68" name="T8"/>
              <a:gd fmla="*/ 2147483646 h 68" name="T9"/>
              <a:gd fmla="*/ 2147483646 w 68" name="T10"/>
              <a:gd fmla="*/ 2147483646 h 68" name="T11"/>
              <a:gd fmla="*/ 2147483646 w 68" name="T12"/>
              <a:gd fmla="*/ 2147483646 h 68" name="T13"/>
              <a:gd fmla="*/ 2147483646 w 68" name="T14"/>
              <a:gd fmla="*/ 2147483646 h 68" name="T15"/>
              <a:gd fmla="*/ 2147483646 w 68" name="T16"/>
              <a:gd fmla="*/ 2147483646 h 68" name="T17"/>
              <a:gd fmla="*/ 2147483646 w 68" name="T18"/>
              <a:gd fmla="*/ 2147483646 h 68" name="T19"/>
              <a:gd fmla="*/ 2147483646 w 68" name="T20"/>
              <a:gd fmla="*/ 2147483646 h 68" name="T21"/>
              <a:gd fmla="*/ 2147483646 w 68" name="T22"/>
              <a:gd fmla="*/ 2147483646 h 68" name="T23"/>
              <a:gd fmla="*/ 2147483646 w 68" name="T24"/>
              <a:gd fmla="*/ 2147483646 h 68" name="T25"/>
              <a:gd fmla="*/ 2147483646 w 68" name="T26"/>
              <a:gd fmla="*/ 2147483646 h 68" name="T27"/>
              <a:gd fmla="*/ 0 w 68" name="T28"/>
              <a:gd fmla="*/ 2147483646 h 68" name="T29"/>
              <a:gd fmla="*/ 2147483646 w 68" name="T30"/>
              <a:gd fmla="*/ 2147483646 h 68" name="T31"/>
              <a:gd fmla="*/ 2147483646 w 68" name="T32"/>
              <a:gd fmla="*/ 0 h 68" name="T33"/>
              <a:gd fmla="*/ 2147483646 w 68" name="T34"/>
              <a:gd fmla="*/ 0 h 68" name="T35"/>
              <a:gd fmla="*/ 2147483646 w 68" name="T36"/>
              <a:gd fmla="*/ 0 h 68" name="T37"/>
              <a:gd fmla="*/ 2147483646 w 68" name="T38"/>
              <a:gd fmla="*/ 2147483646 h 68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b" l="0" r="r" t="0"/>
            <a:pathLst>
              <a:path h="68" w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2299" name="Freeform 135"/>
          <p:cNvSpPr>
            <a:spLocks noEditPoints="1"/>
          </p:cNvSpPr>
          <p:nvPr/>
        </p:nvSpPr>
        <p:spPr bwMode="auto">
          <a:xfrm>
            <a:off x="1098550" y="3668713"/>
            <a:ext cx="536575" cy="503237"/>
          </a:xfrm>
          <a:custGeom>
            <a:gdLst>
              <a:gd fmla="*/ 2147483646 w 73" name="T0"/>
              <a:gd fmla="*/ 2147483646 h 68" name="T1"/>
              <a:gd fmla="*/ 2147483646 w 73" name="T2"/>
              <a:gd fmla="*/ 2147483646 h 68" name="T3"/>
              <a:gd fmla="*/ 0 w 73" name="T4"/>
              <a:gd fmla="*/ 2147483646 h 68" name="T5"/>
              <a:gd fmla="*/ 2147483646 w 73" name="T6"/>
              <a:gd fmla="*/ 2147483646 h 68" name="T7"/>
              <a:gd fmla="*/ 2147483646 w 73" name="T8"/>
              <a:gd fmla="*/ 2147483646 h 68" name="T9"/>
              <a:gd fmla="*/ 2147483646 w 73" name="T10"/>
              <a:gd fmla="*/ 2147483646 h 68" name="T11"/>
              <a:gd fmla="*/ 2147483646 w 73" name="T12"/>
              <a:gd fmla="*/ 2147483646 h 68" name="T13"/>
              <a:gd fmla="*/ 2147483646 w 73" name="T14"/>
              <a:gd fmla="*/ 2147483646 h 68" name="T15"/>
              <a:gd fmla="*/ 2147483646 w 73" name="T16"/>
              <a:gd fmla="*/ 2147483646 h 68" name="T17"/>
              <a:gd fmla="*/ 2147483646 w 73" name="T18"/>
              <a:gd fmla="*/ 2147483646 h 68" name="T19"/>
              <a:gd fmla="*/ 2147483646 w 73" name="T20"/>
              <a:gd fmla="*/ 2147483646 h 68" name="T21"/>
              <a:gd fmla="*/ 2147483646 w 73" name="T22"/>
              <a:gd fmla="*/ 0 h 68" name="T23"/>
              <a:gd fmla="*/ 2147483646 w 73" name="T24"/>
              <a:gd fmla="*/ 2147483646 h 68" name="T25"/>
              <a:gd fmla="*/ 2147483646 w 73" name="T26"/>
              <a:gd fmla="*/ 2147483646 h 68" name="T27"/>
              <a:gd fmla="*/ 2147483646 w 73" name="T28"/>
              <a:gd fmla="*/ 2147483646 h 68" name="T29"/>
              <a:gd fmla="*/ 2147483646 w 73" name="T30"/>
              <a:gd fmla="*/ 2147483646 h 68" name="T31"/>
              <a:gd fmla="*/ 2147483646 w 73" name="T32"/>
              <a:gd fmla="*/ 2147483646 h 68" name="T33"/>
              <a:gd fmla="*/ 2147483646 w 73" name="T34"/>
              <a:gd fmla="*/ 2147483646 h 68" name="T35"/>
              <a:gd fmla="*/ 2147483646 w 73" name="T36"/>
              <a:gd fmla="*/ 2147483646 h 68" name="T37"/>
              <a:gd fmla="*/ 2147483646 w 73" name="T38"/>
              <a:gd fmla="*/ 2147483646 h 68" name="T39"/>
              <a:gd fmla="*/ 2147483646 w 73" name="T40"/>
              <a:gd fmla="*/ 2147483646 h 68" name="T41"/>
              <a:gd fmla="*/ 2147483646 w 73" name="T42"/>
              <a:gd fmla="*/ 2147483646 h 68" name="T43"/>
              <a:gd fmla="*/ 2147483646 w 73" name="T44"/>
              <a:gd fmla="*/ 2147483646 h 68" name="T45"/>
              <a:gd fmla="*/ 2147483646 w 73" name="T46"/>
              <a:gd fmla="*/ 2147483646 h 68" name="T47"/>
              <a:gd fmla="*/ 2147483646 w 73" name="T48"/>
              <a:gd fmla="*/ 2147483646 h 68" name="T49"/>
              <a:gd fmla="*/ 2147483646 w 73" name="T50"/>
              <a:gd fmla="*/ 2147483646 h 68" name="T51"/>
              <a:gd fmla="*/ 2147483646 w 73" name="T52"/>
              <a:gd fmla="*/ 2147483646 h 68" name="T53"/>
              <a:gd fmla="*/ 2147483646 w 73" name="T54"/>
              <a:gd fmla="*/ 2147483646 h 68" name="T55"/>
              <a:gd fmla="*/ 2147483646 w 73" name="T56"/>
              <a:gd fmla="*/ 2147483646 h 68" name="T57"/>
              <a:gd fmla="*/ 2147483646 w 73" name="T58"/>
              <a:gd fmla="*/ 0 h 68" name="T59"/>
              <a:gd fmla="*/ 2147483646 w 73" name="T60"/>
              <a:gd fmla="*/ 2147483646 h 68" name="T61"/>
              <a:gd fmla="*/ 2147483646 w 73" name="T62"/>
              <a:gd fmla="*/ 2147483646 h 68" name="T63"/>
              <a:gd fmla="*/ 2147483646 w 73" name="T64"/>
              <a:gd fmla="*/ 2147483646 h 68" name="T65"/>
              <a:gd fmla="*/ 2147483646 w 73" name="T66"/>
              <a:gd fmla="*/ 2147483646 h 68" name="T67"/>
              <a:gd fmla="*/ 2147483646 w 73" name="T68"/>
              <a:gd fmla="*/ 2147483646 h 68" name="T69"/>
              <a:gd fmla="*/ 2147483646 w 73" name="T70"/>
              <a:gd fmla="*/ 2147483646 h 68" name="T71"/>
              <a:gd fmla="*/ 2147483646 w 73" name="T72"/>
              <a:gd fmla="*/ 2147483646 h 68" name="T73"/>
              <a:gd fmla="*/ 2147483646 w 73" name="T74"/>
              <a:gd fmla="*/ 2147483646 h 68" name="T75"/>
              <a:gd fmla="*/ 2147483646 w 73" name="T76"/>
              <a:gd fmla="*/ 2147483646 h 68" name="T77"/>
              <a:gd fmla="*/ 2147483646 w 73" name="T78"/>
              <a:gd fmla="*/ 2147483646 h 68" name="T79"/>
              <a:gd fmla="*/ 2147483646 w 73" name="T80"/>
              <a:gd fmla="*/ 2147483646 h 6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b" l="0" r="r" t="0"/>
            <a:pathLst>
              <a:path h="68" w="73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2300" name="Freeform 103"/>
          <p:cNvSpPr>
            <a:spLocks noEditPoints="1"/>
          </p:cNvSpPr>
          <p:nvPr/>
        </p:nvSpPr>
        <p:spPr bwMode="auto">
          <a:xfrm>
            <a:off x="1168400" y="4997450"/>
            <a:ext cx="409575" cy="601663"/>
          </a:xfrm>
          <a:custGeom>
            <a:gdLst>
              <a:gd fmla="*/ 2147483646 w 42" name="T0"/>
              <a:gd fmla="*/ 2147483646 h 62" name="T1"/>
              <a:gd fmla="*/ 2147483646 w 42" name="T2"/>
              <a:gd fmla="*/ 2147483646 h 62" name="T3"/>
              <a:gd fmla="*/ 2147483646 w 42" name="T4"/>
              <a:gd fmla="*/ 2147483646 h 62" name="T5"/>
              <a:gd fmla="*/ 2147483646 w 42" name="T6"/>
              <a:gd fmla="*/ 2147483646 h 62" name="T7"/>
              <a:gd fmla="*/ 2147483646 w 42" name="T8"/>
              <a:gd fmla="*/ 2147483646 h 62" name="T9"/>
              <a:gd fmla="*/ 2147483646 w 42" name="T10"/>
              <a:gd fmla="*/ 2147483646 h 62" name="T11"/>
              <a:gd fmla="*/ 2147483646 w 42" name="T12"/>
              <a:gd fmla="*/ 2147483646 h 62" name="T13"/>
              <a:gd fmla="*/ 2147483646 w 42" name="T14"/>
              <a:gd fmla="*/ 2147483646 h 62" name="T15"/>
              <a:gd fmla="*/ 2147483646 w 42" name="T16"/>
              <a:gd fmla="*/ 2147483646 h 62" name="T17"/>
              <a:gd fmla="*/ 2147483646 w 42" name="T18"/>
              <a:gd fmla="*/ 2147483646 h 62" name="T19"/>
              <a:gd fmla="*/ 2147483646 w 42" name="T20"/>
              <a:gd fmla="*/ 2147483646 h 62" name="T21"/>
              <a:gd fmla="*/ 2147483646 w 42" name="T22"/>
              <a:gd fmla="*/ 2147483646 h 62" name="T23"/>
              <a:gd fmla="*/ 2147483646 w 42" name="T24"/>
              <a:gd fmla="*/ 2147483646 h 62" name="T25"/>
              <a:gd fmla="*/ 2147483646 w 42" name="T26"/>
              <a:gd fmla="*/ 2147483646 h 62" name="T27"/>
              <a:gd fmla="*/ 2147483646 w 42" name="T28"/>
              <a:gd fmla="*/ 2147483646 h 62" name="T29"/>
              <a:gd fmla="*/ 2147483646 w 42" name="T30"/>
              <a:gd fmla="*/ 2147483646 h 62" name="T31"/>
              <a:gd fmla="*/ 2147483646 w 42" name="T32"/>
              <a:gd fmla="*/ 2147483646 h 62" name="T33"/>
              <a:gd fmla="*/ 0 w 42" name="T34"/>
              <a:gd fmla="*/ 2147483646 h 62" name="T35"/>
              <a:gd fmla="*/ 2147483646 w 42" name="T36"/>
              <a:gd fmla="*/ 0 h 62" name="T37"/>
              <a:gd fmla="*/ 2147483646 w 42" name="T38"/>
              <a:gd fmla="*/ 2147483646 h 62" name="T39"/>
              <a:gd fmla="*/ 2147483646 w 42" name="T40"/>
              <a:gd fmla="*/ 2147483646 h 62" name="T41"/>
              <a:gd fmla="*/ 2147483646 w 42" name="T42"/>
              <a:gd fmla="*/ 2147483646 h 62" name="T43"/>
              <a:gd fmla="*/ 2147483646 w 42" name="T44"/>
              <a:gd fmla="*/ 2147483646 h 62" name="T45"/>
              <a:gd fmla="*/ 2147483646 w 42" name="T46"/>
              <a:gd fmla="*/ 2147483646 h 62" name="T47"/>
              <a:gd fmla="*/ 2147483646 w 42" name="T48"/>
              <a:gd fmla="*/ 2147483646 h 62" name="T49"/>
              <a:gd fmla="*/ 2147483646 w 42" name="T50"/>
              <a:gd fmla="*/ 2147483646 h 62" name="T51"/>
              <a:gd fmla="*/ 2147483646 w 42" name="T52"/>
              <a:gd fmla="*/ 2147483646 h 62" name="T53"/>
              <a:gd fmla="*/ 2147483646 w 42" name="T54"/>
              <a:gd fmla="*/ 2147483646 h 62" name="T55"/>
              <a:gd fmla="*/ 2147483646 w 42" name="T56"/>
              <a:gd fmla="*/ 2147483646 h 62" name="T57"/>
              <a:gd fmla="*/ 2147483646 w 42" name="T58"/>
              <a:gd fmla="*/ 2147483646 h 62" name="T59"/>
              <a:gd fmla="*/ 2147483646 w 42" name="T60"/>
              <a:gd fmla="*/ 2147483646 h 62" name="T61"/>
              <a:gd fmla="*/ 2147483646 w 42" name="T62"/>
              <a:gd fmla="*/ 2147483646 h 62" name="T63"/>
              <a:gd fmla="*/ 2147483646 w 42" name="T64"/>
              <a:gd fmla="*/ 2147483646 h 62" name="T65"/>
              <a:gd fmla="*/ 2147483646 w 42" name="T66"/>
              <a:gd fmla="*/ 2147483646 h 62" name="T67"/>
              <a:gd fmla="*/ 2147483646 w 42" name="T68"/>
              <a:gd fmla="*/ 2147483646 h 62" name="T69"/>
              <a:gd fmla="*/ 2147483646 w 42" name="T70"/>
              <a:gd fmla="*/ 2147483646 h 62" name="T71"/>
              <a:gd fmla="*/ 2147483646 w 42" name="T72"/>
              <a:gd fmla="*/ 2147483646 h 62" name="T73"/>
              <a:gd fmla="*/ 2147483646 w 42" name="T74"/>
              <a:gd fmla="*/ 2147483646 h 62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</a:gdLst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2301" name="Rounded Rectangle 29"/>
          <p:cNvSpPr>
            <a:spLocks noChangeArrowheads="1"/>
          </p:cNvSpPr>
          <p:nvPr/>
        </p:nvSpPr>
        <p:spPr bwMode="auto">
          <a:xfrm>
            <a:off x="8429625" y="1857375"/>
            <a:ext cx="2813050" cy="1163638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302" name="Rounded Rectangle 32"/>
          <p:cNvSpPr>
            <a:spLocks noChangeArrowheads="1"/>
          </p:cNvSpPr>
          <p:nvPr/>
        </p:nvSpPr>
        <p:spPr bwMode="auto">
          <a:xfrm>
            <a:off x="8429625" y="3290888"/>
            <a:ext cx="2813050" cy="1163637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303" name="Rounded Rectangle 35"/>
          <p:cNvSpPr>
            <a:spLocks noChangeArrowheads="1"/>
          </p:cNvSpPr>
          <p:nvPr/>
        </p:nvSpPr>
        <p:spPr bwMode="auto">
          <a:xfrm>
            <a:off x="8429625" y="4724400"/>
            <a:ext cx="2813050" cy="1163638"/>
          </a:xfrm>
          <a:prstGeom prst="roundRect">
            <a:avLst>
              <a:gd fmla="val 10134" name="adj"/>
            </a:avLst>
          </a:prstGeom>
          <a:solidFill>
            <a:srgbClr val="FCFCFC">
              <a:alpha val="29803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en-US" sz="3200">
              <a:solidFill>
                <a:srgbClr val="FFFFFF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12304" name="Elbow Connector 45"/>
          <p:cNvCxnSpPr>
            <a:cxnSpLocks noChangeShapeType="1"/>
          </p:cNvCxnSpPr>
          <p:nvPr/>
        </p:nvCxnSpPr>
        <p:spPr bwMode="auto">
          <a:xfrm flipH="1">
            <a:off x="7085013" y="2439988"/>
            <a:ext cx="1230312" cy="927100"/>
          </a:xfrm>
          <a:prstGeom prst="bentConnector3">
            <a:avLst>
              <a:gd fmla="val 50000" name="adj1"/>
            </a:avLst>
          </a:prstGeom>
          <a:noFill/>
          <a:ln w="12700">
            <a:solidFill>
              <a:srgbClr val="FEFEFE"/>
            </a:solidFill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2305" name="Elbow Connector 46"/>
          <p:cNvCxnSpPr>
            <a:cxnSpLocks noChangeShapeType="1"/>
          </p:cNvCxnSpPr>
          <p:nvPr/>
        </p:nvCxnSpPr>
        <p:spPr bwMode="auto">
          <a:xfrm flipH="1" flipV="1">
            <a:off x="7085013" y="4454525"/>
            <a:ext cx="1230312" cy="927100"/>
          </a:xfrm>
          <a:prstGeom prst="bentConnector3">
            <a:avLst>
              <a:gd fmla="val 50000" name="adj1"/>
            </a:avLst>
          </a:prstGeom>
          <a:noFill/>
          <a:ln w="12700">
            <a:solidFill>
              <a:srgbClr val="FEFEFE"/>
            </a:solidFill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2306" name="Straight Connector 47"/>
          <p:cNvCxnSpPr>
            <a:cxnSpLocks noChangeShapeType="1"/>
          </p:cNvCxnSpPr>
          <p:nvPr/>
        </p:nvCxnSpPr>
        <p:spPr bwMode="auto">
          <a:xfrm flipH="1">
            <a:off x="7085013" y="3919538"/>
            <a:ext cx="1230312" cy="3175"/>
          </a:xfrm>
          <a:prstGeom prst="line">
            <a:avLst/>
          </a:prstGeom>
          <a:noFill/>
          <a:ln w="12700">
            <a:solidFill>
              <a:srgbClr val="FEFEFE"/>
            </a:solidFill>
            <a:round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2307" name="Freeform 105"/>
          <p:cNvSpPr>
            <a:spLocks noEditPoints="1"/>
          </p:cNvSpPr>
          <p:nvPr/>
        </p:nvSpPr>
        <p:spPr bwMode="auto">
          <a:xfrm>
            <a:off x="10523538" y="2198688"/>
            <a:ext cx="496887" cy="500062"/>
          </a:xfrm>
          <a:custGeom>
            <a:gdLst>
              <a:gd fmla="*/ 0 w 71" name="T0"/>
              <a:gd fmla="*/ 2147483646 h 71" name="T1"/>
              <a:gd fmla="*/ 2147483646 w 71" name="T2"/>
              <a:gd fmla="*/ 2147483646 h 71" name="T3"/>
              <a:gd fmla="*/ 2147483646 w 71" name="T4"/>
              <a:gd fmla="*/ 2147483646 h 71" name="T5"/>
              <a:gd fmla="*/ 2147483646 w 71" name="T6"/>
              <a:gd fmla="*/ 2147483646 h 71" name="T7"/>
              <a:gd fmla="*/ 2147483646 w 71" name="T8"/>
              <a:gd fmla="*/ 2147483646 h 71" name="T9"/>
              <a:gd fmla="*/ 2147483646 w 71" name="T10"/>
              <a:gd fmla="*/ 2147483646 h 71" name="T11"/>
              <a:gd fmla="*/ 2147483646 w 71" name="T12"/>
              <a:gd fmla="*/ 2147483646 h 71" name="T13"/>
              <a:gd fmla="*/ 0 w 71" name="T14"/>
              <a:gd fmla="*/ 2147483646 h 71" name="T15"/>
              <a:gd fmla="*/ 2147483646 w 71" name="T16"/>
              <a:gd fmla="*/ 2147483646 h 71" name="T17"/>
              <a:gd fmla="*/ 2147483646 w 71" name="T18"/>
              <a:gd fmla="*/ 2147483646 h 71" name="T19"/>
              <a:gd fmla="*/ 2147483646 w 71" name="T20"/>
              <a:gd fmla="*/ 2147483646 h 71" name="T21"/>
              <a:gd fmla="*/ 2147483646 w 71" name="T22"/>
              <a:gd fmla="*/ 2147483646 h 71" name="T23"/>
              <a:gd fmla="*/ 2147483646 w 71" name="T24"/>
              <a:gd fmla="*/ 2147483646 h 71" name="T25"/>
              <a:gd fmla="*/ 2147483646 w 71" name="T26"/>
              <a:gd fmla="*/ 2147483646 h 71" name="T27"/>
              <a:gd fmla="*/ 2147483646 w 71" name="T28"/>
              <a:gd fmla="*/ 2147483646 h 71" name="T29"/>
              <a:gd fmla="*/ 2147483646 w 71" name="T30"/>
              <a:gd fmla="*/ 2147483646 h 71" name="T31"/>
              <a:gd fmla="*/ 2147483646 w 71" name="T32"/>
              <a:gd fmla="*/ 2147483646 h 71" name="T33"/>
              <a:gd fmla="*/ 2147483646 w 71" name="T34"/>
              <a:gd fmla="*/ 2147483646 h 71" name="T35"/>
              <a:gd fmla="*/ 2147483646 w 71" name="T36"/>
              <a:gd fmla="*/ 2147483646 h 71" name="T37"/>
              <a:gd fmla="*/ 2147483646 w 71" name="T38"/>
              <a:gd fmla="*/ 2147483646 h 71" name="T39"/>
              <a:gd fmla="*/ 2147483646 w 71" name="T40"/>
              <a:gd fmla="*/ 0 h 71" name="T41"/>
              <a:gd fmla="*/ 2147483646 w 71" name="T42"/>
              <a:gd fmla="*/ 2147483646 h 71" name="T43"/>
              <a:gd fmla="*/ 2147483646 w 71" name="T44"/>
              <a:gd fmla="*/ 2147483646 h 71" name="T45"/>
              <a:gd fmla="*/ 2147483646 w 71" name="T46"/>
              <a:gd fmla="*/ 2147483646 h 71" name="T47"/>
              <a:gd fmla="*/ 2147483646 w 71" name="T48"/>
              <a:gd fmla="*/ 2147483646 h 71" name="T49"/>
              <a:gd fmla="*/ 2147483646 w 71" name="T50"/>
              <a:gd fmla="*/ 2147483646 h 71" name="T51"/>
              <a:gd fmla="*/ 2147483646 w 71" name="T52"/>
              <a:gd fmla="*/ 2147483646 h 71" name="T53"/>
              <a:gd fmla="*/ 2147483646 w 71" name="T54"/>
              <a:gd fmla="*/ 2147483646 h 71" name="T55"/>
              <a:gd fmla="*/ 2147483646 w 71" name="T56"/>
              <a:gd fmla="*/ 2147483646 h 71" name="T57"/>
              <a:gd fmla="*/ 2147483646 w 71" name="T58"/>
              <a:gd fmla="*/ 2147483646 h 71" name="T59"/>
              <a:gd fmla="*/ 2147483646 w 71" name="T60"/>
              <a:gd fmla="*/ 2147483646 h 71" name="T61"/>
              <a:gd fmla="*/ 2147483646 w 71" name="T62"/>
              <a:gd fmla="*/ 2147483646 h 71" name="T63"/>
              <a:gd fmla="*/ 2147483646 w 71" name="T64"/>
              <a:gd fmla="*/ 2147483646 h 71" name="T65"/>
              <a:gd fmla="*/ 2147483646 w 71" name="T66"/>
              <a:gd fmla="*/ 2147483646 h 71" name="T67"/>
              <a:gd fmla="*/ 2147483646 w 71" name="T68"/>
              <a:gd fmla="*/ 2147483646 h 71" name="T69"/>
              <a:gd fmla="*/ 2147483646 w 71" name="T70"/>
              <a:gd fmla="*/ 2147483646 h 71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</a:gdLst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b="b" l="0" r="r" t="0"/>
            <a:pathLst>
              <a:path h="71" w="71">
                <a:moveTo>
                  <a:pt x="15" y="46"/>
                </a:moveTo>
                <a:cubicBezTo>
                  <a:pt x="0" y="46"/>
                  <a:pt x="0" y="46"/>
                  <a:pt x="0" y="46"/>
                </a:cubicBezTo>
                <a:cubicBezTo>
                  <a:pt x="0" y="45"/>
                  <a:pt x="0" y="44"/>
                  <a:pt x="0" y="43"/>
                </a:cubicBezTo>
                <a:cubicBezTo>
                  <a:pt x="0" y="36"/>
                  <a:pt x="9" y="35"/>
                  <a:pt x="9" y="31"/>
                </a:cubicBezTo>
                <a:cubicBezTo>
                  <a:pt x="9" y="30"/>
                  <a:pt x="8" y="29"/>
                  <a:pt x="7" y="29"/>
                </a:cubicBezTo>
                <a:cubicBezTo>
                  <a:pt x="6" y="29"/>
                  <a:pt x="4" y="31"/>
                  <a:pt x="4" y="32"/>
                </a:cubicBezTo>
                <a:cubicBezTo>
                  <a:pt x="0" y="29"/>
                  <a:pt x="0" y="29"/>
                  <a:pt x="0" y="29"/>
                </a:cubicBezTo>
                <a:cubicBezTo>
                  <a:pt x="2" y="27"/>
                  <a:pt x="4" y="25"/>
                  <a:pt x="7" y="25"/>
                </a:cubicBezTo>
                <a:cubicBezTo>
                  <a:pt x="11" y="25"/>
                  <a:pt x="14" y="27"/>
                  <a:pt x="14" y="31"/>
                </a:cubicBezTo>
                <a:cubicBezTo>
                  <a:pt x="14" y="37"/>
                  <a:pt x="6" y="38"/>
                  <a:pt x="6" y="42"/>
                </a:cubicBezTo>
                <a:cubicBezTo>
                  <a:pt x="11" y="42"/>
                  <a:pt x="11" y="42"/>
                  <a:pt x="11" y="42"/>
                </a:cubicBezTo>
                <a:cubicBezTo>
                  <a:pt x="11" y="39"/>
                  <a:pt x="11" y="39"/>
                  <a:pt x="11" y="39"/>
                </a:cubicBezTo>
                <a:cubicBezTo>
                  <a:pt x="15" y="39"/>
                  <a:pt x="15" y="39"/>
                  <a:pt x="15" y="39"/>
                </a:cubicBezTo>
                <a:lnTo>
                  <a:pt x="15" y="46"/>
                </a:lnTo>
                <a:close/>
                <a:moveTo>
                  <a:pt x="7" y="71"/>
                </a:moveTo>
                <a:cubicBezTo>
                  <a:pt x="5" y="71"/>
                  <a:pt x="2" y="70"/>
                  <a:pt x="0" y="69"/>
                </a:cubicBezTo>
                <a:cubicBezTo>
                  <a:pt x="3" y="65"/>
                  <a:pt x="3" y="65"/>
                  <a:pt x="3" y="65"/>
                </a:cubicBezTo>
                <a:cubicBezTo>
                  <a:pt x="4" y="66"/>
                  <a:pt x="5" y="67"/>
                  <a:pt x="7" y="67"/>
                </a:cubicBezTo>
                <a:cubicBezTo>
                  <a:pt x="8" y="67"/>
                  <a:pt x="10" y="66"/>
                  <a:pt x="10" y="65"/>
                </a:cubicBezTo>
                <a:cubicBezTo>
                  <a:pt x="10" y="62"/>
                  <a:pt x="7" y="62"/>
                  <a:pt x="5" y="62"/>
                </a:cubicBezTo>
                <a:cubicBezTo>
                  <a:pt x="4" y="60"/>
                  <a:pt x="4" y="60"/>
                  <a:pt x="4" y="60"/>
                </a:cubicBezTo>
                <a:cubicBezTo>
                  <a:pt x="6" y="58"/>
                  <a:pt x="7" y="56"/>
                  <a:pt x="9" y="55"/>
                </a:cubicBezTo>
                <a:cubicBezTo>
                  <a:pt x="9" y="55"/>
                  <a:pt x="9" y="55"/>
                  <a:pt x="9" y="55"/>
                </a:cubicBezTo>
                <a:cubicBezTo>
                  <a:pt x="8" y="55"/>
                  <a:pt x="6" y="55"/>
                  <a:pt x="5" y="55"/>
                </a:cubicBezTo>
                <a:cubicBezTo>
                  <a:pt x="5" y="57"/>
                  <a:pt x="5" y="57"/>
                  <a:pt x="5" y="57"/>
                </a:cubicBezTo>
                <a:cubicBezTo>
                  <a:pt x="1" y="57"/>
                  <a:pt x="1" y="57"/>
                  <a:pt x="1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54"/>
                  <a:pt x="14" y="54"/>
                  <a:pt x="14" y="54"/>
                </a:cubicBezTo>
                <a:cubicBezTo>
                  <a:pt x="10" y="59"/>
                  <a:pt x="10" y="59"/>
                  <a:pt x="10" y="59"/>
                </a:cubicBezTo>
                <a:cubicBezTo>
                  <a:pt x="13" y="60"/>
                  <a:pt x="15" y="62"/>
                  <a:pt x="15" y="64"/>
                </a:cubicBezTo>
                <a:cubicBezTo>
                  <a:pt x="15" y="69"/>
                  <a:pt x="11" y="71"/>
                  <a:pt x="7" y="71"/>
                </a:cubicBezTo>
                <a:close/>
                <a:moveTo>
                  <a:pt x="15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16"/>
                  <a:pt x="1" y="16"/>
                  <a:pt x="1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6" y="13"/>
                  <a:pt x="6" y="9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6" y="6"/>
                  <a:pt x="6" y="6"/>
                  <a:pt x="6" y="6"/>
                </a:cubicBezTo>
                <a:cubicBezTo>
                  <a:pt x="5" y="7"/>
                  <a:pt x="4" y="7"/>
                  <a:pt x="4" y="8"/>
                </a:cubicBezTo>
                <a:cubicBezTo>
                  <a:pt x="1" y="5"/>
                  <a:pt x="1" y="5"/>
                  <a:pt x="1" y="5"/>
                </a:cubicBezTo>
                <a:cubicBezTo>
                  <a:pt x="6" y="0"/>
                  <a:pt x="6" y="0"/>
                  <a:pt x="6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16"/>
                  <a:pt x="11" y="16"/>
                  <a:pt x="11" y="16"/>
                </a:cubicBezTo>
                <a:cubicBezTo>
                  <a:pt x="15" y="16"/>
                  <a:pt x="15" y="16"/>
                  <a:pt x="15" y="16"/>
                </a:cubicBezTo>
                <a:lnTo>
                  <a:pt x="15" y="20"/>
                </a:lnTo>
                <a:close/>
                <a:moveTo>
                  <a:pt x="71" y="19"/>
                </a:moveTo>
                <a:cubicBezTo>
                  <a:pt x="71" y="19"/>
                  <a:pt x="71" y="20"/>
                  <a:pt x="70" y="20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20"/>
                  <a:pt x="20" y="19"/>
                  <a:pt x="20" y="19"/>
                </a:cubicBezTo>
                <a:cubicBezTo>
                  <a:pt x="20" y="11"/>
                  <a:pt x="20" y="11"/>
                  <a:pt x="20" y="11"/>
                </a:cubicBezTo>
                <a:cubicBezTo>
                  <a:pt x="20" y="10"/>
                  <a:pt x="21" y="10"/>
                  <a:pt x="21" y="10"/>
                </a:cubicBezTo>
                <a:cubicBezTo>
                  <a:pt x="70" y="10"/>
                  <a:pt x="70" y="10"/>
                  <a:pt x="70" y="10"/>
                </a:cubicBezTo>
                <a:cubicBezTo>
                  <a:pt x="71" y="10"/>
                  <a:pt x="71" y="10"/>
                  <a:pt x="71" y="11"/>
                </a:cubicBezTo>
                <a:lnTo>
                  <a:pt x="71" y="19"/>
                </a:lnTo>
                <a:close/>
                <a:moveTo>
                  <a:pt x="71" y="39"/>
                </a:moveTo>
                <a:cubicBezTo>
                  <a:pt x="71" y="40"/>
                  <a:pt x="71" y="40"/>
                  <a:pt x="70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40"/>
                  <a:pt x="20" y="40"/>
                  <a:pt x="20" y="39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1"/>
                  <a:pt x="21" y="30"/>
                  <a:pt x="21" y="30"/>
                </a:cubicBezTo>
                <a:cubicBezTo>
                  <a:pt x="70" y="30"/>
                  <a:pt x="70" y="30"/>
                  <a:pt x="70" y="30"/>
                </a:cubicBezTo>
                <a:cubicBezTo>
                  <a:pt x="71" y="30"/>
                  <a:pt x="71" y="31"/>
                  <a:pt x="71" y="31"/>
                </a:cubicBezTo>
                <a:lnTo>
                  <a:pt x="71" y="39"/>
                </a:lnTo>
                <a:close/>
                <a:moveTo>
                  <a:pt x="71" y="60"/>
                </a:moveTo>
                <a:cubicBezTo>
                  <a:pt x="71" y="60"/>
                  <a:pt x="71" y="61"/>
                  <a:pt x="70" y="61"/>
                </a:cubicBezTo>
                <a:cubicBezTo>
                  <a:pt x="21" y="61"/>
                  <a:pt x="21" y="61"/>
                  <a:pt x="21" y="61"/>
                </a:cubicBezTo>
                <a:cubicBezTo>
                  <a:pt x="21" y="61"/>
                  <a:pt x="20" y="60"/>
                  <a:pt x="20" y="60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51"/>
                  <a:pt x="21" y="51"/>
                  <a:pt x="21" y="51"/>
                </a:cubicBezTo>
                <a:cubicBezTo>
                  <a:pt x="70" y="51"/>
                  <a:pt x="70" y="51"/>
                  <a:pt x="70" y="51"/>
                </a:cubicBezTo>
                <a:cubicBezTo>
                  <a:pt x="71" y="51"/>
                  <a:pt x="71" y="51"/>
                  <a:pt x="71" y="52"/>
                </a:cubicBezTo>
                <a:lnTo>
                  <a:pt x="71" y="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2308" name="Freeform 66"/>
          <p:cNvSpPr>
            <a:spLocks noEditPoints="1"/>
          </p:cNvSpPr>
          <p:nvPr/>
        </p:nvSpPr>
        <p:spPr bwMode="auto">
          <a:xfrm>
            <a:off x="10523538" y="3668713"/>
            <a:ext cx="522287" cy="404812"/>
          </a:xfrm>
          <a:custGeom>
            <a:gdLst>
              <a:gd fmla="*/ 2147483646 w 72" name="T0"/>
              <a:gd fmla="*/ 2147483646 h 56" name="T1"/>
              <a:gd fmla="*/ 2147483646 w 72" name="T2"/>
              <a:gd fmla="*/ 2147483646 h 56" name="T3"/>
              <a:gd fmla="*/ 2147483646 w 72" name="T4"/>
              <a:gd fmla="*/ 2147483646 h 56" name="T5"/>
              <a:gd fmla="*/ 2147483646 w 72" name="T6"/>
              <a:gd fmla="*/ 2147483646 h 56" name="T7"/>
              <a:gd fmla="*/ 2147483646 w 72" name="T8"/>
              <a:gd fmla="*/ 2147483646 h 56" name="T9"/>
              <a:gd fmla="*/ 2147483646 w 72" name="T10"/>
              <a:gd fmla="*/ 2147483646 h 56" name="T11"/>
              <a:gd fmla="*/ 2147483646 w 72" name="T12"/>
              <a:gd fmla="*/ 2147483646 h 56" name="T13"/>
              <a:gd fmla="*/ 2147483646 w 72" name="T14"/>
              <a:gd fmla="*/ 2147483646 h 56" name="T15"/>
              <a:gd fmla="*/ 0 w 72" name="T16"/>
              <a:gd fmla="*/ 2147483646 h 56" name="T17"/>
              <a:gd fmla="*/ 2147483646 w 72" name="T18"/>
              <a:gd fmla="*/ 0 h 56" name="T19"/>
              <a:gd fmla="*/ 2147483646 w 72" name="T20"/>
              <a:gd fmla="*/ 2147483646 h 56" name="T21"/>
              <a:gd fmla="*/ 2147483646 w 72" name="T22"/>
              <a:gd fmla="*/ 2147483646 h 56" name="T23"/>
              <a:gd fmla="*/ 2147483646 w 72" name="T24"/>
              <a:gd fmla="*/ 2147483646 h 56" name="T25"/>
              <a:gd fmla="*/ 2147483646 w 72" name="T26"/>
              <a:gd fmla="*/ 2147483646 h 56" name="T27"/>
              <a:gd fmla="*/ 2147483646 w 72" name="T28"/>
              <a:gd fmla="*/ 2147483646 h 56" name="T29"/>
              <a:gd fmla="*/ 2147483646 w 72" name="T30"/>
              <a:gd fmla="*/ 2147483646 h 56" name="T31"/>
              <a:gd fmla="*/ 2147483646 w 72" name="T32"/>
              <a:gd fmla="*/ 2147483646 h 56" name="T33"/>
              <a:gd fmla="*/ 2147483646 w 72" name="T34"/>
              <a:gd fmla="*/ 2147483646 h 56" name="T35"/>
              <a:gd fmla="*/ 2147483646 w 72" name="T36"/>
              <a:gd fmla="*/ 2147483646 h 56" name="T37"/>
              <a:gd fmla="*/ 2147483646 w 72" name="T38"/>
              <a:gd fmla="*/ 2147483646 h 56" name="T39"/>
              <a:gd fmla="*/ 2147483646 w 72" name="T40"/>
              <a:gd fmla="*/ 2147483646 h 56" name="T41"/>
              <a:gd fmla="*/ 2147483646 w 72" name="T42"/>
              <a:gd fmla="*/ 2147483646 h 56" name="T43"/>
              <a:gd fmla="*/ 2147483646 w 72" name="T44"/>
              <a:gd fmla="*/ 2147483646 h 56" name="T45"/>
              <a:gd fmla="*/ 2147483646 w 72" name="T46"/>
              <a:gd fmla="*/ 2147483646 h 56" name="T47"/>
              <a:gd fmla="*/ 2147483646 w 72" name="T48"/>
              <a:gd fmla="*/ 2147483646 h 56" name="T49"/>
              <a:gd fmla="*/ 2147483646 w 72" name="T50"/>
              <a:gd fmla="*/ 2147483646 h 5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b" l="0" r="r" t="0"/>
            <a:pathLst>
              <a:path h="56" w="72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sp>
        <p:nvSpPr>
          <p:cNvPr id="12309" name="Freeform 15"/>
          <p:cNvSpPr>
            <a:spLocks noEditPoints="1"/>
          </p:cNvSpPr>
          <p:nvPr/>
        </p:nvSpPr>
        <p:spPr bwMode="auto">
          <a:xfrm>
            <a:off x="10496550" y="5110163"/>
            <a:ext cx="654050" cy="488950"/>
          </a:xfrm>
          <a:custGeom>
            <a:gdLst>
              <a:gd fmla="*/ 2147483646 w 168" name="T0"/>
              <a:gd fmla="*/ 2147483646 h 126" name="T1"/>
              <a:gd fmla="*/ 0 w 168" name="T2"/>
              <a:gd fmla="*/ 2147483646 h 126" name="T3"/>
              <a:gd fmla="*/ 0 w 168" name="T4"/>
              <a:gd fmla="*/ 0 h 126" name="T5"/>
              <a:gd fmla="*/ 2147483646 w 168" name="T6"/>
              <a:gd fmla="*/ 0 h 126" name="T7"/>
              <a:gd fmla="*/ 2147483646 w 168" name="T8"/>
              <a:gd fmla="*/ 2147483646 h 126" name="T9"/>
              <a:gd fmla="*/ 2147483646 w 168" name="T10"/>
              <a:gd fmla="*/ 2147483646 h 126" name="T11"/>
              <a:gd fmla="*/ 2147483646 w 168" name="T12"/>
              <a:gd fmla="*/ 2147483646 h 126" name="T13"/>
              <a:gd fmla="*/ 2147483646 w 168" name="T14"/>
              <a:gd fmla="*/ 2147483646 h 126" name="T15"/>
              <a:gd fmla="*/ 2147483646 w 168" name="T16"/>
              <a:gd fmla="*/ 2147483646 h 126" name="T17"/>
              <a:gd fmla="*/ 2147483646 w 168" name="T18"/>
              <a:gd fmla="*/ 2147483646 h 126" name="T19"/>
              <a:gd fmla="*/ 2147483646 w 168" name="T20"/>
              <a:gd fmla="*/ 2147483646 h 126" name="T21"/>
              <a:gd fmla="*/ 2147483646 w 168" name="T22"/>
              <a:gd fmla="*/ 2147483646 h 126" name="T23"/>
              <a:gd fmla="*/ 2147483646 w 168" name="T24"/>
              <a:gd fmla="*/ 2147483646 h 126" name="T25"/>
              <a:gd fmla="*/ 2147483646 w 168" name="T26"/>
              <a:gd fmla="*/ 2147483646 h 126" name="T27"/>
              <a:gd fmla="*/ 2147483646 w 168" name="T28"/>
              <a:gd fmla="*/ 2147483646 h 126" name="T29"/>
              <a:gd fmla="*/ 2147483646 w 168" name="T30"/>
              <a:gd fmla="*/ 2147483646 h 126" name="T31"/>
              <a:gd fmla="*/ 2147483646 w 168" name="T32"/>
              <a:gd fmla="*/ 2147483646 h 126" name="T33"/>
              <a:gd fmla="*/ 2147483646 w 168" name="T34"/>
              <a:gd fmla="*/ 2147483646 h 126" name="T35"/>
              <a:gd fmla="*/ 2147483646 w 168" name="T36"/>
              <a:gd fmla="*/ 2147483646 h 126" name="T37"/>
              <a:gd fmla="*/ 2147483646 w 168" name="T38"/>
              <a:gd fmla="*/ 2147483646 h 126" name="T39"/>
              <a:gd fmla="*/ 2147483646 w 168" name="T40"/>
              <a:gd fmla="*/ 2147483646 h 126" name="T41"/>
              <a:gd fmla="*/ 2147483646 w 168" name="T42"/>
              <a:gd fmla="*/ 2147483646 h 126" name="T43"/>
              <a:gd fmla="*/ 2147483646 w 168" name="T44"/>
              <a:gd fmla="*/ 2147483646 h 126" name="T45"/>
              <a:gd fmla="*/ 2147483646 w 168" name="T46"/>
              <a:gd fmla="*/ 2147483646 h 126" name="T47"/>
              <a:gd fmla="*/ 2147483646 w 168" name="T48"/>
              <a:gd fmla="*/ 2147483646 h 126" name="T49"/>
              <a:gd fmla="*/ 2147483646 w 168" name="T50"/>
              <a:gd fmla="*/ 2147483646 h 126" name="T51"/>
              <a:gd fmla="*/ 2147483646 w 168" name="T52"/>
              <a:gd fmla="*/ 2147483646 h 12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</a:gdLst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b="b" l="0" r="r" t="0"/>
            <a:pathLst>
              <a:path h="125" w="168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60841" lIns="121682" rIns="121682" tIns="60841"/>
          <a:lstStyle/>
          <a:p>
            <a:endParaRPr altLang="en-US" lang="zh-CN"/>
          </a:p>
        </p:txBody>
      </p:sp>
      <p:grpSp>
        <p:nvGrpSpPr>
          <p:cNvPr id="12310" name="Group 37"/>
          <p:cNvGrpSpPr/>
          <p:nvPr/>
        </p:nvGrpSpPr>
        <p:grpSpPr>
          <a:xfrm>
            <a:off x="5211763" y="3078163"/>
            <a:ext cx="1744662" cy="1744662"/>
            <a:chExt cx="1310988" cy="1310984"/>
          </a:xfrm>
        </p:grpSpPr>
        <p:sp>
          <p:nvSpPr>
            <p:cNvPr id="12323" name="Freeform 54@|5FFC:14657585|FBC:16777215|LFC:11765543|LBC:16777215"/>
            <p:cNvSpPr/>
            <p:nvPr/>
          </p:nvSpPr>
          <p:spPr bwMode="auto">
            <a:xfrm>
              <a:off x="0" y="0"/>
              <a:ext cx="1310988" cy="1310984"/>
            </a:xfrm>
            <a:custGeom>
              <a:gdLst>
                <a:gd fmla="*/ 0 w 661361" name="T0"/>
                <a:gd fmla="*/ 5105573 h 661361" name="T1"/>
                <a:gd fmla="*/ 1495423 w 661361" name="T2"/>
                <a:gd fmla="*/ 1495387 h 661361" name="T3"/>
                <a:gd fmla="*/ 5105650 w 661361" name="T4"/>
                <a:gd fmla="*/ 0 h 661361" name="T5"/>
                <a:gd fmla="*/ 8715879 w 661361" name="T6"/>
                <a:gd fmla="*/ 1495397 h 661361" name="T7"/>
                <a:gd fmla="*/ 10211286 w 661361" name="T8"/>
                <a:gd fmla="*/ 5105589 h 661361" name="T9"/>
                <a:gd fmla="*/ 8715879 w 661361" name="T10"/>
                <a:gd fmla="*/ 8715779 h 661361" name="T11"/>
                <a:gd fmla="*/ 5105650 w 661361" name="T12"/>
                <a:gd fmla="*/ 10211160 h 661361" name="T13"/>
                <a:gd fmla="*/ 1495423 w 661361" name="T14"/>
                <a:gd fmla="*/ 8715779 h 661361" name="T15"/>
                <a:gd fmla="*/ 16 w 661361" name="T16"/>
                <a:gd fmla="*/ 5105589 h 661361" name="T17"/>
                <a:gd fmla="*/ 0 w 661361" name="T18"/>
                <a:gd fmla="*/ 5105573 h 66136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b" l="0" r="r" t="0"/>
              <a:pathLst>
                <a:path h="661361" w="661361">
                  <a:moveTo>
                    <a:pt x="0" y="330681"/>
                  </a:moveTo>
                  <a:cubicBezTo>
                    <a:pt x="0" y="242979"/>
                    <a:pt x="34840" y="158869"/>
                    <a:pt x="96855" y="96854"/>
                  </a:cubicBezTo>
                  <a:cubicBezTo>
                    <a:pt x="158870" y="34839"/>
                    <a:pt x="242980" y="0"/>
                    <a:pt x="330682" y="0"/>
                  </a:cubicBezTo>
                  <a:cubicBezTo>
                    <a:pt x="418384" y="0"/>
                    <a:pt x="502494" y="34840"/>
                    <a:pt x="564509" y="96855"/>
                  </a:cubicBezTo>
                  <a:cubicBezTo>
                    <a:pt x="626524" y="158870"/>
                    <a:pt x="661363" y="242980"/>
                    <a:pt x="661363" y="330682"/>
                  </a:cubicBezTo>
                  <a:cubicBezTo>
                    <a:pt x="661363" y="418384"/>
                    <a:pt x="626523" y="502494"/>
                    <a:pt x="564509" y="564509"/>
                  </a:cubicBezTo>
                  <a:cubicBezTo>
                    <a:pt x="502494" y="626524"/>
                    <a:pt x="418384" y="661363"/>
                    <a:pt x="330682" y="661363"/>
                  </a:cubicBezTo>
                  <a:cubicBezTo>
                    <a:pt x="242980" y="661363"/>
                    <a:pt x="158870" y="626523"/>
                    <a:pt x="96855" y="564509"/>
                  </a:cubicBezTo>
                  <a:cubicBezTo>
                    <a:pt x="34840" y="502494"/>
                    <a:pt x="1" y="418384"/>
                    <a:pt x="1" y="330682"/>
                  </a:cubicBezTo>
                  <a:lnTo>
                    <a:pt x="0" y="330681"/>
                  </a:lnTo>
                  <a:close/>
                </a:path>
              </a:pathLst>
            </a:custGeom>
            <a:solidFill>
              <a:srgbClr val="FCFCFC">
                <a:alpha val="29803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pic>
          <p:nvPicPr>
            <p:cNvPr id="12324" name="Group 3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5003" y="256985"/>
              <a:ext cx="545133" cy="797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311" name="TextBox 13"/>
          <p:cNvSpPr txBox="1">
            <a:spLocks noChangeArrowheads="1"/>
          </p:cNvSpPr>
          <p:nvPr/>
        </p:nvSpPr>
        <p:spPr bwMode="auto">
          <a:xfrm>
            <a:off x="1876425" y="2041525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12" name="TextBox 13"/>
          <p:cNvSpPr txBox="1">
            <a:spLocks noChangeArrowheads="1"/>
          </p:cNvSpPr>
          <p:nvPr/>
        </p:nvSpPr>
        <p:spPr bwMode="auto">
          <a:xfrm>
            <a:off x="1881188" y="2327275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2313" name="TextBox 13"/>
          <p:cNvSpPr txBox="1">
            <a:spLocks noChangeArrowheads="1"/>
          </p:cNvSpPr>
          <p:nvPr/>
        </p:nvSpPr>
        <p:spPr bwMode="auto">
          <a:xfrm>
            <a:off x="1876425" y="3459163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14" name="TextBox 13"/>
          <p:cNvSpPr txBox="1">
            <a:spLocks noChangeArrowheads="1"/>
          </p:cNvSpPr>
          <p:nvPr/>
        </p:nvSpPr>
        <p:spPr bwMode="auto">
          <a:xfrm>
            <a:off x="1881188" y="3746500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2315" name="TextBox 13"/>
          <p:cNvSpPr txBox="1">
            <a:spLocks noChangeArrowheads="1"/>
          </p:cNvSpPr>
          <p:nvPr/>
        </p:nvSpPr>
        <p:spPr bwMode="auto">
          <a:xfrm>
            <a:off x="1876425" y="4878388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16" name="TextBox 13"/>
          <p:cNvSpPr txBox="1">
            <a:spLocks noChangeArrowheads="1"/>
          </p:cNvSpPr>
          <p:nvPr/>
        </p:nvSpPr>
        <p:spPr bwMode="auto">
          <a:xfrm>
            <a:off x="1881188" y="5164138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2317" name="TextBox 13"/>
          <p:cNvSpPr txBox="1">
            <a:spLocks noChangeArrowheads="1"/>
          </p:cNvSpPr>
          <p:nvPr/>
        </p:nvSpPr>
        <p:spPr bwMode="auto">
          <a:xfrm>
            <a:off x="8812213" y="2051050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18" name="TextBox 13"/>
          <p:cNvSpPr txBox="1">
            <a:spLocks noChangeArrowheads="1"/>
          </p:cNvSpPr>
          <p:nvPr/>
        </p:nvSpPr>
        <p:spPr bwMode="auto">
          <a:xfrm>
            <a:off x="8816975" y="2336800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2319" name="TextBox 13"/>
          <p:cNvSpPr txBox="1">
            <a:spLocks noChangeArrowheads="1"/>
          </p:cNvSpPr>
          <p:nvPr/>
        </p:nvSpPr>
        <p:spPr bwMode="auto">
          <a:xfrm>
            <a:off x="8812213" y="3470275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20" name="TextBox 13"/>
          <p:cNvSpPr txBox="1">
            <a:spLocks noChangeArrowheads="1"/>
          </p:cNvSpPr>
          <p:nvPr/>
        </p:nvSpPr>
        <p:spPr bwMode="auto">
          <a:xfrm>
            <a:off x="8816975" y="3756025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  <p:sp>
        <p:nvSpPr>
          <p:cNvPr id="12321" name="TextBox 13"/>
          <p:cNvSpPr txBox="1">
            <a:spLocks noChangeArrowheads="1"/>
          </p:cNvSpPr>
          <p:nvPr/>
        </p:nvSpPr>
        <p:spPr bwMode="auto">
          <a:xfrm>
            <a:off x="8812213" y="4889500"/>
            <a:ext cx="156210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单击编辑标题</a:t>
            </a:r>
          </a:p>
        </p:txBody>
      </p:sp>
      <p:sp>
        <p:nvSpPr>
          <p:cNvPr id="12322" name="TextBox 13"/>
          <p:cNvSpPr txBox="1">
            <a:spLocks noChangeArrowheads="1"/>
          </p:cNvSpPr>
          <p:nvPr/>
        </p:nvSpPr>
        <p:spPr bwMode="auto">
          <a:xfrm>
            <a:off x="8816975" y="5175250"/>
            <a:ext cx="15589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defTabSz="1216025"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defTabSz="1216025"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defTabSz="1216025"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defTabSz="1216025"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defTabSz="1216025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defTabSz="1216025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defTabSz="1216025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defTabSz="1216025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FFFFFF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点击此处添加文字，点击此处添加文字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Calibri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Calibri"/>
            <a:ea charset="-122" pitchFamily="2" typeface="宋体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FFFFFF"/>
    </a:accent3>
    <a:accent4>
      <a:srgbClr val="000000"/>
    </a:accent4>
    <a:accent5>
      <a:srgbClr val="B5CBE7"/>
    </a:accent5>
    <a:accent6>
      <a:srgbClr val="D7712B"/>
    </a:accent6>
    <a:hlink>
      <a:srgbClr val="0563C1"/>
    </a:hlink>
    <a:folHlink>
      <a:srgbClr val="954F72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>topppt.cn</Company>
  <PresentationFormat>宽屏</PresentationFormat>
  <Paragraphs>191</Paragraphs>
  <Slides>25</Slides>
  <Notes>1</Notes>
  <TotalTime>7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3">
      <vt:lpstr>Arial</vt:lpstr>
      <vt:lpstr>Calibri Light</vt:lpstr>
      <vt:lpstr>宋体</vt:lpstr>
      <vt:lpstr>Calibri</vt:lpstr>
      <vt:lpstr>微软雅黑</vt:lpstr>
      <vt:lpstr>Lato</vt:lpstr>
      <vt:lpstr>Gill Sans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2015-08-18T07:50:53Z</dcterms:created>
  <cp:lastModifiedBy>Administrator</cp:lastModifiedBy>
  <dcterms:modified xsi:type="dcterms:W3CDTF">2021-08-20T10:55:30Z</dcterms:modified>
  <cp:revision>14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2052-9.1.0.5184</vt:lpwstr>
  </property>
</Properties>
</file>