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2" r:id="rId8"/>
    <p:sldId id="280" r:id="rId9"/>
    <p:sldId id="260" r:id="rId10"/>
    <p:sldId id="282" r:id="rId11"/>
    <p:sldId id="284" r:id="rId12"/>
    <p:sldId id="283" r:id="rId13"/>
    <p:sldId id="263" r:id="rId14"/>
    <p:sldId id="264" r:id="rId15"/>
    <p:sldId id="265" r:id="rId16"/>
    <p:sldId id="266" r:id="rId17"/>
    <p:sldId id="285" r:id="rId18"/>
    <p:sldId id="267" r:id="rId19"/>
    <p:sldId id="268" r:id="rId20"/>
    <p:sldId id="269" r:id="rId21"/>
    <p:sldId id="270" r:id="rId22"/>
    <p:sldId id="271" r:id="rId23"/>
    <p:sldId id="272" r:id="rId24"/>
    <p:sldId id="286" r:id="rId25"/>
    <p:sldId id="273" r:id="rId26"/>
    <p:sldId id="274" r:id="rId27"/>
    <p:sldId id="275" r:id="rId28"/>
    <p:sldId id="287" r:id="rId29"/>
  </p:sldIdLst>
  <p:sldSz cx="9001125" cy="5040313"/>
  <p:notesSz cx="6858000" cy="9144000"/>
  <p:custDataLst>
    <p:tags r:id="rId30"/>
  </p:custDataLst>
  <p:defaultTextStyle>
    <a:defPPr>
      <a:defRPr lang="zh-CN"/>
    </a:defPPr>
    <a:lvl1pPr marL="0" algn="l" defTabSz="802295" rtl="0" eaLnBrk="1" latinLnBrk="0" hangingPunct="1">
      <a:defRPr sz="1600" kern="1200">
        <a:solidFill>
          <a:schemeClr val="tx1"/>
        </a:solidFill>
        <a:latin typeface="+mn-lt"/>
        <a:ea typeface="+mn-ea"/>
        <a:cs typeface="+mn-cs"/>
      </a:defRPr>
    </a:lvl1pPr>
    <a:lvl2pPr marL="401147" algn="l" defTabSz="802295" rtl="0" eaLnBrk="1" latinLnBrk="0" hangingPunct="1">
      <a:defRPr sz="1600" kern="1200">
        <a:solidFill>
          <a:schemeClr val="tx1"/>
        </a:solidFill>
        <a:latin typeface="+mn-lt"/>
        <a:ea typeface="+mn-ea"/>
        <a:cs typeface="+mn-cs"/>
      </a:defRPr>
    </a:lvl2pPr>
    <a:lvl3pPr marL="802295" algn="l" defTabSz="802295" rtl="0" eaLnBrk="1" latinLnBrk="0" hangingPunct="1">
      <a:defRPr sz="1600" kern="1200">
        <a:solidFill>
          <a:schemeClr val="tx1"/>
        </a:solidFill>
        <a:latin typeface="+mn-lt"/>
        <a:ea typeface="+mn-ea"/>
        <a:cs typeface="+mn-cs"/>
      </a:defRPr>
    </a:lvl3pPr>
    <a:lvl4pPr marL="1203442" algn="l" defTabSz="802295" rtl="0" eaLnBrk="1" latinLnBrk="0" hangingPunct="1">
      <a:defRPr sz="1600" kern="1200">
        <a:solidFill>
          <a:schemeClr val="tx1"/>
        </a:solidFill>
        <a:latin typeface="+mn-lt"/>
        <a:ea typeface="+mn-ea"/>
        <a:cs typeface="+mn-cs"/>
      </a:defRPr>
    </a:lvl4pPr>
    <a:lvl5pPr marL="1604589" algn="l" defTabSz="802295" rtl="0" eaLnBrk="1" latinLnBrk="0" hangingPunct="1">
      <a:defRPr sz="1600" kern="1200">
        <a:solidFill>
          <a:schemeClr val="tx1"/>
        </a:solidFill>
        <a:latin typeface="+mn-lt"/>
        <a:ea typeface="+mn-ea"/>
        <a:cs typeface="+mn-cs"/>
      </a:defRPr>
    </a:lvl5pPr>
    <a:lvl6pPr marL="2005736" algn="l" defTabSz="802295" rtl="0" eaLnBrk="1" latinLnBrk="0" hangingPunct="1">
      <a:defRPr sz="1600" kern="1200">
        <a:solidFill>
          <a:schemeClr val="tx1"/>
        </a:solidFill>
        <a:latin typeface="+mn-lt"/>
        <a:ea typeface="+mn-ea"/>
        <a:cs typeface="+mn-cs"/>
      </a:defRPr>
    </a:lvl6pPr>
    <a:lvl7pPr marL="2406884" algn="l" defTabSz="802295" rtl="0" eaLnBrk="1" latinLnBrk="0" hangingPunct="1">
      <a:defRPr sz="1600" kern="1200">
        <a:solidFill>
          <a:schemeClr val="tx1"/>
        </a:solidFill>
        <a:latin typeface="+mn-lt"/>
        <a:ea typeface="+mn-ea"/>
        <a:cs typeface="+mn-cs"/>
      </a:defRPr>
    </a:lvl7pPr>
    <a:lvl8pPr marL="2808031" algn="l" defTabSz="802295" rtl="0" eaLnBrk="1" latinLnBrk="0" hangingPunct="1">
      <a:defRPr sz="1600" kern="1200">
        <a:solidFill>
          <a:schemeClr val="tx1"/>
        </a:solidFill>
        <a:latin typeface="+mn-lt"/>
        <a:ea typeface="+mn-ea"/>
        <a:cs typeface="+mn-cs"/>
      </a:defRPr>
    </a:lvl8pPr>
    <a:lvl9pPr marL="3209178" algn="l" defTabSz="802295"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8">
          <p15:clr>
            <a:srgbClr val="A4A3A4"/>
          </p15:clr>
        </p15:guide>
        <p15:guide id="2" pos="2835">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3" d="100"/>
          <a:sy n="113" d="100"/>
        </p:scale>
        <p:origin x="390" y="96"/>
      </p:cViewPr>
      <p:guideLst>
        <p:guide orient="horz" pos="1588"/>
        <p:guide pos="2835"/>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tags/tag30.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F16DF-CF36-416C-BD50-D1BDDE91DB92}" type="datetimeFigureOut">
              <a:rPr lang="zh-CN" altLang="en-US" smtClean="0"/>
              <a:t>2017/8/8</a:t>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D90FB-1249-453A-B05F-3D35C4D1AF40}" type="slidenum">
              <a:rPr lang="zh-CN" altLang="en-US" smtClean="0"/>
              <a:t>‹#›</a:t>
            </a:fld>
            <a:endParaRPr lang="zh-CN" altLang="en-US"/>
          </a:p>
        </p:txBody>
      </p:sp>
    </p:spTree>
    <p:extLst>
      <p:ext uri="{BB962C8B-B14F-4D97-AF65-F5344CB8AC3E}">
        <p14:creationId val="364732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864766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511156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7987043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1453818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4741763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321877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802591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755216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7477289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804609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1333614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803897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297280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154630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238756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845625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938982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3797523"/>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698242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890349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6376334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6541657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8808962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706559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836999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205902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75085" y="1565764"/>
            <a:ext cx="7650956" cy="1080400"/>
          </a:xfrm>
        </p:spPr>
        <p:txBody>
          <a:bodyPr/>
          <a:lstStyle/>
          <a:p>
            <a:r>
              <a:rPr lang="zh-CN" altLang="en-US"/>
              <a:t>单击此处编辑母版标题样式</a:t>
            </a:r>
          </a:p>
        </p:txBody>
      </p:sp>
      <p:sp>
        <p:nvSpPr>
          <p:cNvPr id="3" name="副标题 2"/>
          <p:cNvSpPr>
            <a:spLocks noGrp="1"/>
          </p:cNvSpPr>
          <p:nvPr>
            <p:ph type="subTitle" idx="1"/>
          </p:nvPr>
        </p:nvSpPr>
        <p:spPr>
          <a:xfrm>
            <a:off x="1350169" y="2856177"/>
            <a:ext cx="6300788" cy="1288080"/>
          </a:xfrm>
        </p:spPr>
        <p:txBody>
          <a:bodyPr/>
          <a:lstStyle>
            <a:lvl1pPr marL="0" indent="0" algn="ctr">
              <a:buNone/>
              <a:defRPr>
                <a:solidFill>
                  <a:schemeClr val="tx1">
                    <a:tint val="75000"/>
                  </a:schemeClr>
                </a:solidFill>
              </a:defRPr>
            </a:lvl1pPr>
            <a:lvl2pPr marL="401147" indent="0" algn="ctr">
              <a:buNone/>
              <a:defRPr>
                <a:solidFill>
                  <a:schemeClr val="tx1">
                    <a:tint val="75000"/>
                  </a:schemeClr>
                </a:solidFill>
              </a:defRPr>
            </a:lvl2pPr>
            <a:lvl3pPr marL="802295" indent="0" algn="ctr">
              <a:buNone/>
              <a:defRPr>
                <a:solidFill>
                  <a:schemeClr val="tx1">
                    <a:tint val="75000"/>
                  </a:schemeClr>
                </a:solidFill>
              </a:defRPr>
            </a:lvl3pPr>
            <a:lvl4pPr marL="1203442" indent="0" algn="ctr">
              <a:buNone/>
              <a:defRPr>
                <a:solidFill>
                  <a:schemeClr val="tx1">
                    <a:tint val="75000"/>
                  </a:schemeClr>
                </a:solidFill>
              </a:defRPr>
            </a:lvl4pPr>
            <a:lvl5pPr marL="1604589" indent="0" algn="ctr">
              <a:buNone/>
              <a:defRPr>
                <a:solidFill>
                  <a:schemeClr val="tx1">
                    <a:tint val="75000"/>
                  </a:schemeClr>
                </a:solidFill>
              </a:defRPr>
            </a:lvl5pPr>
            <a:lvl6pPr marL="2005736" indent="0" algn="ctr">
              <a:buNone/>
              <a:defRPr>
                <a:solidFill>
                  <a:schemeClr val="tx1">
                    <a:tint val="75000"/>
                  </a:schemeClr>
                </a:solidFill>
              </a:defRPr>
            </a:lvl6pPr>
            <a:lvl7pPr marL="2406884" indent="0" algn="ctr">
              <a:buNone/>
              <a:defRPr>
                <a:solidFill>
                  <a:schemeClr val="tx1">
                    <a:tint val="75000"/>
                  </a:schemeClr>
                </a:solidFill>
              </a:defRPr>
            </a:lvl7pPr>
            <a:lvl8pPr marL="2808031" indent="0" algn="ctr">
              <a:buNone/>
              <a:defRPr>
                <a:solidFill>
                  <a:schemeClr val="tx1">
                    <a:tint val="75000"/>
                  </a:schemeClr>
                </a:solidFill>
              </a:defRPr>
            </a:lvl8pPr>
            <a:lvl9pPr marL="32091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525816" y="201847"/>
            <a:ext cx="2025253" cy="4300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0056" y="201847"/>
            <a:ext cx="5925741" cy="4300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25141" y="824885"/>
            <a:ext cx="6750844" cy="1754776"/>
          </a:xfrm>
        </p:spPr>
        <p:txBody>
          <a:bodyPr anchor="b"/>
          <a:lstStyle>
            <a:lvl1pPr algn="ctr">
              <a:defRPr sz="4410"/>
            </a:lvl1pPr>
          </a:lstStyle>
          <a:p>
            <a:r>
              <a:rPr lang="zh-CN" altLang="en-US" smtClean="0"/>
              <a:t>单击此处编辑母版标题样式</a:t>
            </a:r>
            <a:endParaRPr lang="en-US"/>
          </a:p>
        </p:txBody>
      </p:sp>
      <p:sp>
        <p:nvSpPr>
          <p:cNvPr id="3" name="Subtitle 2"/>
          <p:cNvSpPr>
            <a:spLocks noGrp="1"/>
          </p:cNvSpPr>
          <p:nvPr>
            <p:ph type="subTitle" idx="1"/>
          </p:nvPr>
        </p:nvSpPr>
        <p:spPr>
          <a:xfrm>
            <a:off x="1125141" y="2647331"/>
            <a:ext cx="6750844" cy="1216909"/>
          </a:xfrm>
        </p:spPr>
        <p:txBody>
          <a:bodyPr/>
          <a:lstStyle>
            <a:lvl1pPr marL="0" indent="0" algn="ctr">
              <a:buNone/>
              <a:defRPr sz="1764"/>
            </a:lvl1pPr>
            <a:lvl2pPr marL="336042" indent="0" algn="ctr">
              <a:buNone/>
              <a:defRPr sz="1470"/>
            </a:lvl2pPr>
            <a:lvl3pPr marL="672084" indent="0" algn="ctr">
              <a:buNone/>
              <a:defRPr sz="1323"/>
            </a:lvl3pPr>
            <a:lvl4pPr marL="1008126" indent="0" algn="ctr">
              <a:buNone/>
              <a:defRPr sz="1176"/>
            </a:lvl4pPr>
            <a:lvl5pPr marL="1344168" indent="0" algn="ctr">
              <a:buNone/>
              <a:defRPr sz="1176"/>
            </a:lvl5pPr>
            <a:lvl6pPr marL="1680210" indent="0" algn="ctr">
              <a:buNone/>
              <a:defRPr sz="1176"/>
            </a:lvl6pPr>
            <a:lvl7pPr marL="2016252" indent="0" algn="ctr">
              <a:buNone/>
              <a:defRPr sz="1176"/>
            </a:lvl7pPr>
            <a:lvl8pPr marL="2352294" indent="0" algn="ctr">
              <a:buNone/>
              <a:defRPr sz="1176"/>
            </a:lvl8pPr>
            <a:lvl9pPr marL="2688336" indent="0" algn="ctr">
              <a:buNone/>
              <a:defRPr sz="1176"/>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2017/8/8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9893585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2017/8/8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97771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14139" y="1256579"/>
            <a:ext cx="7763470" cy="2096630"/>
          </a:xfrm>
        </p:spPr>
        <p:txBody>
          <a:bodyPr anchor="b"/>
          <a:lstStyle>
            <a:lvl1pPr>
              <a:defRPr sz="441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14139" y="3373044"/>
            <a:ext cx="7763470" cy="1102568"/>
          </a:xfrm>
        </p:spPr>
        <p:txBody>
          <a:bodyPr/>
          <a:lstStyle>
            <a:lvl1pPr marL="0" indent="0">
              <a:buNone/>
              <a:defRPr sz="1764">
                <a:solidFill>
                  <a:schemeClr val="tx1">
                    <a:tint val="75000"/>
                  </a:schemeClr>
                </a:solidFill>
              </a:defRPr>
            </a:lvl1pPr>
            <a:lvl2pPr marL="336042" indent="0">
              <a:buNone/>
              <a:defRPr sz="1470">
                <a:solidFill>
                  <a:schemeClr val="tx1">
                    <a:tint val="75000"/>
                  </a:schemeClr>
                </a:solidFill>
              </a:defRPr>
            </a:lvl2pPr>
            <a:lvl3pPr marL="672084" indent="0">
              <a:buNone/>
              <a:defRPr sz="1323">
                <a:solidFill>
                  <a:schemeClr val="tx1">
                    <a:tint val="75000"/>
                  </a:schemeClr>
                </a:solidFill>
              </a:defRPr>
            </a:lvl3pPr>
            <a:lvl4pPr marL="1008126" indent="0">
              <a:buNone/>
              <a:defRPr sz="1176">
                <a:solidFill>
                  <a:schemeClr val="tx1">
                    <a:tint val="75000"/>
                  </a:schemeClr>
                </a:solidFill>
              </a:defRPr>
            </a:lvl4pPr>
            <a:lvl5pPr marL="1344168" indent="0">
              <a:buNone/>
              <a:defRPr sz="1176">
                <a:solidFill>
                  <a:schemeClr val="tx1">
                    <a:tint val="75000"/>
                  </a:schemeClr>
                </a:solidFill>
              </a:defRPr>
            </a:lvl5pPr>
            <a:lvl6pPr marL="1680210" indent="0">
              <a:buNone/>
              <a:defRPr sz="1176">
                <a:solidFill>
                  <a:schemeClr val="tx1">
                    <a:tint val="75000"/>
                  </a:schemeClr>
                </a:solidFill>
              </a:defRPr>
            </a:lvl6pPr>
            <a:lvl7pPr marL="2016252" indent="0">
              <a:buNone/>
              <a:defRPr sz="1176">
                <a:solidFill>
                  <a:schemeClr val="tx1">
                    <a:tint val="75000"/>
                  </a:schemeClr>
                </a:solidFill>
              </a:defRPr>
            </a:lvl7pPr>
            <a:lvl8pPr marL="2352294" indent="0">
              <a:buNone/>
              <a:defRPr sz="1176">
                <a:solidFill>
                  <a:schemeClr val="tx1">
                    <a:tint val="75000"/>
                  </a:schemeClr>
                </a:solidFill>
              </a:defRPr>
            </a:lvl8pPr>
            <a:lvl9pPr marL="2688336" indent="0">
              <a:buNone/>
              <a:defRPr sz="1176">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2017/8/8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4472394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18827" y="1341750"/>
            <a:ext cx="3825478" cy="319803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556820" y="1341750"/>
            <a:ext cx="3825478" cy="319803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2017/8/8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464178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0000" y="268350"/>
            <a:ext cx="7763470" cy="974228"/>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0000" y="1235577"/>
            <a:ext cx="3807897" cy="605537"/>
          </a:xfrm>
        </p:spPr>
        <p:txBody>
          <a:bodyPr anchor="b"/>
          <a:lstStyle>
            <a:lvl1pPr marL="0" indent="0">
              <a:buNone/>
              <a:defRPr sz="1764" b="1"/>
            </a:lvl1pPr>
            <a:lvl2pPr marL="336042" indent="0">
              <a:buNone/>
              <a:defRPr sz="1470" b="1"/>
            </a:lvl2pPr>
            <a:lvl3pPr marL="672084" indent="0">
              <a:buNone/>
              <a:defRPr sz="1323" b="1"/>
            </a:lvl3pPr>
            <a:lvl4pPr marL="1008126" indent="0">
              <a:buNone/>
              <a:defRPr sz="1176" b="1"/>
            </a:lvl4pPr>
            <a:lvl5pPr marL="1344168" indent="0">
              <a:buNone/>
              <a:defRPr sz="1176" b="1"/>
            </a:lvl5pPr>
            <a:lvl6pPr marL="1680210" indent="0">
              <a:buNone/>
              <a:defRPr sz="1176" b="1"/>
            </a:lvl6pPr>
            <a:lvl7pPr marL="2016252" indent="0">
              <a:buNone/>
              <a:defRPr sz="1176" b="1"/>
            </a:lvl7pPr>
            <a:lvl8pPr marL="2352294" indent="0">
              <a:buNone/>
              <a:defRPr sz="1176" b="1"/>
            </a:lvl8pPr>
            <a:lvl9pPr marL="2688336" indent="0">
              <a:buNone/>
              <a:defRPr sz="1176" b="1"/>
            </a:lvl9pPr>
          </a:lstStyle>
          <a:p>
            <a:pPr lvl="0"/>
            <a:r>
              <a:rPr lang="zh-CN" altLang="en-US" smtClean="0"/>
              <a:t>单击此处编辑母版文本样式</a:t>
            </a:r>
          </a:p>
        </p:txBody>
      </p:sp>
      <p:sp>
        <p:nvSpPr>
          <p:cNvPr id="4" name="Content Placeholder 3"/>
          <p:cNvSpPr>
            <a:spLocks noGrp="1"/>
          </p:cNvSpPr>
          <p:nvPr>
            <p:ph sz="half" idx="2"/>
          </p:nvPr>
        </p:nvSpPr>
        <p:spPr>
          <a:xfrm>
            <a:off x="620000" y="1841114"/>
            <a:ext cx="3807897" cy="270800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556819" y="1235577"/>
            <a:ext cx="3826651" cy="605537"/>
          </a:xfrm>
        </p:spPr>
        <p:txBody>
          <a:bodyPr anchor="b"/>
          <a:lstStyle>
            <a:lvl1pPr marL="0" indent="0">
              <a:buNone/>
              <a:defRPr sz="1764" b="1"/>
            </a:lvl1pPr>
            <a:lvl2pPr marL="336042" indent="0">
              <a:buNone/>
              <a:defRPr sz="1470" b="1"/>
            </a:lvl2pPr>
            <a:lvl3pPr marL="672084" indent="0">
              <a:buNone/>
              <a:defRPr sz="1323" b="1"/>
            </a:lvl3pPr>
            <a:lvl4pPr marL="1008126" indent="0">
              <a:buNone/>
              <a:defRPr sz="1176" b="1"/>
            </a:lvl4pPr>
            <a:lvl5pPr marL="1344168" indent="0">
              <a:buNone/>
              <a:defRPr sz="1176" b="1"/>
            </a:lvl5pPr>
            <a:lvl6pPr marL="1680210" indent="0">
              <a:buNone/>
              <a:defRPr sz="1176" b="1"/>
            </a:lvl6pPr>
            <a:lvl7pPr marL="2016252" indent="0">
              <a:buNone/>
              <a:defRPr sz="1176" b="1"/>
            </a:lvl7pPr>
            <a:lvl8pPr marL="2352294" indent="0">
              <a:buNone/>
              <a:defRPr sz="1176" b="1"/>
            </a:lvl8pPr>
            <a:lvl9pPr marL="2688336" indent="0">
              <a:buNone/>
              <a:defRPr sz="1176" b="1"/>
            </a:lvl9pPr>
          </a:lstStyle>
          <a:p>
            <a:pPr lvl="0"/>
            <a:r>
              <a:rPr lang="zh-CN" altLang="en-US" smtClean="0"/>
              <a:t>单击此处编辑母版文本样式</a:t>
            </a:r>
          </a:p>
        </p:txBody>
      </p:sp>
      <p:sp>
        <p:nvSpPr>
          <p:cNvPr id="6" name="Content Placeholder 5"/>
          <p:cNvSpPr>
            <a:spLocks noGrp="1"/>
          </p:cNvSpPr>
          <p:nvPr>
            <p:ph sz="quarter" idx="4"/>
          </p:nvPr>
        </p:nvSpPr>
        <p:spPr>
          <a:xfrm>
            <a:off x="4556819" y="1841114"/>
            <a:ext cx="3826651" cy="270800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2017/8/8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1769610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2017/8/8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139272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2017/8/8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7548156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0000" y="336021"/>
            <a:ext cx="2903097" cy="1176073"/>
          </a:xfrm>
        </p:spPr>
        <p:txBody>
          <a:bodyPr anchor="b"/>
          <a:lstStyle>
            <a:lvl1pPr>
              <a:defRPr sz="2352"/>
            </a:lvl1pPr>
          </a:lstStyle>
          <a:p>
            <a:r>
              <a:rPr lang="zh-CN" altLang="en-US" smtClean="0"/>
              <a:t>单击此处编辑母版标题样式</a:t>
            </a:r>
            <a:endParaRPr lang="en-US"/>
          </a:p>
        </p:txBody>
      </p:sp>
      <p:sp>
        <p:nvSpPr>
          <p:cNvPr id="3" name="Content Placeholder 2"/>
          <p:cNvSpPr>
            <a:spLocks noGrp="1"/>
          </p:cNvSpPr>
          <p:nvPr>
            <p:ph idx="1"/>
          </p:nvPr>
        </p:nvSpPr>
        <p:spPr>
          <a:xfrm>
            <a:off x="3826650" y="725712"/>
            <a:ext cx="4556820" cy="3581889"/>
          </a:xfrm>
        </p:spPr>
        <p:txBody>
          <a:bodyPr/>
          <a:lstStyle>
            <a:lvl1pPr>
              <a:defRPr sz="2352"/>
            </a:lvl1pPr>
            <a:lvl2pPr>
              <a:defRPr sz="2058"/>
            </a:lvl2pPr>
            <a:lvl3pPr>
              <a:defRPr sz="1764"/>
            </a:lvl3pPr>
            <a:lvl4pPr>
              <a:defRPr sz="1470"/>
            </a:lvl4pPr>
            <a:lvl5pPr>
              <a:defRPr sz="1470"/>
            </a:lvl5pPr>
            <a:lvl6pPr>
              <a:defRPr sz="1470"/>
            </a:lvl6pPr>
            <a:lvl7pPr>
              <a:defRPr sz="1470"/>
            </a:lvl7pPr>
            <a:lvl8pPr>
              <a:defRPr sz="1470"/>
            </a:lvl8pPr>
            <a:lvl9pPr>
              <a:defRPr sz="147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0000" y="1512094"/>
            <a:ext cx="2903097" cy="2801341"/>
          </a:xfrm>
        </p:spPr>
        <p:txBody>
          <a:bodyPr/>
          <a:lstStyle>
            <a:lvl1pPr marL="0" indent="0">
              <a:buNone/>
              <a:defRPr sz="1176"/>
            </a:lvl1pPr>
            <a:lvl2pPr marL="336042" indent="0">
              <a:buNone/>
              <a:defRPr sz="1029"/>
            </a:lvl2pPr>
            <a:lvl3pPr marL="672084" indent="0">
              <a:buNone/>
              <a:defRPr sz="882"/>
            </a:lvl3pPr>
            <a:lvl4pPr marL="1008126" indent="0">
              <a:buNone/>
              <a:defRPr sz="735"/>
            </a:lvl4pPr>
            <a:lvl5pPr marL="1344168" indent="0">
              <a:buNone/>
              <a:defRPr sz="735"/>
            </a:lvl5pPr>
            <a:lvl6pPr marL="1680210" indent="0">
              <a:buNone/>
              <a:defRPr sz="735"/>
            </a:lvl6pPr>
            <a:lvl7pPr marL="2016252" indent="0">
              <a:buNone/>
              <a:defRPr sz="735"/>
            </a:lvl7pPr>
            <a:lvl8pPr marL="2352294" indent="0">
              <a:buNone/>
              <a:defRPr sz="735"/>
            </a:lvl8pPr>
            <a:lvl9pPr marL="2688336" indent="0">
              <a:buNone/>
              <a:defRPr sz="73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2017/8/8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0123971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0000" y="336021"/>
            <a:ext cx="2903097" cy="1176073"/>
          </a:xfrm>
        </p:spPr>
        <p:txBody>
          <a:bodyPr anchor="b"/>
          <a:lstStyle>
            <a:lvl1pPr>
              <a:defRPr sz="2352"/>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26650" y="725712"/>
            <a:ext cx="4556820" cy="3581889"/>
          </a:xfrm>
        </p:spPr>
        <p:txBody>
          <a:bodyPr anchor="t"/>
          <a:lstStyle>
            <a:lvl1pPr marL="0" indent="0">
              <a:buNone/>
              <a:defRPr sz="2352"/>
            </a:lvl1pPr>
            <a:lvl2pPr marL="336042" indent="0">
              <a:buNone/>
              <a:defRPr sz="2058"/>
            </a:lvl2pPr>
            <a:lvl3pPr marL="672084" indent="0">
              <a:buNone/>
              <a:defRPr sz="1764"/>
            </a:lvl3pPr>
            <a:lvl4pPr marL="1008126" indent="0">
              <a:buNone/>
              <a:defRPr sz="1470"/>
            </a:lvl4pPr>
            <a:lvl5pPr marL="1344168" indent="0">
              <a:buNone/>
              <a:defRPr sz="1470"/>
            </a:lvl5pPr>
            <a:lvl6pPr marL="1680210" indent="0">
              <a:buNone/>
              <a:defRPr sz="1470"/>
            </a:lvl6pPr>
            <a:lvl7pPr marL="2016252" indent="0">
              <a:buNone/>
              <a:defRPr sz="1470"/>
            </a:lvl7pPr>
            <a:lvl8pPr marL="2352294" indent="0">
              <a:buNone/>
              <a:defRPr sz="1470"/>
            </a:lvl8pPr>
            <a:lvl9pPr marL="2688336" indent="0">
              <a:buNone/>
              <a:defRPr sz="1470"/>
            </a:lvl9pPr>
          </a:lstStyle>
          <a:p>
            <a:r>
              <a:rPr lang="zh-CN" altLang="en-US" smtClean="0"/>
              <a:t>单击图标添加图片</a:t>
            </a:r>
            <a:endParaRPr lang="en-US"/>
          </a:p>
        </p:txBody>
      </p:sp>
      <p:sp>
        <p:nvSpPr>
          <p:cNvPr id="4" name="Text Placeholder 3"/>
          <p:cNvSpPr>
            <a:spLocks noGrp="1"/>
          </p:cNvSpPr>
          <p:nvPr>
            <p:ph type="body" sz="half" idx="2"/>
          </p:nvPr>
        </p:nvSpPr>
        <p:spPr>
          <a:xfrm>
            <a:off x="620000" y="1512094"/>
            <a:ext cx="2903097" cy="2801341"/>
          </a:xfrm>
        </p:spPr>
        <p:txBody>
          <a:bodyPr/>
          <a:lstStyle>
            <a:lvl1pPr marL="0" indent="0">
              <a:buNone/>
              <a:defRPr sz="1176"/>
            </a:lvl1pPr>
            <a:lvl2pPr marL="336042" indent="0">
              <a:buNone/>
              <a:defRPr sz="1029"/>
            </a:lvl2pPr>
            <a:lvl3pPr marL="672084" indent="0">
              <a:buNone/>
              <a:defRPr sz="882"/>
            </a:lvl3pPr>
            <a:lvl4pPr marL="1008126" indent="0">
              <a:buNone/>
              <a:defRPr sz="735"/>
            </a:lvl4pPr>
            <a:lvl5pPr marL="1344168" indent="0">
              <a:buNone/>
              <a:defRPr sz="735"/>
            </a:lvl5pPr>
            <a:lvl6pPr marL="1680210" indent="0">
              <a:buNone/>
              <a:defRPr sz="735"/>
            </a:lvl6pPr>
            <a:lvl7pPr marL="2016252" indent="0">
              <a:buNone/>
              <a:defRPr sz="735"/>
            </a:lvl7pPr>
            <a:lvl8pPr marL="2352294" indent="0">
              <a:buNone/>
              <a:defRPr sz="735"/>
            </a:lvl8pPr>
            <a:lvl9pPr marL="2688336" indent="0">
              <a:buNone/>
              <a:defRPr sz="73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2017/8/8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688162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2017/8/8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6718224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441430" y="268350"/>
            <a:ext cx="1940868" cy="4271432"/>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18827" y="268350"/>
            <a:ext cx="5710089" cy="427143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2017/8/8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2129788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11027" y="3238868"/>
            <a:ext cx="7650956" cy="1001062"/>
          </a:xfrm>
        </p:spPr>
        <p:txBody>
          <a:bodyPr anchor="t"/>
          <a:lstStyle>
            <a:lvl1pPr algn="l">
              <a:defRPr sz="3500" b="1" cap="all"/>
            </a:lvl1pPr>
          </a:lstStyle>
          <a:p>
            <a:r>
              <a:rPr lang="zh-CN" altLang="en-US"/>
              <a:t>单击此处编辑母版标题样式</a:t>
            </a:r>
          </a:p>
        </p:txBody>
      </p:sp>
      <p:sp>
        <p:nvSpPr>
          <p:cNvPr id="3" name="文本占位符 2"/>
          <p:cNvSpPr>
            <a:spLocks noGrp="1"/>
          </p:cNvSpPr>
          <p:nvPr>
            <p:ph type="body" idx="1"/>
          </p:nvPr>
        </p:nvSpPr>
        <p:spPr>
          <a:xfrm>
            <a:off x="711027" y="2136300"/>
            <a:ext cx="7650956" cy="1102568"/>
          </a:xfrm>
        </p:spPr>
        <p:txBody>
          <a:bodyPr anchor="b"/>
          <a:lstStyle>
            <a:lvl1pPr marL="0" indent="0">
              <a:buNone/>
              <a:defRPr sz="1800">
                <a:solidFill>
                  <a:schemeClr val="tx1">
                    <a:tint val="75000"/>
                  </a:schemeClr>
                </a:solidFill>
              </a:defRPr>
            </a:lvl1pPr>
            <a:lvl2pPr marL="401147" indent="0">
              <a:buNone/>
              <a:defRPr sz="1600">
                <a:solidFill>
                  <a:schemeClr val="tx1">
                    <a:tint val="75000"/>
                  </a:schemeClr>
                </a:solidFill>
              </a:defRPr>
            </a:lvl2pPr>
            <a:lvl3pPr marL="802295" indent="0">
              <a:buNone/>
              <a:defRPr sz="1400">
                <a:solidFill>
                  <a:schemeClr val="tx1">
                    <a:tint val="75000"/>
                  </a:schemeClr>
                </a:solidFill>
              </a:defRPr>
            </a:lvl3pPr>
            <a:lvl4pPr marL="1203442" indent="0">
              <a:buNone/>
              <a:defRPr sz="1200">
                <a:solidFill>
                  <a:schemeClr val="tx1">
                    <a:tint val="75000"/>
                  </a:schemeClr>
                </a:solidFill>
              </a:defRPr>
            </a:lvl4pPr>
            <a:lvl5pPr marL="1604589" indent="0">
              <a:buNone/>
              <a:defRPr sz="1200">
                <a:solidFill>
                  <a:schemeClr val="tx1">
                    <a:tint val="75000"/>
                  </a:schemeClr>
                </a:solidFill>
              </a:defRPr>
            </a:lvl5pPr>
            <a:lvl6pPr marL="2005736" indent="0">
              <a:buNone/>
              <a:defRPr sz="1200">
                <a:solidFill>
                  <a:schemeClr val="tx1">
                    <a:tint val="75000"/>
                  </a:schemeClr>
                </a:solidFill>
              </a:defRPr>
            </a:lvl6pPr>
            <a:lvl7pPr marL="2406884" indent="0">
              <a:buNone/>
              <a:defRPr sz="1200">
                <a:solidFill>
                  <a:schemeClr val="tx1">
                    <a:tint val="75000"/>
                  </a:schemeClr>
                </a:solidFill>
              </a:defRPr>
            </a:lvl7pPr>
            <a:lvl8pPr marL="2808031" indent="0">
              <a:buNone/>
              <a:defRPr sz="1200">
                <a:solidFill>
                  <a:schemeClr val="tx1">
                    <a:tint val="75000"/>
                  </a:schemeClr>
                </a:solidFill>
              </a:defRPr>
            </a:lvl8pPr>
            <a:lvl9pPr marL="3209178"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0056"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5572"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2017/8/8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2017/8/8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2017/8/8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2017/8/8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0057" y="200679"/>
            <a:ext cx="2961308" cy="854053"/>
          </a:xfrm>
        </p:spPr>
        <p:txBody>
          <a:bodyPr anchor="b"/>
          <a:lstStyle>
            <a:lvl1pPr algn="l">
              <a:defRPr sz="1800" b="1"/>
            </a:lvl1pPr>
          </a:lstStyle>
          <a:p>
            <a:r>
              <a:rPr lang="zh-CN" altLang="en-US"/>
              <a:t>单击此处编辑母版标题样式</a:t>
            </a:r>
          </a:p>
        </p:txBody>
      </p:sp>
      <p:sp>
        <p:nvSpPr>
          <p:cNvPr id="3" name="内容占位符 2"/>
          <p:cNvSpPr>
            <a:spLocks noGrp="1"/>
          </p:cNvSpPr>
          <p:nvPr>
            <p:ph idx="1"/>
          </p:nvPr>
        </p:nvSpPr>
        <p:spPr>
          <a:xfrm>
            <a:off x="3519190" y="200679"/>
            <a:ext cx="5031879" cy="430176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0057" y="1054733"/>
            <a:ext cx="2961308" cy="3447714"/>
          </a:xfrm>
        </p:spPr>
        <p:txBody>
          <a:bodyPr/>
          <a:lstStyle>
            <a:lvl1pPr marL="0" indent="0">
              <a:buNone/>
              <a:defRPr sz="1200"/>
            </a:lvl1pPr>
            <a:lvl2pPr marL="401147" indent="0">
              <a:buNone/>
              <a:defRPr sz="1100"/>
            </a:lvl2pPr>
            <a:lvl3pPr marL="802295" indent="0">
              <a:buNone/>
              <a:defRPr sz="900"/>
            </a:lvl3pPr>
            <a:lvl4pPr marL="1203442" indent="0">
              <a:buNone/>
              <a:defRPr sz="800"/>
            </a:lvl4pPr>
            <a:lvl5pPr marL="1604589" indent="0">
              <a:buNone/>
              <a:defRPr sz="800"/>
            </a:lvl5pPr>
            <a:lvl6pPr marL="2005736" indent="0">
              <a:buNone/>
              <a:defRPr sz="800"/>
            </a:lvl6pPr>
            <a:lvl7pPr marL="2406884" indent="0">
              <a:buNone/>
              <a:defRPr sz="800"/>
            </a:lvl7pPr>
            <a:lvl8pPr marL="2808031" indent="0">
              <a:buNone/>
              <a:defRPr sz="800"/>
            </a:lvl8pPr>
            <a:lvl9pPr marL="3209178"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2017/8/8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64284" y="3528219"/>
            <a:ext cx="5400675" cy="416526"/>
          </a:xfrm>
        </p:spPr>
        <p:txBody>
          <a:bodyPr anchor="b"/>
          <a:lstStyle>
            <a:lvl1pPr algn="l">
              <a:defRPr sz="1800" b="1"/>
            </a:lvl1pPr>
          </a:lstStyle>
          <a:p>
            <a:r>
              <a:rPr lang="zh-CN" altLang="en-US"/>
              <a:t>单击此处编辑母版标题样式</a:t>
            </a:r>
          </a:p>
        </p:txBody>
      </p:sp>
      <p:sp>
        <p:nvSpPr>
          <p:cNvPr id="3" name="图片占位符 2"/>
          <p:cNvSpPr>
            <a:spLocks noGrp="1"/>
          </p:cNvSpPr>
          <p:nvPr>
            <p:ph type="pic" idx="1"/>
          </p:nvPr>
        </p:nvSpPr>
        <p:spPr>
          <a:xfrm>
            <a:off x="1764284" y="450361"/>
            <a:ext cx="5400675" cy="3024188"/>
          </a:xfrm>
        </p:spPr>
        <p:txBody>
          <a:bodyPr/>
          <a:lstStyle>
            <a:lvl1pPr marL="0" indent="0">
              <a:buNone/>
              <a:defRPr sz="2800"/>
            </a:lvl1pPr>
            <a:lvl2pPr marL="401147" indent="0">
              <a:buNone/>
              <a:defRPr sz="2500"/>
            </a:lvl2pPr>
            <a:lvl3pPr marL="802295" indent="0">
              <a:buNone/>
              <a:defRPr sz="2100"/>
            </a:lvl3pPr>
            <a:lvl4pPr marL="1203442" indent="0">
              <a:buNone/>
              <a:defRPr sz="1800"/>
            </a:lvl4pPr>
            <a:lvl5pPr marL="1604589" indent="0">
              <a:buNone/>
              <a:defRPr sz="1800"/>
            </a:lvl5pPr>
            <a:lvl6pPr marL="2005736" indent="0">
              <a:buNone/>
              <a:defRPr sz="1800"/>
            </a:lvl6pPr>
            <a:lvl7pPr marL="2406884" indent="0">
              <a:buNone/>
              <a:defRPr sz="1800"/>
            </a:lvl7pPr>
            <a:lvl8pPr marL="2808031" indent="0">
              <a:buNone/>
              <a:defRPr sz="1800"/>
            </a:lvl8pPr>
            <a:lvl9pPr marL="3209178" indent="0">
              <a:buNone/>
              <a:defRPr sz="1800"/>
            </a:lvl9pPr>
          </a:lstStyle>
          <a:p>
            <a:endParaRPr lang="zh-CN" altLang="en-US"/>
          </a:p>
        </p:txBody>
      </p:sp>
      <p:sp>
        <p:nvSpPr>
          <p:cNvPr id="4" name="文本占位符 3"/>
          <p:cNvSpPr>
            <a:spLocks noGrp="1"/>
          </p:cNvSpPr>
          <p:nvPr>
            <p:ph type="body" sz="half" idx="2"/>
          </p:nvPr>
        </p:nvSpPr>
        <p:spPr>
          <a:xfrm>
            <a:off x="1764284" y="3944746"/>
            <a:ext cx="5400675" cy="591536"/>
          </a:xfrm>
        </p:spPr>
        <p:txBody>
          <a:bodyPr/>
          <a:lstStyle>
            <a:lvl1pPr marL="0" indent="0">
              <a:buNone/>
              <a:defRPr sz="1200"/>
            </a:lvl1pPr>
            <a:lvl2pPr marL="401147" indent="0">
              <a:buNone/>
              <a:defRPr sz="1100"/>
            </a:lvl2pPr>
            <a:lvl3pPr marL="802295" indent="0">
              <a:buNone/>
              <a:defRPr sz="900"/>
            </a:lvl3pPr>
            <a:lvl4pPr marL="1203442" indent="0">
              <a:buNone/>
              <a:defRPr sz="800"/>
            </a:lvl4pPr>
            <a:lvl5pPr marL="1604589" indent="0">
              <a:buNone/>
              <a:defRPr sz="800"/>
            </a:lvl5pPr>
            <a:lvl6pPr marL="2005736" indent="0">
              <a:buNone/>
              <a:defRPr sz="800"/>
            </a:lvl6pPr>
            <a:lvl7pPr marL="2406884" indent="0">
              <a:buNone/>
              <a:defRPr sz="800"/>
            </a:lvl7pPr>
            <a:lvl8pPr marL="2808031" indent="0">
              <a:buNone/>
              <a:defRPr sz="800"/>
            </a:lvl8pPr>
            <a:lvl9pPr marL="3209178"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2017/8/8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0056" y="201846"/>
            <a:ext cx="8101013" cy="840052"/>
          </a:xfrm>
          <a:prstGeom prst="rect">
            <a:avLst/>
          </a:prstGeom>
        </p:spPr>
        <p:txBody>
          <a:bodyPr vert="horz" lIns="80229" tIns="40115" rIns="80229" bIns="40115" rtlCol="0" anchor="ctr">
            <a:normAutofit/>
          </a:bodyPr>
          <a:lstStyle/>
          <a:p>
            <a:r>
              <a:rPr lang="zh-CN" altLang="en-US"/>
              <a:t>单击此处编辑母版标题样式</a:t>
            </a:r>
          </a:p>
        </p:txBody>
      </p:sp>
      <p:sp>
        <p:nvSpPr>
          <p:cNvPr id="3" name="文本占位符 2"/>
          <p:cNvSpPr>
            <a:spLocks noGrp="1"/>
          </p:cNvSpPr>
          <p:nvPr>
            <p:ph type="body" idx="1"/>
          </p:nvPr>
        </p:nvSpPr>
        <p:spPr>
          <a:xfrm>
            <a:off x="450056" y="1176073"/>
            <a:ext cx="8101013" cy="3326374"/>
          </a:xfrm>
          <a:prstGeom prst="rect">
            <a:avLst/>
          </a:prstGeom>
        </p:spPr>
        <p:txBody>
          <a:bodyPr vert="horz" lIns="80229" tIns="40115" rIns="80229" bIns="4011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0056" y="4671624"/>
            <a:ext cx="2100263" cy="268350"/>
          </a:xfrm>
          <a:prstGeom prst="rect">
            <a:avLst/>
          </a:prstGeom>
        </p:spPr>
        <p:txBody>
          <a:bodyPr vert="horz" lIns="80229" tIns="40115" rIns="80229" bIns="40115" rtlCol="0" anchor="ctr"/>
          <a:lstStyle>
            <a:lvl1pPr algn="l">
              <a:defRPr sz="1100">
                <a:solidFill>
                  <a:schemeClr val="tx1">
                    <a:tint val="75000"/>
                  </a:schemeClr>
                </a:solidFill>
                <a:ea typeface="微软雅黑" panose="020b0503020204020204" pitchFamily="34" charset="-122"/>
              </a:defRPr>
            </a:lvl1pPr>
          </a:lstStyle>
          <a:p>
            <a:fld id="{530820CF-B880-4189-942D-D702A7CBA730}" type="datetimeFigureOut">
              <a:rPr lang="zh-CN" altLang="en-US" smtClean="0"/>
              <a:t>2017/8/8</a:t>
            </a:fld>
            <a:endParaRPr lang="zh-CN" altLang="en-US"/>
          </a:p>
        </p:txBody>
      </p:sp>
      <p:sp>
        <p:nvSpPr>
          <p:cNvPr id="5" name="页脚占位符 4"/>
          <p:cNvSpPr>
            <a:spLocks noGrp="1"/>
          </p:cNvSpPr>
          <p:nvPr>
            <p:ph type="ftr" sz="quarter" idx="3"/>
          </p:nvPr>
        </p:nvSpPr>
        <p:spPr>
          <a:xfrm>
            <a:off x="3075385" y="4671624"/>
            <a:ext cx="2850356" cy="268350"/>
          </a:xfrm>
          <a:prstGeom prst="rect">
            <a:avLst/>
          </a:prstGeom>
        </p:spPr>
        <p:txBody>
          <a:bodyPr vert="horz" lIns="80229" tIns="40115" rIns="80229" bIns="40115" rtlCol="0" anchor="ctr"/>
          <a:lstStyle>
            <a:lvl1pPr algn="ctr">
              <a:defRPr sz="1100">
                <a:solidFill>
                  <a:schemeClr val="tx1">
                    <a:tint val="75000"/>
                  </a:schemeClr>
                </a:solidFill>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6450806" y="4671624"/>
            <a:ext cx="2100263" cy="268350"/>
          </a:xfrm>
          <a:prstGeom prst="rect">
            <a:avLst/>
          </a:prstGeom>
        </p:spPr>
        <p:txBody>
          <a:bodyPr vert="horz" lIns="80229" tIns="40115" rIns="80229" bIns="40115" rtlCol="0" anchor="ctr"/>
          <a:lstStyle>
            <a:lvl1pPr algn="r">
              <a:defRPr sz="1100">
                <a:solidFill>
                  <a:schemeClr val="tx1">
                    <a:tint val="75000"/>
                  </a:schemeClr>
                </a:solidFill>
                <a:ea typeface="微软雅黑" panose="020b0503020204020204" pitchFamily="34" charset="-122"/>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802295" rtl="0" eaLnBrk="1" latinLnBrk="0" hangingPunct="1">
        <a:spcBef>
          <a:spcPct val="0"/>
        </a:spcBef>
        <a:buNone/>
        <a:defRPr sz="3900" kern="1200">
          <a:solidFill>
            <a:schemeClr val="tx1"/>
          </a:solidFill>
          <a:latin typeface="+mj-lt"/>
          <a:ea typeface="微软雅黑" panose="020b0503020204020204" pitchFamily="34" charset="-122"/>
          <a:cs typeface="+mj-cs"/>
        </a:defRPr>
      </a:lvl1pPr>
    </p:titleStyle>
    <p:bodyStyle>
      <a:lvl1pPr marL="300860" indent="-300860" algn="l" defTabSz="802295" rtl="0" eaLnBrk="1" latinLnBrk="0" hangingPunct="1">
        <a:spcBef>
          <a:spcPct val="20000"/>
        </a:spcBef>
        <a:buFont typeface="Arial" pitchFamily="34" charset="0"/>
        <a:buChar char="•"/>
        <a:defRPr sz="2800" kern="1200">
          <a:solidFill>
            <a:schemeClr val="tx1"/>
          </a:solidFill>
          <a:latin typeface="+mn-lt"/>
          <a:ea typeface="微软雅黑" panose="020b0503020204020204" pitchFamily="34" charset="-122"/>
          <a:cs typeface="+mn-cs"/>
        </a:defRPr>
      </a:lvl1pPr>
      <a:lvl2pPr marL="651864" indent="-250717" algn="l" defTabSz="802295" rtl="0" eaLnBrk="1" latinLnBrk="0" hangingPunct="1">
        <a:spcBef>
          <a:spcPct val="20000"/>
        </a:spcBef>
        <a:buFont typeface="Arial" pitchFamily="34" charset="0"/>
        <a:buChar char="–"/>
        <a:defRPr sz="2500" kern="1200">
          <a:solidFill>
            <a:schemeClr val="tx1"/>
          </a:solidFill>
          <a:latin typeface="+mn-lt"/>
          <a:ea typeface="微软雅黑" panose="020b0503020204020204" pitchFamily="34" charset="-122"/>
          <a:cs typeface="+mn-cs"/>
        </a:defRPr>
      </a:lvl2pPr>
      <a:lvl3pPr marL="1002868" indent="-200574" algn="l" defTabSz="802295" rtl="0" eaLnBrk="1" latinLnBrk="0" hangingPunct="1">
        <a:spcBef>
          <a:spcPct val="20000"/>
        </a:spcBef>
        <a:buFont typeface="Arial" pitchFamily="34" charset="0"/>
        <a:buChar char="•"/>
        <a:defRPr sz="2100" kern="1200">
          <a:solidFill>
            <a:schemeClr val="tx1"/>
          </a:solidFill>
          <a:latin typeface="+mn-lt"/>
          <a:ea typeface="微软雅黑" panose="020b0503020204020204" pitchFamily="34" charset="-122"/>
          <a:cs typeface="+mn-cs"/>
        </a:defRPr>
      </a:lvl3pPr>
      <a:lvl4pPr marL="1404015" indent="-200574" algn="l" defTabSz="802295" rtl="0" eaLnBrk="1" latinLnBrk="0" hangingPunct="1">
        <a:spcBef>
          <a:spcPct val="20000"/>
        </a:spcBef>
        <a:buFont typeface="Arial" pitchFamily="34" charset="0"/>
        <a:buChar char="–"/>
        <a:defRPr sz="1800" kern="1200">
          <a:solidFill>
            <a:schemeClr val="tx1"/>
          </a:solidFill>
          <a:latin typeface="+mn-lt"/>
          <a:ea typeface="微软雅黑" panose="020b0503020204020204" pitchFamily="34" charset="-122"/>
          <a:cs typeface="+mn-cs"/>
        </a:defRPr>
      </a:lvl4pPr>
      <a:lvl5pPr marL="1805163" indent="-200574" algn="l" defTabSz="802295" rtl="0" eaLnBrk="1" latinLnBrk="0" hangingPunct="1">
        <a:spcBef>
          <a:spcPct val="20000"/>
        </a:spcBef>
        <a:buFont typeface="Arial" pitchFamily="34" charset="0"/>
        <a:buChar char="»"/>
        <a:defRPr sz="1800" kern="1200">
          <a:solidFill>
            <a:schemeClr val="tx1"/>
          </a:solidFill>
          <a:latin typeface="+mn-lt"/>
          <a:ea typeface="微软雅黑" panose="020b0503020204020204" pitchFamily="34" charset="-122"/>
          <a:cs typeface="+mn-cs"/>
        </a:defRPr>
      </a:lvl5pPr>
      <a:lvl6pPr marL="2206310"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07457"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08605"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09752"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802295" rtl="0" eaLnBrk="1" latinLnBrk="0" hangingPunct="1">
        <a:defRPr sz="1600" kern="1200">
          <a:solidFill>
            <a:schemeClr val="tx1"/>
          </a:solidFill>
          <a:latin typeface="+mn-lt"/>
          <a:ea typeface="+mn-ea"/>
          <a:cs typeface="+mn-cs"/>
        </a:defRPr>
      </a:lvl1pPr>
      <a:lvl2pPr marL="401147" algn="l" defTabSz="802295" rtl="0" eaLnBrk="1" latinLnBrk="0" hangingPunct="1">
        <a:defRPr sz="1600" kern="1200">
          <a:solidFill>
            <a:schemeClr val="tx1"/>
          </a:solidFill>
          <a:latin typeface="+mn-lt"/>
          <a:ea typeface="+mn-ea"/>
          <a:cs typeface="+mn-cs"/>
        </a:defRPr>
      </a:lvl2pPr>
      <a:lvl3pPr marL="802295" algn="l" defTabSz="802295" rtl="0" eaLnBrk="1" latinLnBrk="0" hangingPunct="1">
        <a:defRPr sz="1600" kern="1200">
          <a:solidFill>
            <a:schemeClr val="tx1"/>
          </a:solidFill>
          <a:latin typeface="+mn-lt"/>
          <a:ea typeface="+mn-ea"/>
          <a:cs typeface="+mn-cs"/>
        </a:defRPr>
      </a:lvl3pPr>
      <a:lvl4pPr marL="1203442" algn="l" defTabSz="802295" rtl="0" eaLnBrk="1" latinLnBrk="0" hangingPunct="1">
        <a:defRPr sz="1600" kern="1200">
          <a:solidFill>
            <a:schemeClr val="tx1"/>
          </a:solidFill>
          <a:latin typeface="+mn-lt"/>
          <a:ea typeface="+mn-ea"/>
          <a:cs typeface="+mn-cs"/>
        </a:defRPr>
      </a:lvl4pPr>
      <a:lvl5pPr marL="1604589" algn="l" defTabSz="802295" rtl="0" eaLnBrk="1" latinLnBrk="0" hangingPunct="1">
        <a:defRPr sz="1600" kern="1200">
          <a:solidFill>
            <a:schemeClr val="tx1"/>
          </a:solidFill>
          <a:latin typeface="+mn-lt"/>
          <a:ea typeface="+mn-ea"/>
          <a:cs typeface="+mn-cs"/>
        </a:defRPr>
      </a:lvl5pPr>
      <a:lvl6pPr marL="2005736" algn="l" defTabSz="802295" rtl="0" eaLnBrk="1" latinLnBrk="0" hangingPunct="1">
        <a:defRPr sz="1600" kern="1200">
          <a:solidFill>
            <a:schemeClr val="tx1"/>
          </a:solidFill>
          <a:latin typeface="+mn-lt"/>
          <a:ea typeface="+mn-ea"/>
          <a:cs typeface="+mn-cs"/>
        </a:defRPr>
      </a:lvl6pPr>
      <a:lvl7pPr marL="2406884" algn="l" defTabSz="802295" rtl="0" eaLnBrk="1" latinLnBrk="0" hangingPunct="1">
        <a:defRPr sz="1600" kern="1200">
          <a:solidFill>
            <a:schemeClr val="tx1"/>
          </a:solidFill>
          <a:latin typeface="+mn-lt"/>
          <a:ea typeface="+mn-ea"/>
          <a:cs typeface="+mn-cs"/>
        </a:defRPr>
      </a:lvl7pPr>
      <a:lvl8pPr marL="2808031" algn="l" defTabSz="802295" rtl="0" eaLnBrk="1" latinLnBrk="0" hangingPunct="1">
        <a:defRPr sz="1600" kern="1200">
          <a:solidFill>
            <a:schemeClr val="tx1"/>
          </a:solidFill>
          <a:latin typeface="+mn-lt"/>
          <a:ea typeface="+mn-ea"/>
          <a:cs typeface="+mn-cs"/>
        </a:defRPr>
      </a:lvl8pPr>
      <a:lvl9pPr marL="3209178" algn="l" defTabSz="802295"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18828" y="268350"/>
            <a:ext cx="7763470" cy="974228"/>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18828" y="1341750"/>
            <a:ext cx="7763470" cy="319803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18827" y="4671624"/>
            <a:ext cx="2025253" cy="268350"/>
          </a:xfrm>
          <a:prstGeom prst="rect">
            <a:avLst/>
          </a:prstGeom>
        </p:spPr>
        <p:txBody>
          <a:bodyPr vert="horz" lIns="91440" tIns="45720" rIns="91440" bIns="45720" rtlCol="0" anchor="ctr"/>
          <a:lstStyle>
            <a:lvl1pPr algn="l">
              <a:defRPr sz="882">
                <a:solidFill>
                  <a:schemeClr val="tx1">
                    <a:tint val="75000"/>
                  </a:schemeClr>
                </a:solidFill>
              </a:defRPr>
            </a:lvl1pPr>
          </a:lstStyle>
          <a:p>
            <a:pPr defTabSz="672084"/>
            <a:fld id="{16E5758D-A3C3-4E88-8AC0-22500507BD7E}" type="datetimeFigureOut">
              <a:rPr lang="zh-CN" altLang="en-US" smtClean="0">
                <a:solidFill>
                  <a:prstClr val="black">
                    <a:tint val="75000"/>
                  </a:prstClr>
                </a:solidFill>
              </a:rPr>
              <a:pPr defTabSz="672084"/>
              <a:t>2017/8/8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2981623" y="4671624"/>
            <a:ext cx="3037880" cy="268350"/>
          </a:xfrm>
          <a:prstGeom prst="rect">
            <a:avLst/>
          </a:prstGeom>
        </p:spPr>
        <p:txBody>
          <a:bodyPr vert="horz" lIns="91440" tIns="45720" rIns="91440" bIns="45720" rtlCol="0" anchor="ctr"/>
          <a:lstStyle>
            <a:lvl1pPr algn="ctr">
              <a:defRPr sz="882">
                <a:solidFill>
                  <a:schemeClr val="tx1">
                    <a:tint val="75000"/>
                  </a:schemeClr>
                </a:solidFill>
              </a:defRPr>
            </a:lvl1pPr>
          </a:lstStyle>
          <a:p>
            <a:pPr defTabSz="672084"/>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357045" y="4671624"/>
            <a:ext cx="2025253" cy="268350"/>
          </a:xfrm>
          <a:prstGeom prst="rect">
            <a:avLst/>
          </a:prstGeom>
        </p:spPr>
        <p:txBody>
          <a:bodyPr vert="horz" lIns="91440" tIns="45720" rIns="91440" bIns="45720" rtlCol="0" anchor="ctr"/>
          <a:lstStyle>
            <a:lvl1pPr algn="r">
              <a:defRPr sz="882">
                <a:solidFill>
                  <a:schemeClr val="tx1">
                    <a:tint val="75000"/>
                  </a:schemeClr>
                </a:solidFill>
              </a:defRPr>
            </a:lvl1pPr>
          </a:lstStyle>
          <a:p>
            <a:pPr defTabSz="672084"/>
            <a:fld id="{AA4E786F-588D-4932-A7B2-AE3451FA4ACA}" type="slidenum">
              <a:rPr lang="zh-CN" altLang="en-US" smtClean="0">
                <a:solidFill>
                  <a:prstClr val="black">
                    <a:tint val="75000"/>
                  </a:prstClr>
                </a:solidFill>
              </a:rPr>
              <a:pPr defTabSz="672084"/>
              <a:t>‹#›</a:t>
            </a:fld>
            <a:endParaRPr lang="zh-CN" altLang="en-US">
              <a:solidFill>
                <a:prstClr val="black">
                  <a:tint val="75000"/>
                </a:prstClr>
              </a:solidFill>
            </a:endParaRPr>
          </a:p>
        </p:txBody>
      </p:sp>
    </p:spTree>
    <p:extLst>
      <p:ext uri="{BB962C8B-B14F-4D97-AF65-F5344CB8AC3E}">
        <p14:creationId val="2069817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72084" rtl="0" eaLnBrk="1" latinLnBrk="0" hangingPunct="1">
        <a:lnSpc>
          <a:spcPct val="90000"/>
        </a:lnSpc>
        <a:spcBef>
          <a:spcPct val="0"/>
        </a:spcBef>
        <a:buNone/>
        <a:defRPr sz="3234" kern="1200">
          <a:solidFill>
            <a:schemeClr val="tx1"/>
          </a:solidFill>
          <a:latin typeface="+mj-lt"/>
          <a:ea typeface="+mj-ea"/>
          <a:cs typeface="+mj-cs"/>
        </a:defRPr>
      </a:lvl1pPr>
    </p:titleStyle>
    <p:bodyStyle>
      <a:lvl1pPr marL="168021" indent="-168021" algn="l" defTabSz="672084" rtl="0" eaLnBrk="1" latinLnBrk="0" hangingPunct="1">
        <a:lnSpc>
          <a:spcPct val="90000"/>
        </a:lnSpc>
        <a:spcBef>
          <a:spcPts val="735"/>
        </a:spcBef>
        <a:buFont typeface="Arial" pitchFamily="34" charset="0"/>
        <a:buChar char="•"/>
        <a:defRPr sz="2058" kern="1200">
          <a:solidFill>
            <a:schemeClr val="tx1"/>
          </a:solidFill>
          <a:latin typeface="+mn-lt"/>
          <a:ea typeface="+mn-ea"/>
          <a:cs typeface="+mn-cs"/>
        </a:defRPr>
      </a:lvl1pPr>
      <a:lvl2pPr marL="504063" indent="-168021" algn="l" defTabSz="672084" rtl="0" eaLnBrk="1" latinLnBrk="0" hangingPunct="1">
        <a:lnSpc>
          <a:spcPct val="90000"/>
        </a:lnSpc>
        <a:spcBef>
          <a:spcPts val="368"/>
        </a:spcBef>
        <a:buFont typeface="Arial" pitchFamily="34" charset="0"/>
        <a:buChar char="•"/>
        <a:defRPr sz="1764" kern="1200">
          <a:solidFill>
            <a:schemeClr val="tx1"/>
          </a:solidFill>
          <a:latin typeface="+mn-lt"/>
          <a:ea typeface="+mn-ea"/>
          <a:cs typeface="+mn-cs"/>
        </a:defRPr>
      </a:lvl2pPr>
      <a:lvl3pPr marL="840105" indent="-168021" algn="l" defTabSz="672084" rtl="0" eaLnBrk="1" latinLnBrk="0" hangingPunct="1">
        <a:lnSpc>
          <a:spcPct val="90000"/>
        </a:lnSpc>
        <a:spcBef>
          <a:spcPts val="368"/>
        </a:spcBef>
        <a:buFont typeface="Arial" pitchFamily="34" charset="0"/>
        <a:buChar char="•"/>
        <a:defRPr sz="1470" kern="1200">
          <a:solidFill>
            <a:schemeClr val="tx1"/>
          </a:solidFill>
          <a:latin typeface="+mn-lt"/>
          <a:ea typeface="+mn-ea"/>
          <a:cs typeface="+mn-cs"/>
        </a:defRPr>
      </a:lvl3pPr>
      <a:lvl4pPr marL="1176147" indent="-168021" algn="l" defTabSz="672084" rtl="0" eaLnBrk="1" latinLnBrk="0" hangingPunct="1">
        <a:lnSpc>
          <a:spcPct val="90000"/>
        </a:lnSpc>
        <a:spcBef>
          <a:spcPts val="368"/>
        </a:spcBef>
        <a:buFont typeface="Arial" pitchFamily="34" charset="0"/>
        <a:buChar char="•"/>
        <a:defRPr sz="1323" kern="1200">
          <a:solidFill>
            <a:schemeClr val="tx1"/>
          </a:solidFill>
          <a:latin typeface="+mn-lt"/>
          <a:ea typeface="+mn-ea"/>
          <a:cs typeface="+mn-cs"/>
        </a:defRPr>
      </a:lvl4pPr>
      <a:lvl5pPr marL="1512189" indent="-168021" algn="l" defTabSz="672084" rtl="0" eaLnBrk="1" latinLnBrk="0" hangingPunct="1">
        <a:lnSpc>
          <a:spcPct val="90000"/>
        </a:lnSpc>
        <a:spcBef>
          <a:spcPts val="368"/>
        </a:spcBef>
        <a:buFont typeface="Arial" pitchFamily="34" charset="0"/>
        <a:buChar char="•"/>
        <a:defRPr sz="1323" kern="1200">
          <a:solidFill>
            <a:schemeClr val="tx1"/>
          </a:solidFill>
          <a:latin typeface="+mn-lt"/>
          <a:ea typeface="+mn-ea"/>
          <a:cs typeface="+mn-cs"/>
        </a:defRPr>
      </a:lvl5pPr>
      <a:lvl6pPr marL="1848231" indent="-168021" algn="l" defTabSz="672084" rtl="0" eaLnBrk="1" latinLnBrk="0" hangingPunct="1">
        <a:lnSpc>
          <a:spcPct val="90000"/>
        </a:lnSpc>
        <a:spcBef>
          <a:spcPts val="368"/>
        </a:spcBef>
        <a:buFont typeface="Arial" pitchFamily="34" charset="0"/>
        <a:buChar char="•"/>
        <a:defRPr sz="1323" kern="1200">
          <a:solidFill>
            <a:schemeClr val="tx1"/>
          </a:solidFill>
          <a:latin typeface="+mn-lt"/>
          <a:ea typeface="+mn-ea"/>
          <a:cs typeface="+mn-cs"/>
        </a:defRPr>
      </a:lvl6pPr>
      <a:lvl7pPr marL="2184273" indent="-168021" algn="l" defTabSz="672084" rtl="0" eaLnBrk="1" latinLnBrk="0" hangingPunct="1">
        <a:lnSpc>
          <a:spcPct val="90000"/>
        </a:lnSpc>
        <a:spcBef>
          <a:spcPts val="368"/>
        </a:spcBef>
        <a:buFont typeface="Arial" pitchFamily="34" charset="0"/>
        <a:buChar char="•"/>
        <a:defRPr sz="1323" kern="1200">
          <a:solidFill>
            <a:schemeClr val="tx1"/>
          </a:solidFill>
          <a:latin typeface="+mn-lt"/>
          <a:ea typeface="+mn-ea"/>
          <a:cs typeface="+mn-cs"/>
        </a:defRPr>
      </a:lvl7pPr>
      <a:lvl8pPr marL="2520315" indent="-168021" algn="l" defTabSz="672084" rtl="0" eaLnBrk="1" latinLnBrk="0" hangingPunct="1">
        <a:lnSpc>
          <a:spcPct val="90000"/>
        </a:lnSpc>
        <a:spcBef>
          <a:spcPts val="368"/>
        </a:spcBef>
        <a:buFont typeface="Arial" pitchFamily="34" charset="0"/>
        <a:buChar char="•"/>
        <a:defRPr sz="1323" kern="1200">
          <a:solidFill>
            <a:schemeClr val="tx1"/>
          </a:solidFill>
          <a:latin typeface="+mn-lt"/>
          <a:ea typeface="+mn-ea"/>
          <a:cs typeface="+mn-cs"/>
        </a:defRPr>
      </a:lvl8pPr>
      <a:lvl9pPr marL="2856357" indent="-168021" algn="l" defTabSz="672084" rtl="0" eaLnBrk="1" latinLnBrk="0" hangingPunct="1">
        <a:lnSpc>
          <a:spcPct val="90000"/>
        </a:lnSpc>
        <a:spcBef>
          <a:spcPts val="368"/>
        </a:spcBef>
        <a:buFont typeface="Arial" pitchFamily="34" charset="0"/>
        <a:buChar char="•"/>
        <a:defRPr sz="1323" kern="1200">
          <a:solidFill>
            <a:schemeClr val="tx1"/>
          </a:solidFill>
          <a:latin typeface="+mn-lt"/>
          <a:ea typeface="+mn-ea"/>
          <a:cs typeface="+mn-cs"/>
        </a:defRPr>
      </a:lvl9pPr>
    </p:bodyStyle>
    <p:otherStyle>
      <a:defPPr>
        <a:defRPr lang="en-US"/>
      </a:defPPr>
      <a:lvl1pPr marL="0" algn="l" defTabSz="672084" rtl="0" eaLnBrk="1" latinLnBrk="0" hangingPunct="1">
        <a:defRPr sz="1323" kern="1200">
          <a:solidFill>
            <a:schemeClr val="tx1"/>
          </a:solidFill>
          <a:latin typeface="+mn-lt"/>
          <a:ea typeface="+mn-ea"/>
          <a:cs typeface="+mn-cs"/>
        </a:defRPr>
      </a:lvl1pPr>
      <a:lvl2pPr marL="336042" algn="l" defTabSz="672084" rtl="0" eaLnBrk="1" latinLnBrk="0" hangingPunct="1">
        <a:defRPr sz="1323" kern="1200">
          <a:solidFill>
            <a:schemeClr val="tx1"/>
          </a:solidFill>
          <a:latin typeface="+mn-lt"/>
          <a:ea typeface="+mn-ea"/>
          <a:cs typeface="+mn-cs"/>
        </a:defRPr>
      </a:lvl2pPr>
      <a:lvl3pPr marL="672084" algn="l" defTabSz="672084" rtl="0" eaLnBrk="1" latinLnBrk="0" hangingPunct="1">
        <a:defRPr sz="1323" kern="1200">
          <a:solidFill>
            <a:schemeClr val="tx1"/>
          </a:solidFill>
          <a:latin typeface="+mn-lt"/>
          <a:ea typeface="+mn-ea"/>
          <a:cs typeface="+mn-cs"/>
        </a:defRPr>
      </a:lvl3pPr>
      <a:lvl4pPr marL="1008126" algn="l" defTabSz="672084" rtl="0" eaLnBrk="1" latinLnBrk="0" hangingPunct="1">
        <a:defRPr sz="1323" kern="1200">
          <a:solidFill>
            <a:schemeClr val="tx1"/>
          </a:solidFill>
          <a:latin typeface="+mn-lt"/>
          <a:ea typeface="+mn-ea"/>
          <a:cs typeface="+mn-cs"/>
        </a:defRPr>
      </a:lvl4pPr>
      <a:lvl5pPr marL="1344168" algn="l" defTabSz="672084" rtl="0" eaLnBrk="1" latinLnBrk="0" hangingPunct="1">
        <a:defRPr sz="1323" kern="1200">
          <a:solidFill>
            <a:schemeClr val="tx1"/>
          </a:solidFill>
          <a:latin typeface="+mn-lt"/>
          <a:ea typeface="+mn-ea"/>
          <a:cs typeface="+mn-cs"/>
        </a:defRPr>
      </a:lvl5pPr>
      <a:lvl6pPr marL="1680210" algn="l" defTabSz="672084" rtl="0" eaLnBrk="1" latinLnBrk="0" hangingPunct="1">
        <a:defRPr sz="1323" kern="1200">
          <a:solidFill>
            <a:schemeClr val="tx1"/>
          </a:solidFill>
          <a:latin typeface="+mn-lt"/>
          <a:ea typeface="+mn-ea"/>
          <a:cs typeface="+mn-cs"/>
        </a:defRPr>
      </a:lvl6pPr>
      <a:lvl7pPr marL="2016252" algn="l" defTabSz="672084" rtl="0" eaLnBrk="1" latinLnBrk="0" hangingPunct="1">
        <a:defRPr sz="1323" kern="1200">
          <a:solidFill>
            <a:schemeClr val="tx1"/>
          </a:solidFill>
          <a:latin typeface="+mn-lt"/>
          <a:ea typeface="+mn-ea"/>
          <a:cs typeface="+mn-cs"/>
        </a:defRPr>
      </a:lvl7pPr>
      <a:lvl8pPr marL="2352294" algn="l" defTabSz="672084" rtl="0" eaLnBrk="1" latinLnBrk="0" hangingPunct="1">
        <a:defRPr sz="1323" kern="1200">
          <a:solidFill>
            <a:schemeClr val="tx1"/>
          </a:solidFill>
          <a:latin typeface="+mn-lt"/>
          <a:ea typeface="+mn-ea"/>
          <a:cs typeface="+mn-cs"/>
        </a:defRPr>
      </a:lvl8pPr>
      <a:lvl9pPr marL="2688336" algn="l" defTabSz="672084" rtl="0" eaLnBrk="1" latinLnBrk="0" hangingPunct="1">
        <a:defRPr sz="132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2.jpeg" Type="http://schemas.openxmlformats.org/officeDocument/2006/relationships/image"/><Relationship Id="rId4" Target="../media/image6.jpeg" Type="http://schemas.openxmlformats.org/officeDocument/2006/relationships/image"/><Relationship Id="rId5" Target="../tags/tag1.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2.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12" Target="../tags/tag10.xml" Type="http://schemas.openxmlformats.org/officeDocument/2006/relationships/tags"/><Relationship Id="rId13" Target="../tags/tag11.xml" Type="http://schemas.openxmlformats.org/officeDocument/2006/relationships/tags"/><Relationship Id="rId14" Target="../tags/tag12.xml" Type="http://schemas.openxmlformats.org/officeDocument/2006/relationships/tags"/><Relationship Id="rId15" Target="../tags/tag13.xml" Type="http://schemas.openxmlformats.org/officeDocument/2006/relationships/tags"/><Relationship Id="rId16" Target="../tags/tag14.xml" Type="http://schemas.openxmlformats.org/officeDocument/2006/relationships/tags"/><Relationship Id="rId17" Target="../tags/tag15.xml" Type="http://schemas.openxmlformats.org/officeDocument/2006/relationships/tags"/><Relationship Id="rId18" Target="../tags/tag16.xml" Type="http://schemas.openxmlformats.org/officeDocument/2006/relationships/tags"/><Relationship Id="rId19" Target="../tags/tag17.xml" Type="http://schemas.openxmlformats.org/officeDocument/2006/relationships/tags"/><Relationship Id="rId2" Target="../notesSlides/notesSlide12.xml" Type="http://schemas.openxmlformats.org/officeDocument/2006/relationships/notesSlide"/><Relationship Id="rId20" Target="../tags/tag18.xml" Type="http://schemas.openxmlformats.org/officeDocument/2006/relationships/tags"/><Relationship Id="rId21" Target="../tags/tag19.xml" Type="http://schemas.openxmlformats.org/officeDocument/2006/relationships/tags"/><Relationship Id="rId22" Target="../tags/tag20.xml" Type="http://schemas.openxmlformats.org/officeDocument/2006/relationships/tags"/><Relationship Id="rId23" Target="../tags/tag21.xml" Type="http://schemas.openxmlformats.org/officeDocument/2006/relationships/tags"/><Relationship Id="rId24" Target="../tags/tag22.xml" Type="http://schemas.openxmlformats.org/officeDocument/2006/relationships/tags"/><Relationship Id="rId25" Target="../tags/tag23.xml" Type="http://schemas.openxmlformats.org/officeDocument/2006/relationships/tags"/><Relationship Id="rId26" Target="../tags/tag24.xml" Type="http://schemas.openxmlformats.org/officeDocument/2006/relationships/tags"/><Relationship Id="rId27" Target="../tags/tag25.xml" Type="http://schemas.openxmlformats.org/officeDocument/2006/relationships/tags"/><Relationship Id="rId28" Target="../tags/tag26.xml" Type="http://schemas.openxmlformats.org/officeDocument/2006/relationships/tags"/><Relationship Id="rId3" Target="../media/image2.jpeg" Type="http://schemas.openxmlformats.org/officeDocument/2006/relationships/image"/><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2.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2.jpeg" Type="http://schemas.openxmlformats.org/officeDocument/2006/relationships/image"/><Relationship Id="rId4" Target="../media/image9.jpeg" Type="http://schemas.openxmlformats.org/officeDocument/2006/relationships/image"/><Relationship Id="rId5" Target="../tags/tag27.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2.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 Id="rId7" Target="../tags/tag28.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2.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 Id="rId6" Target="../media/image15.jpeg" Type="http://schemas.openxmlformats.org/officeDocument/2006/relationships/image"/><Relationship Id="rId7" Target="../media/image16.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2.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1.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2.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2.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2.jpeg" Type="http://schemas.openxmlformats.org/officeDocument/2006/relationships/image"/><Relationship Id="rId4" Target="../tags/tag29.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2"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8991600" cy="5057774"/>
          </a:xfrm>
          <a:prstGeom prst="rect">
            <a:avLst/>
          </a:prstGeom>
          <a:noFill/>
          <a:extLst>
            <a:ext uri="{909E8E84-426E-40DD-AFC4-6F175D3DCCD1}">
              <a14:hiddenFill>
                <a:solidFill>
                  <a:srgbClr val="FFFFFF"/>
                </a:solidFill>
              </a14:hiddenFill>
            </a:ext>
          </a:extLst>
        </p:spPr>
      </p:pic>
      <p:sp>
        <p:nvSpPr>
          <p:cNvPr id="4" name="矩形 3"/>
          <p:cNvSpPr/>
          <p:nvPr/>
        </p:nvSpPr>
        <p:spPr>
          <a:xfrm>
            <a:off x="1980282" y="1152004"/>
            <a:ext cx="2329180" cy="1188720"/>
          </a:xfrm>
          <a:prstGeom prst="rect">
            <a:avLst/>
          </a:prstGeom>
        </p:spPr>
        <p:txBody>
          <a:bodyPr wrap="none">
            <a:spAutoFit/>
          </a:bodyPr>
          <a:lstStyle/>
          <a:p>
            <a:r>
              <a:rPr altLang="zh-CN" lang="en-US" smtClean="0" sz="7200">
                <a:solidFill>
                  <a:srgbClr val="EB193E"/>
                </a:solidFill>
                <a:latin charset="-122" panose="020b0503020204020204" pitchFamily="34" typeface="微软雅黑"/>
                <a:ea charset="-122" panose="020b0503020204020204" pitchFamily="34" typeface="微软雅黑"/>
              </a:rPr>
              <a:t>2017</a:t>
            </a:r>
          </a:p>
        </p:txBody>
      </p:sp>
      <p:sp>
        <p:nvSpPr>
          <p:cNvPr id="5" name="矩形 4"/>
          <p:cNvSpPr/>
          <p:nvPr/>
        </p:nvSpPr>
        <p:spPr>
          <a:xfrm>
            <a:off x="1980282" y="2242362"/>
            <a:ext cx="4661218" cy="640080"/>
          </a:xfrm>
          <a:prstGeom prst="rect">
            <a:avLst/>
          </a:prstGeom>
        </p:spPr>
        <p:txBody>
          <a:bodyPr wrap="none">
            <a:spAutoFit/>
          </a:bodyPr>
          <a:lstStyle/>
          <a:p>
            <a:r>
              <a:rPr altLang="en-US" lang="zh-CN" sz="3600">
                <a:latin charset="-122" panose="020b0503020204020204" pitchFamily="34" typeface="微软雅黑"/>
                <a:ea charset="-122" panose="020b0503020204020204" pitchFamily="34" typeface="微软雅黑"/>
              </a:rPr>
              <a:t>商务工作总结报告PPT</a:t>
            </a:r>
          </a:p>
        </p:txBody>
      </p:sp>
      <p:cxnSp>
        <p:nvCxnSpPr>
          <p:cNvPr id="6" name="直接连接符 5"/>
          <p:cNvCxnSpPr/>
          <p:nvPr/>
        </p:nvCxnSpPr>
        <p:spPr>
          <a:xfrm>
            <a:off x="2196306" y="2886485"/>
            <a:ext cx="936104" cy="0"/>
          </a:xfrm>
          <a:prstGeom prst="line">
            <a:avLst/>
          </a:prstGeom>
          <a:ln w="25400">
            <a:solidFill>
              <a:srgbClr val="EB193E"/>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059862" y="2952204"/>
            <a:ext cx="5037455" cy="426720"/>
          </a:xfrm>
          <a:prstGeom prst="rect">
            <a:avLst/>
          </a:prstGeom>
        </p:spPr>
        <p:txBody>
          <a:bodyPr wrap="none">
            <a:spAutoFit/>
          </a:bodyPr>
          <a:lstStyle/>
          <a:p>
            <a:r>
              <a:rPr altLang="zh-CN" lang="en-US" sz="1100">
                <a:ea charset="-122" panose="020b0503020204020204" pitchFamily="34" typeface="微软雅黑"/>
              </a:rPr>
              <a:t>Business end of year job summary general PPT template Business end of year job sum</a:t>
            </a:r>
          </a:p>
          <a:p>
            <a:r>
              <a:rPr altLang="zh-CN" lang="en-US" sz="1100">
                <a:ea charset="-122" panose="020b0503020204020204" pitchFamily="34" typeface="微软雅黑"/>
              </a:rPr>
              <a:t>ary general PPT template</a:t>
            </a:r>
          </a:p>
        </p:txBody>
      </p:sp>
    </p:spTree>
    <p:extLst>
      <p:ext uri="{BB962C8B-B14F-4D97-AF65-F5344CB8AC3E}">
        <p14:creationId val="352662768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5"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ecel="50000" dur="500" fill="hold" id="7">
                                          <p:stCondLst>
                                            <p:cond delay="0"/>
                                          </p:stCondLst>
                                        </p:cTn>
                                        <p:tgtEl>
                                          <p:spTgt spid="4"/>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4"/>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dur="1000" fill="hold" id="10"/>
                                        <p:tgtEl>
                                          <p:spTgt spid="4"/>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4"/>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4"/>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4"/>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4"/>
                                        </p:tgtEl>
                                      </p:cBhvr>
                                    </p:animEffect>
                                  </p:childTnLst>
                                </p:cTn>
                              </p:par>
                            </p:childTnLst>
                          </p:cTn>
                        </p:par>
                        <p:par>
                          <p:cTn fill="hold" id="15" nodeType="afterGroup">
                            <p:stCondLst>
                              <p:cond delay="1000"/>
                            </p:stCondLst>
                            <p:childTnLst>
                              <p:par>
                                <p:cTn fill="hold" grpId="0" id="16" nodeType="afterEffect" presetClass="entr" presetID="56" presetSubtype="0">
                                  <p:stCondLst>
                                    <p:cond delay="0"/>
                                  </p:stCondLst>
                                  <p:iterate type="lt">
                                    <p:tmPct val="10000"/>
                                  </p:iterate>
                                  <p:childTnLst>
                                    <p:set>
                                      <p:cBhvr>
                                        <p:cTn dur="1" fill="hold" id="17">
                                          <p:stCondLst>
                                            <p:cond delay="0"/>
                                          </p:stCondLst>
                                        </p:cTn>
                                        <p:tgtEl>
                                          <p:spTgt spid="5"/>
                                        </p:tgtEl>
                                        <p:attrNameLst>
                                          <p:attrName>style.visibility</p:attrName>
                                        </p:attrNameLst>
                                      </p:cBhvr>
                                      <p:to>
                                        <p:strVal val="visible"/>
                                      </p:to>
                                    </p:set>
                                    <p:anim by="(-#ppt_w*2)" calcmode="lin" valueType="num">
                                      <p:cBhvr rctx="PPT">
                                        <p:cTn autoRev="1" dur="250" fill="hold" id="18">
                                          <p:stCondLst>
                                            <p:cond delay="0"/>
                                          </p:stCondLst>
                                        </p:cTn>
                                        <p:tgtEl>
                                          <p:spTgt spid="5"/>
                                        </p:tgtEl>
                                        <p:attrNameLst>
                                          <p:attrName>ppt_w</p:attrName>
                                        </p:attrNameLst>
                                      </p:cBhvr>
                                    </p:anim>
                                    <p:anim by="(#ppt_w*0.50)" calcmode="lin" valueType="num">
                                      <p:cBhvr>
                                        <p:cTn autoRev="1" decel="50000" dur="250" fill="hold" id="19">
                                          <p:stCondLst>
                                            <p:cond delay="0"/>
                                          </p:stCondLst>
                                        </p:cTn>
                                        <p:tgtEl>
                                          <p:spTgt spid="5"/>
                                        </p:tgtEl>
                                        <p:attrNameLst>
                                          <p:attrName>ppt_x</p:attrName>
                                        </p:attrNameLst>
                                      </p:cBhvr>
                                    </p:anim>
                                    <p:anim calcmode="lin" from="(-#ppt_h/2)" to="(#ppt_y)" valueType="num">
                                      <p:cBhvr>
                                        <p:cTn dur="500" fill="hold" id="20">
                                          <p:stCondLst>
                                            <p:cond delay="0"/>
                                          </p:stCondLst>
                                        </p:cTn>
                                        <p:tgtEl>
                                          <p:spTgt spid="5"/>
                                        </p:tgtEl>
                                        <p:attrNameLst>
                                          <p:attrName>ppt_y</p:attrName>
                                        </p:attrNameLst>
                                      </p:cBhvr>
                                    </p:anim>
                                    <p:animRot by="21600000">
                                      <p:cBhvr>
                                        <p:cTn dur="500" fill="hold" id="21">
                                          <p:stCondLst>
                                            <p:cond delay="0"/>
                                          </p:stCondLst>
                                        </p:cTn>
                                        <p:tgtEl>
                                          <p:spTgt spid="5"/>
                                        </p:tgtEl>
                                        <p:attrNameLst>
                                          <p:attrName>r</p:attrName>
                                        </p:attrNameLst>
                                      </p:cBhvr>
                                    </p:animRot>
                                  </p:childTnLst>
                                </p:cTn>
                              </p:par>
                            </p:childTnLst>
                          </p:cTn>
                        </p:par>
                        <p:par>
                          <p:cTn fill="hold" id="22" nodeType="afterGroup">
                            <p:stCondLst>
                              <p:cond delay="1500"/>
                            </p:stCondLst>
                            <p:childTnLst>
                              <p:par>
                                <p:cTn fill="hold" id="23" nodeType="afterEffect" presetClass="entr" presetID="16" presetSubtype="21">
                                  <p:stCondLst>
                                    <p:cond delay="0"/>
                                  </p:stCondLst>
                                  <p:childTnLst>
                                    <p:set>
                                      <p:cBhvr>
                                        <p:cTn dur="1" fill="hold" id="24">
                                          <p:stCondLst>
                                            <p:cond delay="0"/>
                                          </p:stCondLst>
                                        </p:cTn>
                                        <p:tgtEl>
                                          <p:spTgt spid="6"/>
                                        </p:tgtEl>
                                        <p:attrNameLst>
                                          <p:attrName>style.visibility</p:attrName>
                                        </p:attrNameLst>
                                      </p:cBhvr>
                                      <p:to>
                                        <p:strVal val="visible"/>
                                      </p:to>
                                    </p:set>
                                    <p:animEffect filter="barn(inVertical)" transition="in">
                                      <p:cBhvr>
                                        <p:cTn dur="500" id="25"/>
                                        <p:tgtEl>
                                          <p:spTgt spid="6"/>
                                        </p:tgtEl>
                                      </p:cBhvr>
                                    </p:animEffect>
                                  </p:childTnLst>
                                </p:cTn>
                              </p:par>
                            </p:childTnLst>
                          </p:cTn>
                        </p:par>
                        <p:par>
                          <p:cTn fill="hold" id="26" nodeType="afterGroup">
                            <p:stCondLst>
                              <p:cond delay="2000"/>
                            </p:stCondLst>
                            <p:childTnLst>
                              <p:par>
                                <p:cTn fill="hold" grpId="0" id="27" nodeType="afterEffect" presetClass="entr" presetID="53" presetSubtype="0">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p:cTn dur="500" fill="hold" id="29"/>
                                        <p:tgtEl>
                                          <p:spTgt spid="7"/>
                                        </p:tgtEl>
                                        <p:attrNameLst>
                                          <p:attrName>ppt_w</p:attrName>
                                        </p:attrNameLst>
                                      </p:cBhvr>
                                      <p:tavLst>
                                        <p:tav tm="0">
                                          <p:val>
                                            <p:fltVal val="0"/>
                                          </p:val>
                                        </p:tav>
                                        <p:tav tm="100000">
                                          <p:val>
                                            <p:strVal val="#ppt_w"/>
                                          </p:val>
                                        </p:tav>
                                      </p:tavLst>
                                    </p:anim>
                                    <p:anim calcmode="lin" valueType="num">
                                      <p:cBhvr>
                                        <p:cTn dur="500" fill="hold" id="30"/>
                                        <p:tgtEl>
                                          <p:spTgt spid="7"/>
                                        </p:tgtEl>
                                        <p:attrNameLst>
                                          <p:attrName>ppt_h</p:attrName>
                                        </p:attrNameLst>
                                      </p:cBhvr>
                                      <p:tavLst>
                                        <p:tav tm="0">
                                          <p:val>
                                            <p:fltVal val="0"/>
                                          </p:val>
                                        </p:tav>
                                        <p:tav tm="100000">
                                          <p:val>
                                            <p:strVal val="#ppt_h"/>
                                          </p:val>
                                        </p:tav>
                                      </p:tavLst>
                                    </p:anim>
                                    <p:animEffect filter="fade" transition="in">
                                      <p:cBhvr>
                                        <p:cTn dur="500" id="3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28"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4925988" cy="2770868"/>
          </a:xfrm>
          <a:prstGeom prst="rect">
            <a:avLst/>
          </a:prstGeom>
          <a:noFill/>
          <a:extLst>
            <a:ext uri="{909E8E84-426E-40DD-AFC4-6F175D3DCCD1}">
              <a14:hiddenFill>
                <a:solidFill>
                  <a:srgbClr val="FFFFFF"/>
                </a:solidFill>
              </a14:hiddenFill>
            </a:ext>
          </a:extLst>
        </p:spPr>
      </p:pic>
      <p:sp>
        <p:nvSpPr>
          <p:cNvPr id="29" name="矩形 28"/>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0" name="矩形 29"/>
          <p:cNvSpPr/>
          <p:nvPr/>
        </p:nvSpPr>
        <p:spPr>
          <a:xfrm>
            <a:off x="1316261" y="298621"/>
            <a:ext cx="2011680" cy="365760"/>
          </a:xfrm>
          <a:prstGeom prst="rect">
            <a:avLst/>
          </a:prstGeom>
        </p:spPr>
        <p:txBody>
          <a:bodyPr wrap="none">
            <a:spAutoFit/>
          </a:bodyPr>
          <a:lstStyle/>
          <a:p>
            <a:r>
              <a:rPr altLang="en-US" lang="zh-CN" sz="1800">
                <a:solidFill>
                  <a:schemeClr val="tx1">
                    <a:lumMod val="95000"/>
                    <a:lumOff val="5000"/>
                  </a:schemeClr>
                </a:solidFill>
                <a:ea charset="-122" panose="020b0503020204020204" pitchFamily="34" typeface="微软雅黑"/>
              </a:rPr>
              <a:t>单击添加文字标题</a:t>
            </a:r>
          </a:p>
        </p:txBody>
      </p:sp>
      <p:sp>
        <p:nvSpPr>
          <p:cNvPr id="31" name="矩形 30"/>
          <p:cNvSpPr/>
          <p:nvPr/>
        </p:nvSpPr>
        <p:spPr>
          <a:xfrm>
            <a:off x="1332210" y="556195"/>
            <a:ext cx="1730990" cy="304800"/>
          </a:xfrm>
          <a:prstGeom prst="rect">
            <a:avLst/>
          </a:prstGeom>
        </p:spPr>
        <p:txBody>
          <a:bodyPr wrap="none">
            <a:spAutoFit/>
          </a:bodyPr>
          <a:lstStyle/>
          <a:p>
            <a:r>
              <a:rPr altLang="zh-CN" lang="en-US" sz="1400">
                <a:solidFill>
                  <a:schemeClr val="tx1">
                    <a:lumMod val="95000"/>
                    <a:lumOff val="5000"/>
                  </a:schemeClr>
                </a:solidFill>
                <a:ea charset="-122" panose="020b0503020204020204" pitchFamily="34" typeface="微软雅黑"/>
              </a:rPr>
              <a:t>Click add text caption</a:t>
            </a:r>
          </a:p>
        </p:txBody>
      </p:sp>
      <p:sp>
        <p:nvSpPr>
          <p:cNvPr id="2" name="椭圆 1"/>
          <p:cNvSpPr/>
          <p:nvPr/>
        </p:nvSpPr>
        <p:spPr>
          <a:xfrm>
            <a:off x="3570328" y="1844080"/>
            <a:ext cx="1860469" cy="1852084"/>
          </a:xfrm>
          <a:prstGeom prst="ellipse">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solidFill>
                <a:schemeClr val="tx1">
                  <a:lumMod val="65000"/>
                  <a:lumOff val="35000"/>
                </a:schemeClr>
              </a:solidFill>
              <a:ea charset="-122" panose="020b0503020204020204" pitchFamily="34" typeface="微软雅黑"/>
            </a:endParaRPr>
          </a:p>
        </p:txBody>
      </p:sp>
      <p:sp>
        <p:nvSpPr>
          <p:cNvPr id="3" name="矩形 2"/>
          <p:cNvSpPr/>
          <p:nvPr/>
        </p:nvSpPr>
        <p:spPr>
          <a:xfrm>
            <a:off x="5599683" y="1273280"/>
            <a:ext cx="1887668" cy="981792"/>
          </a:xfrm>
          <a:prstGeom prst="rect">
            <a:avLst/>
          </a:prstGeom>
        </p:spPr>
        <p:txBody>
          <a:bodyPr bIns="33696" lIns="67391" rIns="67391" tIns="33696" wrap="square">
            <a:spAutoFit/>
          </a:bodyPr>
          <a:lstStyle/>
          <a:p>
            <a:pPr>
              <a:lnSpc>
                <a:spcPct val="150000"/>
              </a:lnSpc>
            </a:pPr>
            <a:r>
              <a:rPr altLang="en-US" lang="zh-CN" sz="1000">
                <a:solidFill>
                  <a:srgbClr val="EB193E"/>
                </a:solidFill>
                <a:latin charset="-122" panose="020b0503020204020204" pitchFamily="34" typeface="微软雅黑"/>
                <a:ea charset="-122" panose="020b0503020204020204" pitchFamily="34" typeface="微软雅黑"/>
              </a:rPr>
              <a:t>注册时间</a:t>
            </a:r>
          </a:p>
          <a:p>
            <a:pPr>
              <a:lnSpc>
                <a:spcPct val="150000"/>
              </a:lnSpc>
            </a:pPr>
            <a:r>
              <a:rPr altLang="en-US" lang="zh-CN" sz="1000">
                <a:solidFill>
                  <a:srgbClr val="EB193E"/>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sp>
        <p:nvSpPr>
          <p:cNvPr id="4" name="矩形 3"/>
          <p:cNvSpPr/>
          <p:nvPr/>
        </p:nvSpPr>
        <p:spPr>
          <a:xfrm>
            <a:off x="1513774" y="1273281"/>
            <a:ext cx="1887668" cy="981792"/>
          </a:xfrm>
          <a:prstGeom prst="rect">
            <a:avLst/>
          </a:prstGeom>
        </p:spPr>
        <p:txBody>
          <a:bodyPr bIns="33696" lIns="67391" rIns="67391" tIns="33696" wrap="square">
            <a:spAutoFit/>
          </a:bodyPr>
          <a:lstStyle/>
          <a:p>
            <a:pPr algn="r">
              <a:lnSpc>
                <a:spcPct val="150000"/>
              </a:lnSpc>
            </a:pPr>
            <a:r>
              <a:rPr altLang="en-US" lang="zh-CN" sz="1000">
                <a:solidFill>
                  <a:srgbClr val="EB193E"/>
                </a:solidFill>
                <a:latin charset="-122" panose="020b0503020204020204" pitchFamily="34" typeface="微软雅黑"/>
                <a:ea charset="-122" panose="020b0503020204020204" pitchFamily="34" typeface="微软雅黑"/>
              </a:rPr>
              <a:t>员工素质</a:t>
            </a:r>
          </a:p>
          <a:p>
            <a:pPr algn="r">
              <a:lnSpc>
                <a:spcPct val="150000"/>
              </a:lnSpc>
            </a:pPr>
            <a:r>
              <a:rPr altLang="en-US" lang="zh-CN" sz="1000">
                <a:solidFill>
                  <a:srgbClr val="EB193E"/>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sp>
        <p:nvSpPr>
          <p:cNvPr id="5" name="矩形 4"/>
          <p:cNvSpPr/>
          <p:nvPr/>
        </p:nvSpPr>
        <p:spPr>
          <a:xfrm>
            <a:off x="6294693" y="2450523"/>
            <a:ext cx="1887668" cy="981792"/>
          </a:xfrm>
          <a:prstGeom prst="rect">
            <a:avLst/>
          </a:prstGeom>
        </p:spPr>
        <p:txBody>
          <a:bodyPr bIns="33696" lIns="67391" rIns="67391" tIns="33696" wrap="square">
            <a:spAutoFit/>
          </a:bodyPr>
          <a:lstStyle/>
          <a:p>
            <a:pPr>
              <a:lnSpc>
                <a:spcPct val="150000"/>
              </a:lnSpc>
            </a:pPr>
            <a:r>
              <a:rPr altLang="en-US" lang="zh-CN" sz="1000">
                <a:solidFill>
                  <a:srgbClr val="EB193E"/>
                </a:solidFill>
                <a:latin charset="-122" panose="020b0503020204020204" pitchFamily="34" typeface="微软雅黑"/>
                <a:ea charset="-122" panose="020b0503020204020204" pitchFamily="34" typeface="微软雅黑"/>
              </a:rPr>
              <a:t>注册资本</a:t>
            </a:r>
          </a:p>
          <a:p>
            <a:pPr>
              <a:lnSpc>
                <a:spcPct val="150000"/>
              </a:lnSpc>
            </a:pPr>
            <a:r>
              <a:rPr altLang="en-US" lang="zh-CN" sz="1000">
                <a:solidFill>
                  <a:srgbClr val="EB193E"/>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sp>
        <p:nvSpPr>
          <p:cNvPr id="6" name="矩形 5"/>
          <p:cNvSpPr/>
          <p:nvPr/>
        </p:nvSpPr>
        <p:spPr>
          <a:xfrm>
            <a:off x="818766" y="2450523"/>
            <a:ext cx="1887668" cy="981792"/>
          </a:xfrm>
          <a:prstGeom prst="rect">
            <a:avLst/>
          </a:prstGeom>
        </p:spPr>
        <p:txBody>
          <a:bodyPr bIns="33696" lIns="67391" rIns="67391" tIns="33696" wrap="square">
            <a:spAutoFit/>
          </a:bodyPr>
          <a:lstStyle/>
          <a:p>
            <a:pPr algn="r">
              <a:lnSpc>
                <a:spcPct val="150000"/>
              </a:lnSpc>
            </a:pPr>
            <a:r>
              <a:rPr altLang="en-US" lang="zh-CN" sz="1000">
                <a:solidFill>
                  <a:srgbClr val="EB193E"/>
                </a:solidFill>
                <a:latin charset="-122" panose="020b0503020204020204" pitchFamily="34" typeface="微软雅黑"/>
                <a:ea charset="-122" panose="020b0503020204020204" pitchFamily="34" typeface="微软雅黑"/>
              </a:rPr>
              <a:t>员工人数</a:t>
            </a:r>
          </a:p>
          <a:p>
            <a:pPr algn="r">
              <a:lnSpc>
                <a:spcPct val="150000"/>
              </a:lnSpc>
            </a:pPr>
            <a:r>
              <a:rPr altLang="en-US" lang="zh-CN" sz="1000">
                <a:solidFill>
                  <a:srgbClr val="EB193E"/>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sp>
        <p:nvSpPr>
          <p:cNvPr id="7" name="矩形 6"/>
          <p:cNvSpPr/>
          <p:nvPr/>
        </p:nvSpPr>
        <p:spPr>
          <a:xfrm>
            <a:off x="5599683" y="3609882"/>
            <a:ext cx="1887668" cy="981792"/>
          </a:xfrm>
          <a:prstGeom prst="rect">
            <a:avLst/>
          </a:prstGeom>
        </p:spPr>
        <p:txBody>
          <a:bodyPr bIns="33696" lIns="67391" rIns="67391" tIns="33696" wrap="square">
            <a:spAutoFit/>
          </a:bodyPr>
          <a:lstStyle/>
          <a:p>
            <a:pPr>
              <a:lnSpc>
                <a:spcPct val="150000"/>
              </a:lnSpc>
            </a:pPr>
            <a:r>
              <a:rPr altLang="en-US" lang="zh-CN" sz="1000">
                <a:solidFill>
                  <a:srgbClr val="EB193E"/>
                </a:solidFill>
                <a:latin charset="-122" panose="020b0503020204020204" pitchFamily="34" typeface="微软雅黑"/>
                <a:ea charset="-122" panose="020b0503020204020204" pitchFamily="34" typeface="微软雅黑"/>
              </a:rPr>
              <a:t>公司性质</a:t>
            </a:r>
          </a:p>
          <a:p>
            <a:pPr>
              <a:lnSpc>
                <a:spcPct val="150000"/>
              </a:lnSpc>
            </a:pPr>
            <a:r>
              <a:rPr altLang="en-US" lang="zh-CN" sz="1000">
                <a:solidFill>
                  <a:srgbClr val="EB193E"/>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sp>
        <p:nvSpPr>
          <p:cNvPr id="8" name="矩形 7"/>
          <p:cNvSpPr/>
          <p:nvPr/>
        </p:nvSpPr>
        <p:spPr>
          <a:xfrm>
            <a:off x="1513774" y="3609882"/>
            <a:ext cx="1887668" cy="981792"/>
          </a:xfrm>
          <a:prstGeom prst="rect">
            <a:avLst/>
          </a:prstGeom>
        </p:spPr>
        <p:txBody>
          <a:bodyPr bIns="33696" lIns="67391" rIns="67391" tIns="33696" wrap="square">
            <a:spAutoFit/>
          </a:bodyPr>
          <a:lstStyle/>
          <a:p>
            <a:pPr algn="r">
              <a:lnSpc>
                <a:spcPct val="150000"/>
              </a:lnSpc>
            </a:pPr>
            <a:r>
              <a:rPr altLang="en-US" lang="zh-CN" sz="1000">
                <a:solidFill>
                  <a:srgbClr val="EB193E"/>
                </a:solidFill>
                <a:latin charset="-122" panose="020b0503020204020204" pitchFamily="34" typeface="微软雅黑"/>
                <a:ea charset="-122" panose="020b0503020204020204" pitchFamily="34" typeface="微软雅黑"/>
              </a:rPr>
              <a:t>技术力量</a:t>
            </a:r>
          </a:p>
          <a:p>
            <a:pPr algn="r">
              <a:lnSpc>
                <a:spcPct val="150000"/>
              </a:lnSpc>
            </a:pPr>
            <a:r>
              <a:rPr altLang="en-US" lang="zh-CN" sz="1000">
                <a:solidFill>
                  <a:srgbClr val="EB193E"/>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grpSp>
        <p:nvGrpSpPr>
          <p:cNvPr id="9" name="组合 8"/>
          <p:cNvGrpSpPr/>
          <p:nvPr/>
        </p:nvGrpSpPr>
        <p:grpSpPr>
          <a:xfrm>
            <a:off x="4849391" y="1295495"/>
            <a:ext cx="642094" cy="639200"/>
            <a:chOff x="6568487" y="1762689"/>
            <a:chExt cx="869714" cy="869714"/>
          </a:xfrm>
        </p:grpSpPr>
        <p:sp>
          <p:nvSpPr>
            <p:cNvPr id="10" name="椭圆 9"/>
            <p:cNvSpPr/>
            <p:nvPr/>
          </p:nvSpPr>
          <p:spPr>
            <a:xfrm>
              <a:off x="6568487" y="1762689"/>
              <a:ext cx="869714" cy="869714"/>
            </a:xfrm>
            <a:prstGeom prst="ellips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a typeface="+mn-lt"/>
              </a:endParaRPr>
            </a:p>
          </p:txBody>
        </p:sp>
        <p:sp>
          <p:nvSpPr>
            <p:cNvPr id="11" name="Freeform 74"/>
            <p:cNvSpPr>
              <a:spLocks noEditPoints="1"/>
            </p:cNvSpPr>
            <p:nvPr/>
          </p:nvSpPr>
          <p:spPr bwMode="auto">
            <a:xfrm>
              <a:off x="6841418" y="2010027"/>
              <a:ext cx="323850" cy="323850"/>
            </a:xfrm>
            <a:custGeom>
              <a:gdLst>
                <a:gd fmla="*/ 892 w 1018" name="T0"/>
                <a:gd fmla="*/ 102 h 1017" name="T1"/>
                <a:gd fmla="*/ 945 w 1018" name="T2"/>
                <a:gd fmla="*/ 137 h 1017" name="T3"/>
                <a:gd fmla="*/ 73 w 1018" name="T4"/>
                <a:gd fmla="*/ 137 h 1017" name="T5"/>
                <a:gd fmla="*/ 127 w 1018" name="T6"/>
                <a:gd fmla="*/ 102 h 1017" name="T7"/>
                <a:gd fmla="*/ 86 w 1018" name="T8"/>
                <a:gd fmla="*/ 64 h 1017" name="T9"/>
                <a:gd fmla="*/ 4 w 1018" name="T10"/>
                <a:gd fmla="*/ 130 h 1017" name="T11"/>
                <a:gd fmla="*/ 21 w 1018" name="T12"/>
                <a:gd fmla="*/ 983 h 1017" name="T13"/>
                <a:gd fmla="*/ 932 w 1018" name="T14"/>
                <a:gd fmla="*/ 1017 h 1017" name="T15"/>
                <a:gd fmla="*/ 1014 w 1018" name="T16"/>
                <a:gd fmla="*/ 951 h 1017" name="T17"/>
                <a:gd fmla="*/ 996 w 1018" name="T18"/>
                <a:gd fmla="*/ 98 h 1017" name="T19"/>
                <a:gd fmla="*/ 954 w 1018" name="T20"/>
                <a:gd fmla="*/ 922 h 1017" name="T21"/>
                <a:gd fmla="*/ 84 w 1018" name="T22"/>
                <a:gd fmla="*/ 952 h 1017" name="T23"/>
                <a:gd fmla="*/ 197 w 1018" name="T24"/>
                <a:gd fmla="*/ 190 h 1017" name="T25"/>
                <a:gd fmla="*/ 218 w 1018" name="T26"/>
                <a:gd fmla="*/ 14 h 1017" name="T27"/>
                <a:gd fmla="*/ 162 w 1018" name="T28"/>
                <a:gd fmla="*/ 20 h 1017" name="T29"/>
                <a:gd fmla="*/ 191 w 1018" name="T30"/>
                <a:gd fmla="*/ 190 h 1017" name="T31"/>
                <a:gd fmla="*/ 350 w 1018" name="T32"/>
                <a:gd fmla="*/ 31 h 1017" name="T33"/>
                <a:gd fmla="*/ 306 w 1018" name="T34"/>
                <a:gd fmla="*/ 2 h 1017" name="T35"/>
                <a:gd fmla="*/ 296 w 1018" name="T36"/>
                <a:gd fmla="*/ 182 h 1017" name="T37"/>
                <a:gd fmla="*/ 472 w 1018" name="T38"/>
                <a:gd fmla="*/ 176 h 1017" name="T39"/>
                <a:gd fmla="*/ 452 w 1018" name="T40"/>
                <a:gd fmla="*/ 0 h 1017" name="T41"/>
                <a:gd fmla="*/ 413 w 1018" name="T42"/>
                <a:gd fmla="*/ 159 h 1017" name="T43"/>
                <a:gd fmla="*/ 579 w 1018" name="T44"/>
                <a:gd fmla="*/ 190 h 1017" name="T45"/>
                <a:gd fmla="*/ 599 w 1018" name="T46"/>
                <a:gd fmla="*/ 14 h 1017" name="T47"/>
                <a:gd fmla="*/ 543 w 1018" name="T48"/>
                <a:gd fmla="*/ 20 h 1017" name="T49"/>
                <a:gd fmla="*/ 573 w 1018" name="T50"/>
                <a:gd fmla="*/ 190 h 1017" name="T51"/>
                <a:gd fmla="*/ 732 w 1018" name="T52"/>
                <a:gd fmla="*/ 31 h 1017" name="T53"/>
                <a:gd fmla="*/ 688 w 1018" name="T54"/>
                <a:gd fmla="*/ 2 h 1017" name="T55"/>
                <a:gd fmla="*/ 677 w 1018" name="T56"/>
                <a:gd fmla="*/ 182 h 1017" name="T57"/>
                <a:gd fmla="*/ 853 w 1018" name="T58"/>
                <a:gd fmla="*/ 176 h 1017" name="T59"/>
                <a:gd fmla="*/ 834 w 1018" name="T60"/>
                <a:gd fmla="*/ 0 h 1017" name="T61"/>
                <a:gd fmla="*/ 795 w 1018" name="T62"/>
                <a:gd fmla="*/ 159 h 1017" name="T63"/>
                <a:gd fmla="*/ 674 w 1018" name="T64"/>
                <a:gd fmla="*/ 794 h 1017" name="T65"/>
                <a:gd fmla="*/ 627 w 1018" name="T66"/>
                <a:gd fmla="*/ 724 h 1017" name="T67"/>
                <a:gd fmla="*/ 573 w 1018" name="T68"/>
                <a:gd fmla="*/ 741 h 1017" name="T69"/>
                <a:gd fmla="*/ 621 w 1018" name="T70"/>
                <a:gd fmla="*/ 839 h 1017" name="T71"/>
                <a:gd fmla="*/ 737 w 1018" name="T72"/>
                <a:gd fmla="*/ 845 h 1017" name="T73"/>
                <a:gd fmla="*/ 795 w 1018" name="T74"/>
                <a:gd fmla="*/ 747 h 1017" name="T75"/>
                <a:gd fmla="*/ 781 w 1018" name="T76"/>
                <a:gd fmla="*/ 642 h 1017" name="T77"/>
                <a:gd fmla="*/ 776 w 1018" name="T78"/>
                <a:gd fmla="*/ 526 h 1017" name="T79"/>
                <a:gd fmla="*/ 673 w 1018" name="T80"/>
                <a:gd fmla="*/ 478 h 1017" name="T81"/>
                <a:gd fmla="*/ 577 w 1018" name="T82"/>
                <a:gd fmla="*/ 555 h 1017" name="T83"/>
                <a:gd fmla="*/ 604 w 1018" name="T84"/>
                <a:gd fmla="*/ 620 h 1017" name="T85"/>
                <a:gd fmla="*/ 639 w 1018" name="T86"/>
                <a:gd fmla="*/ 570 h 1017" name="T87"/>
                <a:gd fmla="*/ 723 w 1018" name="T88"/>
                <a:gd fmla="*/ 561 h 1017" name="T89"/>
                <a:gd fmla="*/ 683 w 1018" name="T90"/>
                <a:gd fmla="*/ 635 h 1017" name="T91"/>
                <a:gd fmla="*/ 655 w 1018" name="T92"/>
                <a:gd fmla="*/ 681 h 1017" name="T93"/>
                <a:gd fmla="*/ 723 w 1018" name="T94"/>
                <a:gd fmla="*/ 720 h 1017" name="T95"/>
                <a:gd fmla="*/ 683 w 1018" name="T96"/>
                <a:gd fmla="*/ 795 h 1017" name="T97"/>
                <a:gd fmla="*/ 413 w 1018" name="T98"/>
                <a:gd fmla="*/ 859 h 1017" name="T99"/>
                <a:gd fmla="*/ 443 w 1018" name="T100"/>
                <a:gd fmla="*/ 815 h 1017" name="T101"/>
                <a:gd fmla="*/ 351 w 1018" name="T102"/>
                <a:gd fmla="*/ 743 h 1017" name="T103"/>
                <a:gd fmla="*/ 445 w 1018" name="T104"/>
                <a:gd fmla="*/ 576 h 1017" name="T105"/>
                <a:gd fmla="*/ 367 w 1018" name="T106"/>
                <a:gd fmla="*/ 482 h 1017" name="T107"/>
                <a:gd fmla="*/ 255 w 1018" name="T108"/>
                <a:gd fmla="*/ 510 h 1017" name="T109"/>
                <a:gd fmla="*/ 229 w 1018" name="T110"/>
                <a:gd fmla="*/ 606 h 1017" name="T111"/>
                <a:gd fmla="*/ 284 w 1018" name="T112"/>
                <a:gd fmla="*/ 601 h 1017" name="T113"/>
                <a:gd fmla="*/ 334 w 1018" name="T114"/>
                <a:gd fmla="*/ 541 h 1017" name="T115"/>
                <a:gd fmla="*/ 374 w 1018" name="T116"/>
                <a:gd fmla="*/ 613 h 1017" name="T117"/>
                <a:gd fmla="*/ 226 w 1018" name="T118"/>
                <a:gd fmla="*/ 803 h 101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17" w="1018">
                  <a:moveTo>
                    <a:pt x="923" y="64"/>
                  </a:moveTo>
                  <a:lnTo>
                    <a:pt x="923" y="64"/>
                  </a:lnTo>
                  <a:lnTo>
                    <a:pt x="916" y="65"/>
                  </a:lnTo>
                  <a:lnTo>
                    <a:pt x="910" y="66"/>
                  </a:lnTo>
                  <a:lnTo>
                    <a:pt x="904" y="69"/>
                  </a:lnTo>
                  <a:lnTo>
                    <a:pt x="900" y="73"/>
                  </a:lnTo>
                  <a:lnTo>
                    <a:pt x="896" y="78"/>
                  </a:lnTo>
                  <a:lnTo>
                    <a:pt x="893" y="83"/>
                  </a:lnTo>
                  <a:lnTo>
                    <a:pt x="892" y="89"/>
                  </a:lnTo>
                  <a:lnTo>
                    <a:pt x="891" y="96"/>
                  </a:lnTo>
                  <a:lnTo>
                    <a:pt x="891" y="96"/>
                  </a:lnTo>
                  <a:lnTo>
                    <a:pt x="892" y="102"/>
                  </a:lnTo>
                  <a:lnTo>
                    <a:pt x="893" y="108"/>
                  </a:lnTo>
                  <a:lnTo>
                    <a:pt x="896" y="113"/>
                  </a:lnTo>
                  <a:lnTo>
                    <a:pt x="900" y="118"/>
                  </a:lnTo>
                  <a:lnTo>
                    <a:pt x="904" y="122"/>
                  </a:lnTo>
                  <a:lnTo>
                    <a:pt x="910" y="125"/>
                  </a:lnTo>
                  <a:lnTo>
                    <a:pt x="916" y="127"/>
                  </a:lnTo>
                  <a:lnTo>
                    <a:pt x="923" y="127"/>
                  </a:lnTo>
                  <a:lnTo>
                    <a:pt x="923" y="127"/>
                  </a:lnTo>
                  <a:lnTo>
                    <a:pt x="929" y="128"/>
                  </a:lnTo>
                  <a:lnTo>
                    <a:pt x="935" y="130"/>
                  </a:lnTo>
                  <a:lnTo>
                    <a:pt x="940" y="132"/>
                  </a:lnTo>
                  <a:lnTo>
                    <a:pt x="945" y="137"/>
                  </a:lnTo>
                  <a:lnTo>
                    <a:pt x="948" y="141"/>
                  </a:lnTo>
                  <a:lnTo>
                    <a:pt x="952" y="146"/>
                  </a:lnTo>
                  <a:lnTo>
                    <a:pt x="954" y="153"/>
                  </a:lnTo>
                  <a:lnTo>
                    <a:pt x="954" y="159"/>
                  </a:lnTo>
                  <a:lnTo>
                    <a:pt x="954" y="318"/>
                  </a:lnTo>
                  <a:lnTo>
                    <a:pt x="63" y="318"/>
                  </a:lnTo>
                  <a:lnTo>
                    <a:pt x="63" y="159"/>
                  </a:lnTo>
                  <a:lnTo>
                    <a:pt x="63" y="159"/>
                  </a:lnTo>
                  <a:lnTo>
                    <a:pt x="64" y="153"/>
                  </a:lnTo>
                  <a:lnTo>
                    <a:pt x="67" y="146"/>
                  </a:lnTo>
                  <a:lnTo>
                    <a:pt x="69" y="141"/>
                  </a:lnTo>
                  <a:lnTo>
                    <a:pt x="73" y="137"/>
                  </a:lnTo>
                  <a:lnTo>
                    <a:pt x="77" y="132"/>
                  </a:lnTo>
                  <a:lnTo>
                    <a:pt x="84" y="130"/>
                  </a:lnTo>
                  <a:lnTo>
                    <a:pt x="89" y="128"/>
                  </a:lnTo>
                  <a:lnTo>
                    <a:pt x="95" y="127"/>
                  </a:lnTo>
                  <a:lnTo>
                    <a:pt x="95" y="127"/>
                  </a:lnTo>
                  <a:lnTo>
                    <a:pt x="102" y="127"/>
                  </a:lnTo>
                  <a:lnTo>
                    <a:pt x="108" y="125"/>
                  </a:lnTo>
                  <a:lnTo>
                    <a:pt x="114" y="122"/>
                  </a:lnTo>
                  <a:lnTo>
                    <a:pt x="118" y="118"/>
                  </a:lnTo>
                  <a:lnTo>
                    <a:pt x="122" y="113"/>
                  </a:lnTo>
                  <a:lnTo>
                    <a:pt x="124" y="108"/>
                  </a:lnTo>
                  <a:lnTo>
                    <a:pt x="127" y="102"/>
                  </a:lnTo>
                  <a:lnTo>
                    <a:pt x="128" y="96"/>
                  </a:lnTo>
                  <a:lnTo>
                    <a:pt x="128" y="96"/>
                  </a:lnTo>
                  <a:lnTo>
                    <a:pt x="127" y="89"/>
                  </a:lnTo>
                  <a:lnTo>
                    <a:pt x="124" y="83"/>
                  </a:lnTo>
                  <a:lnTo>
                    <a:pt x="122" y="78"/>
                  </a:lnTo>
                  <a:lnTo>
                    <a:pt x="118" y="73"/>
                  </a:lnTo>
                  <a:lnTo>
                    <a:pt x="114" y="69"/>
                  </a:lnTo>
                  <a:lnTo>
                    <a:pt x="108" y="66"/>
                  </a:lnTo>
                  <a:lnTo>
                    <a:pt x="102" y="65"/>
                  </a:lnTo>
                  <a:lnTo>
                    <a:pt x="95" y="64"/>
                  </a:lnTo>
                  <a:lnTo>
                    <a:pt x="95" y="64"/>
                  </a:lnTo>
                  <a:lnTo>
                    <a:pt x="86" y="64"/>
                  </a:lnTo>
                  <a:lnTo>
                    <a:pt x="76" y="66"/>
                  </a:lnTo>
                  <a:lnTo>
                    <a:pt x="68" y="68"/>
                  </a:lnTo>
                  <a:lnTo>
                    <a:pt x="58" y="71"/>
                  </a:lnTo>
                  <a:lnTo>
                    <a:pt x="50" y="75"/>
                  </a:lnTo>
                  <a:lnTo>
                    <a:pt x="42" y="80"/>
                  </a:lnTo>
                  <a:lnTo>
                    <a:pt x="35" y="85"/>
                  </a:lnTo>
                  <a:lnTo>
                    <a:pt x="28" y="91"/>
                  </a:lnTo>
                  <a:lnTo>
                    <a:pt x="21" y="98"/>
                  </a:lnTo>
                  <a:lnTo>
                    <a:pt x="16" y="105"/>
                  </a:lnTo>
                  <a:lnTo>
                    <a:pt x="12" y="113"/>
                  </a:lnTo>
                  <a:lnTo>
                    <a:pt x="8" y="122"/>
                  </a:lnTo>
                  <a:lnTo>
                    <a:pt x="4" y="130"/>
                  </a:lnTo>
                  <a:lnTo>
                    <a:pt x="2" y="140"/>
                  </a:lnTo>
                  <a:lnTo>
                    <a:pt x="1" y="149"/>
                  </a:lnTo>
                  <a:lnTo>
                    <a:pt x="0" y="159"/>
                  </a:lnTo>
                  <a:lnTo>
                    <a:pt x="0" y="922"/>
                  </a:lnTo>
                  <a:lnTo>
                    <a:pt x="0" y="922"/>
                  </a:lnTo>
                  <a:lnTo>
                    <a:pt x="1" y="932"/>
                  </a:lnTo>
                  <a:lnTo>
                    <a:pt x="2" y="941"/>
                  </a:lnTo>
                  <a:lnTo>
                    <a:pt x="4" y="951"/>
                  </a:lnTo>
                  <a:lnTo>
                    <a:pt x="8" y="959"/>
                  </a:lnTo>
                  <a:lnTo>
                    <a:pt x="12" y="968"/>
                  </a:lnTo>
                  <a:lnTo>
                    <a:pt x="16" y="976"/>
                  </a:lnTo>
                  <a:lnTo>
                    <a:pt x="21" y="983"/>
                  </a:lnTo>
                  <a:lnTo>
                    <a:pt x="28" y="990"/>
                  </a:lnTo>
                  <a:lnTo>
                    <a:pt x="35" y="996"/>
                  </a:lnTo>
                  <a:lnTo>
                    <a:pt x="42" y="1001"/>
                  </a:lnTo>
                  <a:lnTo>
                    <a:pt x="50" y="1006"/>
                  </a:lnTo>
                  <a:lnTo>
                    <a:pt x="58" y="1010"/>
                  </a:lnTo>
                  <a:lnTo>
                    <a:pt x="68" y="1013"/>
                  </a:lnTo>
                  <a:lnTo>
                    <a:pt x="76" y="1015"/>
                  </a:lnTo>
                  <a:lnTo>
                    <a:pt x="86" y="1017"/>
                  </a:lnTo>
                  <a:lnTo>
                    <a:pt x="95" y="1017"/>
                  </a:lnTo>
                  <a:lnTo>
                    <a:pt x="923" y="1017"/>
                  </a:lnTo>
                  <a:lnTo>
                    <a:pt x="923" y="1017"/>
                  </a:lnTo>
                  <a:lnTo>
                    <a:pt x="932" y="1017"/>
                  </a:lnTo>
                  <a:lnTo>
                    <a:pt x="942" y="1015"/>
                  </a:lnTo>
                  <a:lnTo>
                    <a:pt x="951" y="1013"/>
                  </a:lnTo>
                  <a:lnTo>
                    <a:pt x="959" y="1010"/>
                  </a:lnTo>
                  <a:lnTo>
                    <a:pt x="968" y="1006"/>
                  </a:lnTo>
                  <a:lnTo>
                    <a:pt x="975" y="1001"/>
                  </a:lnTo>
                  <a:lnTo>
                    <a:pt x="983" y="996"/>
                  </a:lnTo>
                  <a:lnTo>
                    <a:pt x="990" y="990"/>
                  </a:lnTo>
                  <a:lnTo>
                    <a:pt x="996" y="983"/>
                  </a:lnTo>
                  <a:lnTo>
                    <a:pt x="1001" y="976"/>
                  </a:lnTo>
                  <a:lnTo>
                    <a:pt x="1006" y="968"/>
                  </a:lnTo>
                  <a:lnTo>
                    <a:pt x="1011" y="959"/>
                  </a:lnTo>
                  <a:lnTo>
                    <a:pt x="1014" y="951"/>
                  </a:lnTo>
                  <a:lnTo>
                    <a:pt x="1016" y="941"/>
                  </a:lnTo>
                  <a:lnTo>
                    <a:pt x="1017" y="932"/>
                  </a:lnTo>
                  <a:lnTo>
                    <a:pt x="1018" y="922"/>
                  </a:lnTo>
                  <a:lnTo>
                    <a:pt x="1018" y="159"/>
                  </a:lnTo>
                  <a:lnTo>
                    <a:pt x="1018" y="159"/>
                  </a:lnTo>
                  <a:lnTo>
                    <a:pt x="1017" y="149"/>
                  </a:lnTo>
                  <a:lnTo>
                    <a:pt x="1016" y="140"/>
                  </a:lnTo>
                  <a:lnTo>
                    <a:pt x="1014" y="130"/>
                  </a:lnTo>
                  <a:lnTo>
                    <a:pt x="1011" y="122"/>
                  </a:lnTo>
                  <a:lnTo>
                    <a:pt x="1006" y="113"/>
                  </a:lnTo>
                  <a:lnTo>
                    <a:pt x="1001" y="105"/>
                  </a:lnTo>
                  <a:lnTo>
                    <a:pt x="996" y="98"/>
                  </a:lnTo>
                  <a:lnTo>
                    <a:pt x="990" y="91"/>
                  </a:lnTo>
                  <a:lnTo>
                    <a:pt x="983" y="85"/>
                  </a:lnTo>
                  <a:lnTo>
                    <a:pt x="975" y="80"/>
                  </a:lnTo>
                  <a:lnTo>
                    <a:pt x="968" y="75"/>
                  </a:lnTo>
                  <a:lnTo>
                    <a:pt x="959" y="71"/>
                  </a:lnTo>
                  <a:lnTo>
                    <a:pt x="951" y="68"/>
                  </a:lnTo>
                  <a:lnTo>
                    <a:pt x="942" y="66"/>
                  </a:lnTo>
                  <a:lnTo>
                    <a:pt x="932" y="64"/>
                  </a:lnTo>
                  <a:lnTo>
                    <a:pt x="923" y="64"/>
                  </a:lnTo>
                  <a:lnTo>
                    <a:pt x="923" y="64"/>
                  </a:lnTo>
                  <a:close/>
                  <a:moveTo>
                    <a:pt x="954" y="922"/>
                  </a:moveTo>
                  <a:lnTo>
                    <a:pt x="954" y="922"/>
                  </a:lnTo>
                  <a:lnTo>
                    <a:pt x="954" y="928"/>
                  </a:lnTo>
                  <a:lnTo>
                    <a:pt x="952" y="935"/>
                  </a:lnTo>
                  <a:lnTo>
                    <a:pt x="948" y="940"/>
                  </a:lnTo>
                  <a:lnTo>
                    <a:pt x="945" y="944"/>
                  </a:lnTo>
                  <a:lnTo>
                    <a:pt x="940" y="949"/>
                  </a:lnTo>
                  <a:lnTo>
                    <a:pt x="935" y="952"/>
                  </a:lnTo>
                  <a:lnTo>
                    <a:pt x="929" y="953"/>
                  </a:lnTo>
                  <a:lnTo>
                    <a:pt x="923" y="954"/>
                  </a:lnTo>
                  <a:lnTo>
                    <a:pt x="95" y="954"/>
                  </a:lnTo>
                  <a:lnTo>
                    <a:pt x="95" y="954"/>
                  </a:lnTo>
                  <a:lnTo>
                    <a:pt x="89" y="953"/>
                  </a:lnTo>
                  <a:lnTo>
                    <a:pt x="84" y="952"/>
                  </a:lnTo>
                  <a:lnTo>
                    <a:pt x="77" y="949"/>
                  </a:lnTo>
                  <a:lnTo>
                    <a:pt x="73" y="944"/>
                  </a:lnTo>
                  <a:lnTo>
                    <a:pt x="69" y="940"/>
                  </a:lnTo>
                  <a:lnTo>
                    <a:pt x="67" y="935"/>
                  </a:lnTo>
                  <a:lnTo>
                    <a:pt x="64" y="928"/>
                  </a:lnTo>
                  <a:lnTo>
                    <a:pt x="63" y="922"/>
                  </a:lnTo>
                  <a:lnTo>
                    <a:pt x="63" y="381"/>
                  </a:lnTo>
                  <a:lnTo>
                    <a:pt x="954" y="381"/>
                  </a:lnTo>
                  <a:lnTo>
                    <a:pt x="954" y="922"/>
                  </a:lnTo>
                  <a:close/>
                  <a:moveTo>
                    <a:pt x="191" y="190"/>
                  </a:moveTo>
                  <a:lnTo>
                    <a:pt x="191" y="190"/>
                  </a:lnTo>
                  <a:lnTo>
                    <a:pt x="197" y="190"/>
                  </a:lnTo>
                  <a:lnTo>
                    <a:pt x="204" y="188"/>
                  </a:lnTo>
                  <a:lnTo>
                    <a:pt x="209" y="185"/>
                  </a:lnTo>
                  <a:lnTo>
                    <a:pt x="214" y="182"/>
                  </a:lnTo>
                  <a:lnTo>
                    <a:pt x="218" y="176"/>
                  </a:lnTo>
                  <a:lnTo>
                    <a:pt x="220" y="171"/>
                  </a:lnTo>
                  <a:lnTo>
                    <a:pt x="222" y="166"/>
                  </a:lnTo>
                  <a:lnTo>
                    <a:pt x="223" y="159"/>
                  </a:lnTo>
                  <a:lnTo>
                    <a:pt x="223" y="31"/>
                  </a:lnTo>
                  <a:lnTo>
                    <a:pt x="223" y="31"/>
                  </a:lnTo>
                  <a:lnTo>
                    <a:pt x="222" y="25"/>
                  </a:lnTo>
                  <a:lnTo>
                    <a:pt x="220" y="20"/>
                  </a:lnTo>
                  <a:lnTo>
                    <a:pt x="218" y="14"/>
                  </a:lnTo>
                  <a:lnTo>
                    <a:pt x="214" y="9"/>
                  </a:lnTo>
                  <a:lnTo>
                    <a:pt x="209" y="6"/>
                  </a:lnTo>
                  <a:lnTo>
                    <a:pt x="204" y="2"/>
                  </a:lnTo>
                  <a:lnTo>
                    <a:pt x="197" y="0"/>
                  </a:lnTo>
                  <a:lnTo>
                    <a:pt x="191" y="0"/>
                  </a:lnTo>
                  <a:lnTo>
                    <a:pt x="191" y="0"/>
                  </a:lnTo>
                  <a:lnTo>
                    <a:pt x="185" y="0"/>
                  </a:lnTo>
                  <a:lnTo>
                    <a:pt x="178" y="2"/>
                  </a:lnTo>
                  <a:lnTo>
                    <a:pt x="173" y="6"/>
                  </a:lnTo>
                  <a:lnTo>
                    <a:pt x="168" y="9"/>
                  </a:lnTo>
                  <a:lnTo>
                    <a:pt x="164" y="14"/>
                  </a:lnTo>
                  <a:lnTo>
                    <a:pt x="162" y="20"/>
                  </a:lnTo>
                  <a:lnTo>
                    <a:pt x="160" y="25"/>
                  </a:lnTo>
                  <a:lnTo>
                    <a:pt x="159" y="31"/>
                  </a:lnTo>
                  <a:lnTo>
                    <a:pt x="159" y="159"/>
                  </a:lnTo>
                  <a:lnTo>
                    <a:pt x="159" y="159"/>
                  </a:lnTo>
                  <a:lnTo>
                    <a:pt x="160" y="166"/>
                  </a:lnTo>
                  <a:lnTo>
                    <a:pt x="162" y="171"/>
                  </a:lnTo>
                  <a:lnTo>
                    <a:pt x="164" y="176"/>
                  </a:lnTo>
                  <a:lnTo>
                    <a:pt x="168" y="182"/>
                  </a:lnTo>
                  <a:lnTo>
                    <a:pt x="173" y="185"/>
                  </a:lnTo>
                  <a:lnTo>
                    <a:pt x="178" y="188"/>
                  </a:lnTo>
                  <a:lnTo>
                    <a:pt x="185" y="190"/>
                  </a:lnTo>
                  <a:lnTo>
                    <a:pt x="191" y="190"/>
                  </a:lnTo>
                  <a:lnTo>
                    <a:pt x="191" y="190"/>
                  </a:lnTo>
                  <a:close/>
                  <a:moveTo>
                    <a:pt x="319" y="190"/>
                  </a:moveTo>
                  <a:lnTo>
                    <a:pt x="319" y="190"/>
                  </a:lnTo>
                  <a:lnTo>
                    <a:pt x="325" y="190"/>
                  </a:lnTo>
                  <a:lnTo>
                    <a:pt x="330" y="188"/>
                  </a:lnTo>
                  <a:lnTo>
                    <a:pt x="336" y="185"/>
                  </a:lnTo>
                  <a:lnTo>
                    <a:pt x="341" y="182"/>
                  </a:lnTo>
                  <a:lnTo>
                    <a:pt x="344" y="176"/>
                  </a:lnTo>
                  <a:lnTo>
                    <a:pt x="348" y="171"/>
                  </a:lnTo>
                  <a:lnTo>
                    <a:pt x="350" y="166"/>
                  </a:lnTo>
                  <a:lnTo>
                    <a:pt x="350" y="159"/>
                  </a:lnTo>
                  <a:lnTo>
                    <a:pt x="350" y="31"/>
                  </a:lnTo>
                  <a:lnTo>
                    <a:pt x="350" y="31"/>
                  </a:lnTo>
                  <a:lnTo>
                    <a:pt x="350" y="25"/>
                  </a:lnTo>
                  <a:lnTo>
                    <a:pt x="348" y="20"/>
                  </a:lnTo>
                  <a:lnTo>
                    <a:pt x="344" y="14"/>
                  </a:lnTo>
                  <a:lnTo>
                    <a:pt x="341" y="9"/>
                  </a:lnTo>
                  <a:lnTo>
                    <a:pt x="336" y="6"/>
                  </a:lnTo>
                  <a:lnTo>
                    <a:pt x="330" y="2"/>
                  </a:lnTo>
                  <a:lnTo>
                    <a:pt x="325" y="0"/>
                  </a:lnTo>
                  <a:lnTo>
                    <a:pt x="319" y="0"/>
                  </a:lnTo>
                  <a:lnTo>
                    <a:pt x="319" y="0"/>
                  </a:lnTo>
                  <a:lnTo>
                    <a:pt x="312" y="0"/>
                  </a:lnTo>
                  <a:lnTo>
                    <a:pt x="306" y="2"/>
                  </a:lnTo>
                  <a:lnTo>
                    <a:pt x="300" y="6"/>
                  </a:lnTo>
                  <a:lnTo>
                    <a:pt x="296" y="9"/>
                  </a:lnTo>
                  <a:lnTo>
                    <a:pt x="292" y="14"/>
                  </a:lnTo>
                  <a:lnTo>
                    <a:pt x="289" y="20"/>
                  </a:lnTo>
                  <a:lnTo>
                    <a:pt x="286" y="25"/>
                  </a:lnTo>
                  <a:lnTo>
                    <a:pt x="286" y="31"/>
                  </a:lnTo>
                  <a:lnTo>
                    <a:pt x="286" y="159"/>
                  </a:lnTo>
                  <a:lnTo>
                    <a:pt x="286" y="159"/>
                  </a:lnTo>
                  <a:lnTo>
                    <a:pt x="286" y="166"/>
                  </a:lnTo>
                  <a:lnTo>
                    <a:pt x="289" y="171"/>
                  </a:lnTo>
                  <a:lnTo>
                    <a:pt x="292" y="176"/>
                  </a:lnTo>
                  <a:lnTo>
                    <a:pt x="296" y="182"/>
                  </a:lnTo>
                  <a:lnTo>
                    <a:pt x="300" y="185"/>
                  </a:lnTo>
                  <a:lnTo>
                    <a:pt x="306" y="188"/>
                  </a:lnTo>
                  <a:lnTo>
                    <a:pt x="312" y="190"/>
                  </a:lnTo>
                  <a:lnTo>
                    <a:pt x="319" y="190"/>
                  </a:lnTo>
                  <a:lnTo>
                    <a:pt x="319" y="190"/>
                  </a:lnTo>
                  <a:close/>
                  <a:moveTo>
                    <a:pt x="445" y="190"/>
                  </a:moveTo>
                  <a:lnTo>
                    <a:pt x="445" y="190"/>
                  </a:lnTo>
                  <a:lnTo>
                    <a:pt x="452" y="190"/>
                  </a:lnTo>
                  <a:lnTo>
                    <a:pt x="458" y="188"/>
                  </a:lnTo>
                  <a:lnTo>
                    <a:pt x="464" y="185"/>
                  </a:lnTo>
                  <a:lnTo>
                    <a:pt x="468" y="182"/>
                  </a:lnTo>
                  <a:lnTo>
                    <a:pt x="472" y="176"/>
                  </a:lnTo>
                  <a:lnTo>
                    <a:pt x="474" y="171"/>
                  </a:lnTo>
                  <a:lnTo>
                    <a:pt x="476" y="166"/>
                  </a:lnTo>
                  <a:lnTo>
                    <a:pt x="477" y="159"/>
                  </a:lnTo>
                  <a:lnTo>
                    <a:pt x="477" y="31"/>
                  </a:lnTo>
                  <a:lnTo>
                    <a:pt x="477" y="31"/>
                  </a:lnTo>
                  <a:lnTo>
                    <a:pt x="476" y="25"/>
                  </a:lnTo>
                  <a:lnTo>
                    <a:pt x="474" y="20"/>
                  </a:lnTo>
                  <a:lnTo>
                    <a:pt x="472" y="14"/>
                  </a:lnTo>
                  <a:lnTo>
                    <a:pt x="468" y="9"/>
                  </a:lnTo>
                  <a:lnTo>
                    <a:pt x="464" y="6"/>
                  </a:lnTo>
                  <a:lnTo>
                    <a:pt x="458" y="2"/>
                  </a:lnTo>
                  <a:lnTo>
                    <a:pt x="452" y="0"/>
                  </a:lnTo>
                  <a:lnTo>
                    <a:pt x="445" y="0"/>
                  </a:lnTo>
                  <a:lnTo>
                    <a:pt x="445" y="0"/>
                  </a:lnTo>
                  <a:lnTo>
                    <a:pt x="439" y="0"/>
                  </a:lnTo>
                  <a:lnTo>
                    <a:pt x="433" y="2"/>
                  </a:lnTo>
                  <a:lnTo>
                    <a:pt x="428" y="6"/>
                  </a:lnTo>
                  <a:lnTo>
                    <a:pt x="423" y="9"/>
                  </a:lnTo>
                  <a:lnTo>
                    <a:pt x="420" y="14"/>
                  </a:lnTo>
                  <a:lnTo>
                    <a:pt x="416" y="20"/>
                  </a:lnTo>
                  <a:lnTo>
                    <a:pt x="414" y="25"/>
                  </a:lnTo>
                  <a:lnTo>
                    <a:pt x="413" y="31"/>
                  </a:lnTo>
                  <a:lnTo>
                    <a:pt x="413" y="159"/>
                  </a:lnTo>
                  <a:lnTo>
                    <a:pt x="413" y="159"/>
                  </a:lnTo>
                  <a:lnTo>
                    <a:pt x="414" y="166"/>
                  </a:lnTo>
                  <a:lnTo>
                    <a:pt x="416" y="171"/>
                  </a:lnTo>
                  <a:lnTo>
                    <a:pt x="420" y="176"/>
                  </a:lnTo>
                  <a:lnTo>
                    <a:pt x="423" y="182"/>
                  </a:lnTo>
                  <a:lnTo>
                    <a:pt x="428" y="185"/>
                  </a:lnTo>
                  <a:lnTo>
                    <a:pt x="433" y="188"/>
                  </a:lnTo>
                  <a:lnTo>
                    <a:pt x="439" y="190"/>
                  </a:lnTo>
                  <a:lnTo>
                    <a:pt x="445" y="190"/>
                  </a:lnTo>
                  <a:lnTo>
                    <a:pt x="445" y="190"/>
                  </a:lnTo>
                  <a:close/>
                  <a:moveTo>
                    <a:pt x="573" y="190"/>
                  </a:moveTo>
                  <a:lnTo>
                    <a:pt x="573" y="190"/>
                  </a:lnTo>
                  <a:lnTo>
                    <a:pt x="579" y="190"/>
                  </a:lnTo>
                  <a:lnTo>
                    <a:pt x="585" y="188"/>
                  </a:lnTo>
                  <a:lnTo>
                    <a:pt x="590" y="185"/>
                  </a:lnTo>
                  <a:lnTo>
                    <a:pt x="595" y="182"/>
                  </a:lnTo>
                  <a:lnTo>
                    <a:pt x="599" y="176"/>
                  </a:lnTo>
                  <a:lnTo>
                    <a:pt x="602" y="171"/>
                  </a:lnTo>
                  <a:lnTo>
                    <a:pt x="604" y="166"/>
                  </a:lnTo>
                  <a:lnTo>
                    <a:pt x="604" y="159"/>
                  </a:lnTo>
                  <a:lnTo>
                    <a:pt x="604" y="31"/>
                  </a:lnTo>
                  <a:lnTo>
                    <a:pt x="604" y="31"/>
                  </a:lnTo>
                  <a:lnTo>
                    <a:pt x="604" y="25"/>
                  </a:lnTo>
                  <a:lnTo>
                    <a:pt x="602" y="20"/>
                  </a:lnTo>
                  <a:lnTo>
                    <a:pt x="599" y="14"/>
                  </a:lnTo>
                  <a:lnTo>
                    <a:pt x="595" y="9"/>
                  </a:lnTo>
                  <a:lnTo>
                    <a:pt x="590" y="6"/>
                  </a:lnTo>
                  <a:lnTo>
                    <a:pt x="585" y="2"/>
                  </a:lnTo>
                  <a:lnTo>
                    <a:pt x="579" y="0"/>
                  </a:lnTo>
                  <a:lnTo>
                    <a:pt x="573" y="0"/>
                  </a:lnTo>
                  <a:lnTo>
                    <a:pt x="573" y="0"/>
                  </a:lnTo>
                  <a:lnTo>
                    <a:pt x="567" y="0"/>
                  </a:lnTo>
                  <a:lnTo>
                    <a:pt x="560" y="2"/>
                  </a:lnTo>
                  <a:lnTo>
                    <a:pt x="555" y="6"/>
                  </a:lnTo>
                  <a:lnTo>
                    <a:pt x="550" y="9"/>
                  </a:lnTo>
                  <a:lnTo>
                    <a:pt x="546" y="14"/>
                  </a:lnTo>
                  <a:lnTo>
                    <a:pt x="543" y="20"/>
                  </a:lnTo>
                  <a:lnTo>
                    <a:pt x="542" y="25"/>
                  </a:lnTo>
                  <a:lnTo>
                    <a:pt x="541" y="31"/>
                  </a:lnTo>
                  <a:lnTo>
                    <a:pt x="541" y="159"/>
                  </a:lnTo>
                  <a:lnTo>
                    <a:pt x="541" y="159"/>
                  </a:lnTo>
                  <a:lnTo>
                    <a:pt x="542" y="166"/>
                  </a:lnTo>
                  <a:lnTo>
                    <a:pt x="543" y="171"/>
                  </a:lnTo>
                  <a:lnTo>
                    <a:pt x="546" y="176"/>
                  </a:lnTo>
                  <a:lnTo>
                    <a:pt x="550" y="182"/>
                  </a:lnTo>
                  <a:lnTo>
                    <a:pt x="555" y="185"/>
                  </a:lnTo>
                  <a:lnTo>
                    <a:pt x="560" y="188"/>
                  </a:lnTo>
                  <a:lnTo>
                    <a:pt x="567" y="190"/>
                  </a:lnTo>
                  <a:lnTo>
                    <a:pt x="573" y="190"/>
                  </a:lnTo>
                  <a:lnTo>
                    <a:pt x="573" y="190"/>
                  </a:lnTo>
                  <a:close/>
                  <a:moveTo>
                    <a:pt x="700" y="190"/>
                  </a:moveTo>
                  <a:lnTo>
                    <a:pt x="700" y="190"/>
                  </a:lnTo>
                  <a:lnTo>
                    <a:pt x="706" y="190"/>
                  </a:lnTo>
                  <a:lnTo>
                    <a:pt x="712" y="188"/>
                  </a:lnTo>
                  <a:lnTo>
                    <a:pt x="718" y="185"/>
                  </a:lnTo>
                  <a:lnTo>
                    <a:pt x="722" y="182"/>
                  </a:lnTo>
                  <a:lnTo>
                    <a:pt x="726" y="176"/>
                  </a:lnTo>
                  <a:lnTo>
                    <a:pt x="730" y="171"/>
                  </a:lnTo>
                  <a:lnTo>
                    <a:pt x="731" y="166"/>
                  </a:lnTo>
                  <a:lnTo>
                    <a:pt x="732" y="159"/>
                  </a:lnTo>
                  <a:lnTo>
                    <a:pt x="732" y="31"/>
                  </a:lnTo>
                  <a:lnTo>
                    <a:pt x="732" y="31"/>
                  </a:lnTo>
                  <a:lnTo>
                    <a:pt x="731" y="25"/>
                  </a:lnTo>
                  <a:lnTo>
                    <a:pt x="730" y="20"/>
                  </a:lnTo>
                  <a:lnTo>
                    <a:pt x="726" y="14"/>
                  </a:lnTo>
                  <a:lnTo>
                    <a:pt x="722" y="9"/>
                  </a:lnTo>
                  <a:lnTo>
                    <a:pt x="718" y="6"/>
                  </a:lnTo>
                  <a:lnTo>
                    <a:pt x="712" y="2"/>
                  </a:lnTo>
                  <a:lnTo>
                    <a:pt x="706" y="0"/>
                  </a:lnTo>
                  <a:lnTo>
                    <a:pt x="700" y="0"/>
                  </a:lnTo>
                  <a:lnTo>
                    <a:pt x="700" y="0"/>
                  </a:lnTo>
                  <a:lnTo>
                    <a:pt x="693" y="0"/>
                  </a:lnTo>
                  <a:lnTo>
                    <a:pt x="688" y="2"/>
                  </a:lnTo>
                  <a:lnTo>
                    <a:pt x="682" y="6"/>
                  </a:lnTo>
                  <a:lnTo>
                    <a:pt x="677" y="9"/>
                  </a:lnTo>
                  <a:lnTo>
                    <a:pt x="674" y="14"/>
                  </a:lnTo>
                  <a:lnTo>
                    <a:pt x="671" y="20"/>
                  </a:lnTo>
                  <a:lnTo>
                    <a:pt x="668" y="25"/>
                  </a:lnTo>
                  <a:lnTo>
                    <a:pt x="668" y="31"/>
                  </a:lnTo>
                  <a:lnTo>
                    <a:pt x="668" y="159"/>
                  </a:lnTo>
                  <a:lnTo>
                    <a:pt x="668" y="159"/>
                  </a:lnTo>
                  <a:lnTo>
                    <a:pt x="668" y="166"/>
                  </a:lnTo>
                  <a:lnTo>
                    <a:pt x="671" y="171"/>
                  </a:lnTo>
                  <a:lnTo>
                    <a:pt x="674" y="176"/>
                  </a:lnTo>
                  <a:lnTo>
                    <a:pt x="677" y="182"/>
                  </a:lnTo>
                  <a:lnTo>
                    <a:pt x="682" y="185"/>
                  </a:lnTo>
                  <a:lnTo>
                    <a:pt x="688" y="188"/>
                  </a:lnTo>
                  <a:lnTo>
                    <a:pt x="693" y="190"/>
                  </a:lnTo>
                  <a:lnTo>
                    <a:pt x="700" y="190"/>
                  </a:lnTo>
                  <a:lnTo>
                    <a:pt x="700" y="190"/>
                  </a:lnTo>
                  <a:close/>
                  <a:moveTo>
                    <a:pt x="827" y="190"/>
                  </a:moveTo>
                  <a:lnTo>
                    <a:pt x="827" y="190"/>
                  </a:lnTo>
                  <a:lnTo>
                    <a:pt x="834" y="190"/>
                  </a:lnTo>
                  <a:lnTo>
                    <a:pt x="839" y="188"/>
                  </a:lnTo>
                  <a:lnTo>
                    <a:pt x="844" y="185"/>
                  </a:lnTo>
                  <a:lnTo>
                    <a:pt x="850" y="182"/>
                  </a:lnTo>
                  <a:lnTo>
                    <a:pt x="853" y="176"/>
                  </a:lnTo>
                  <a:lnTo>
                    <a:pt x="856" y="171"/>
                  </a:lnTo>
                  <a:lnTo>
                    <a:pt x="858" y="166"/>
                  </a:lnTo>
                  <a:lnTo>
                    <a:pt x="858" y="159"/>
                  </a:lnTo>
                  <a:lnTo>
                    <a:pt x="858" y="31"/>
                  </a:lnTo>
                  <a:lnTo>
                    <a:pt x="858" y="31"/>
                  </a:lnTo>
                  <a:lnTo>
                    <a:pt x="858" y="25"/>
                  </a:lnTo>
                  <a:lnTo>
                    <a:pt x="856" y="20"/>
                  </a:lnTo>
                  <a:lnTo>
                    <a:pt x="853" y="14"/>
                  </a:lnTo>
                  <a:lnTo>
                    <a:pt x="850" y="9"/>
                  </a:lnTo>
                  <a:lnTo>
                    <a:pt x="844" y="6"/>
                  </a:lnTo>
                  <a:lnTo>
                    <a:pt x="839" y="2"/>
                  </a:lnTo>
                  <a:lnTo>
                    <a:pt x="834" y="0"/>
                  </a:lnTo>
                  <a:lnTo>
                    <a:pt x="827" y="0"/>
                  </a:lnTo>
                  <a:lnTo>
                    <a:pt x="827" y="0"/>
                  </a:lnTo>
                  <a:lnTo>
                    <a:pt x="821" y="0"/>
                  </a:lnTo>
                  <a:lnTo>
                    <a:pt x="814" y="2"/>
                  </a:lnTo>
                  <a:lnTo>
                    <a:pt x="809" y="6"/>
                  </a:lnTo>
                  <a:lnTo>
                    <a:pt x="805" y="9"/>
                  </a:lnTo>
                  <a:lnTo>
                    <a:pt x="800" y="14"/>
                  </a:lnTo>
                  <a:lnTo>
                    <a:pt x="798" y="20"/>
                  </a:lnTo>
                  <a:lnTo>
                    <a:pt x="796" y="25"/>
                  </a:lnTo>
                  <a:lnTo>
                    <a:pt x="795" y="31"/>
                  </a:lnTo>
                  <a:lnTo>
                    <a:pt x="795" y="159"/>
                  </a:lnTo>
                  <a:lnTo>
                    <a:pt x="795" y="159"/>
                  </a:lnTo>
                  <a:lnTo>
                    <a:pt x="796" y="166"/>
                  </a:lnTo>
                  <a:lnTo>
                    <a:pt x="798" y="171"/>
                  </a:lnTo>
                  <a:lnTo>
                    <a:pt x="800" y="176"/>
                  </a:lnTo>
                  <a:lnTo>
                    <a:pt x="805" y="182"/>
                  </a:lnTo>
                  <a:lnTo>
                    <a:pt x="809" y="185"/>
                  </a:lnTo>
                  <a:lnTo>
                    <a:pt x="814" y="188"/>
                  </a:lnTo>
                  <a:lnTo>
                    <a:pt x="821" y="190"/>
                  </a:lnTo>
                  <a:lnTo>
                    <a:pt x="827" y="190"/>
                  </a:lnTo>
                  <a:lnTo>
                    <a:pt x="827" y="190"/>
                  </a:lnTo>
                  <a:close/>
                  <a:moveTo>
                    <a:pt x="683" y="795"/>
                  </a:moveTo>
                  <a:lnTo>
                    <a:pt x="683" y="795"/>
                  </a:lnTo>
                  <a:lnTo>
                    <a:pt x="674" y="794"/>
                  </a:lnTo>
                  <a:lnTo>
                    <a:pt x="665" y="791"/>
                  </a:lnTo>
                  <a:lnTo>
                    <a:pt x="658" y="787"/>
                  </a:lnTo>
                  <a:lnTo>
                    <a:pt x="650" y="781"/>
                  </a:lnTo>
                  <a:lnTo>
                    <a:pt x="645" y="774"/>
                  </a:lnTo>
                  <a:lnTo>
                    <a:pt x="639" y="766"/>
                  </a:lnTo>
                  <a:lnTo>
                    <a:pt x="637" y="757"/>
                  </a:lnTo>
                  <a:lnTo>
                    <a:pt x="636" y="747"/>
                  </a:lnTo>
                  <a:lnTo>
                    <a:pt x="636" y="747"/>
                  </a:lnTo>
                  <a:lnTo>
                    <a:pt x="635" y="741"/>
                  </a:lnTo>
                  <a:lnTo>
                    <a:pt x="634" y="735"/>
                  </a:lnTo>
                  <a:lnTo>
                    <a:pt x="631" y="730"/>
                  </a:lnTo>
                  <a:lnTo>
                    <a:pt x="627" y="724"/>
                  </a:lnTo>
                  <a:lnTo>
                    <a:pt x="622" y="721"/>
                  </a:lnTo>
                  <a:lnTo>
                    <a:pt x="617" y="718"/>
                  </a:lnTo>
                  <a:lnTo>
                    <a:pt x="611" y="716"/>
                  </a:lnTo>
                  <a:lnTo>
                    <a:pt x="604" y="716"/>
                  </a:lnTo>
                  <a:lnTo>
                    <a:pt x="604" y="716"/>
                  </a:lnTo>
                  <a:lnTo>
                    <a:pt x="598" y="716"/>
                  </a:lnTo>
                  <a:lnTo>
                    <a:pt x="592" y="718"/>
                  </a:lnTo>
                  <a:lnTo>
                    <a:pt x="587" y="721"/>
                  </a:lnTo>
                  <a:lnTo>
                    <a:pt x="582" y="724"/>
                  </a:lnTo>
                  <a:lnTo>
                    <a:pt x="578" y="730"/>
                  </a:lnTo>
                  <a:lnTo>
                    <a:pt x="575" y="735"/>
                  </a:lnTo>
                  <a:lnTo>
                    <a:pt x="573" y="741"/>
                  </a:lnTo>
                  <a:lnTo>
                    <a:pt x="573" y="747"/>
                  </a:lnTo>
                  <a:lnTo>
                    <a:pt x="573" y="747"/>
                  </a:lnTo>
                  <a:lnTo>
                    <a:pt x="573" y="759"/>
                  </a:lnTo>
                  <a:lnTo>
                    <a:pt x="575" y="770"/>
                  </a:lnTo>
                  <a:lnTo>
                    <a:pt x="577" y="780"/>
                  </a:lnTo>
                  <a:lnTo>
                    <a:pt x="582" y="791"/>
                  </a:lnTo>
                  <a:lnTo>
                    <a:pt x="586" y="801"/>
                  </a:lnTo>
                  <a:lnTo>
                    <a:pt x="591" y="809"/>
                  </a:lnTo>
                  <a:lnTo>
                    <a:pt x="598" y="818"/>
                  </a:lnTo>
                  <a:lnTo>
                    <a:pt x="605" y="826"/>
                  </a:lnTo>
                  <a:lnTo>
                    <a:pt x="613" y="833"/>
                  </a:lnTo>
                  <a:lnTo>
                    <a:pt x="621" y="839"/>
                  </a:lnTo>
                  <a:lnTo>
                    <a:pt x="631" y="845"/>
                  </a:lnTo>
                  <a:lnTo>
                    <a:pt x="641" y="850"/>
                  </a:lnTo>
                  <a:lnTo>
                    <a:pt x="651" y="853"/>
                  </a:lnTo>
                  <a:lnTo>
                    <a:pt x="662" y="856"/>
                  </a:lnTo>
                  <a:lnTo>
                    <a:pt x="673" y="858"/>
                  </a:lnTo>
                  <a:lnTo>
                    <a:pt x="683" y="859"/>
                  </a:lnTo>
                  <a:lnTo>
                    <a:pt x="683" y="859"/>
                  </a:lnTo>
                  <a:lnTo>
                    <a:pt x="695" y="858"/>
                  </a:lnTo>
                  <a:lnTo>
                    <a:pt x="706" y="856"/>
                  </a:lnTo>
                  <a:lnTo>
                    <a:pt x="717" y="853"/>
                  </a:lnTo>
                  <a:lnTo>
                    <a:pt x="727" y="850"/>
                  </a:lnTo>
                  <a:lnTo>
                    <a:pt x="737" y="845"/>
                  </a:lnTo>
                  <a:lnTo>
                    <a:pt x="746" y="839"/>
                  </a:lnTo>
                  <a:lnTo>
                    <a:pt x="754" y="833"/>
                  </a:lnTo>
                  <a:lnTo>
                    <a:pt x="763" y="826"/>
                  </a:lnTo>
                  <a:lnTo>
                    <a:pt x="769" y="818"/>
                  </a:lnTo>
                  <a:lnTo>
                    <a:pt x="776" y="809"/>
                  </a:lnTo>
                  <a:lnTo>
                    <a:pt x="782" y="801"/>
                  </a:lnTo>
                  <a:lnTo>
                    <a:pt x="786" y="791"/>
                  </a:lnTo>
                  <a:lnTo>
                    <a:pt x="791" y="780"/>
                  </a:lnTo>
                  <a:lnTo>
                    <a:pt x="793" y="770"/>
                  </a:lnTo>
                  <a:lnTo>
                    <a:pt x="795" y="759"/>
                  </a:lnTo>
                  <a:lnTo>
                    <a:pt x="795" y="747"/>
                  </a:lnTo>
                  <a:lnTo>
                    <a:pt x="795" y="747"/>
                  </a:lnTo>
                  <a:lnTo>
                    <a:pt x="795" y="735"/>
                  </a:lnTo>
                  <a:lnTo>
                    <a:pt x="793" y="724"/>
                  </a:lnTo>
                  <a:lnTo>
                    <a:pt x="790" y="714"/>
                  </a:lnTo>
                  <a:lnTo>
                    <a:pt x="786" y="703"/>
                  </a:lnTo>
                  <a:lnTo>
                    <a:pt x="781" y="693"/>
                  </a:lnTo>
                  <a:lnTo>
                    <a:pt x="776" y="685"/>
                  </a:lnTo>
                  <a:lnTo>
                    <a:pt x="769" y="676"/>
                  </a:lnTo>
                  <a:lnTo>
                    <a:pt x="762" y="668"/>
                  </a:lnTo>
                  <a:lnTo>
                    <a:pt x="762" y="668"/>
                  </a:lnTo>
                  <a:lnTo>
                    <a:pt x="769" y="660"/>
                  </a:lnTo>
                  <a:lnTo>
                    <a:pt x="776" y="652"/>
                  </a:lnTo>
                  <a:lnTo>
                    <a:pt x="781" y="642"/>
                  </a:lnTo>
                  <a:lnTo>
                    <a:pt x="786" y="632"/>
                  </a:lnTo>
                  <a:lnTo>
                    <a:pt x="790" y="621"/>
                  </a:lnTo>
                  <a:lnTo>
                    <a:pt x="793" y="611"/>
                  </a:lnTo>
                  <a:lnTo>
                    <a:pt x="795" y="600"/>
                  </a:lnTo>
                  <a:lnTo>
                    <a:pt x="795" y="588"/>
                  </a:lnTo>
                  <a:lnTo>
                    <a:pt x="795" y="588"/>
                  </a:lnTo>
                  <a:lnTo>
                    <a:pt x="795" y="576"/>
                  </a:lnTo>
                  <a:lnTo>
                    <a:pt x="793" y="566"/>
                  </a:lnTo>
                  <a:lnTo>
                    <a:pt x="791" y="555"/>
                  </a:lnTo>
                  <a:lnTo>
                    <a:pt x="786" y="545"/>
                  </a:lnTo>
                  <a:lnTo>
                    <a:pt x="782" y="536"/>
                  </a:lnTo>
                  <a:lnTo>
                    <a:pt x="776" y="526"/>
                  </a:lnTo>
                  <a:lnTo>
                    <a:pt x="769" y="517"/>
                  </a:lnTo>
                  <a:lnTo>
                    <a:pt x="763" y="510"/>
                  </a:lnTo>
                  <a:lnTo>
                    <a:pt x="754" y="502"/>
                  </a:lnTo>
                  <a:lnTo>
                    <a:pt x="746" y="496"/>
                  </a:lnTo>
                  <a:lnTo>
                    <a:pt x="737" y="491"/>
                  </a:lnTo>
                  <a:lnTo>
                    <a:pt x="727" y="485"/>
                  </a:lnTo>
                  <a:lnTo>
                    <a:pt x="717" y="482"/>
                  </a:lnTo>
                  <a:lnTo>
                    <a:pt x="706" y="479"/>
                  </a:lnTo>
                  <a:lnTo>
                    <a:pt x="695" y="478"/>
                  </a:lnTo>
                  <a:lnTo>
                    <a:pt x="683" y="477"/>
                  </a:lnTo>
                  <a:lnTo>
                    <a:pt x="683" y="477"/>
                  </a:lnTo>
                  <a:lnTo>
                    <a:pt x="673" y="478"/>
                  </a:lnTo>
                  <a:lnTo>
                    <a:pt x="662" y="479"/>
                  </a:lnTo>
                  <a:lnTo>
                    <a:pt x="651" y="482"/>
                  </a:lnTo>
                  <a:lnTo>
                    <a:pt x="641" y="485"/>
                  </a:lnTo>
                  <a:lnTo>
                    <a:pt x="631" y="491"/>
                  </a:lnTo>
                  <a:lnTo>
                    <a:pt x="621" y="496"/>
                  </a:lnTo>
                  <a:lnTo>
                    <a:pt x="613" y="502"/>
                  </a:lnTo>
                  <a:lnTo>
                    <a:pt x="605" y="510"/>
                  </a:lnTo>
                  <a:lnTo>
                    <a:pt x="598" y="517"/>
                  </a:lnTo>
                  <a:lnTo>
                    <a:pt x="591" y="526"/>
                  </a:lnTo>
                  <a:lnTo>
                    <a:pt x="586" y="536"/>
                  </a:lnTo>
                  <a:lnTo>
                    <a:pt x="582" y="545"/>
                  </a:lnTo>
                  <a:lnTo>
                    <a:pt x="577" y="555"/>
                  </a:lnTo>
                  <a:lnTo>
                    <a:pt x="575" y="566"/>
                  </a:lnTo>
                  <a:lnTo>
                    <a:pt x="573" y="576"/>
                  </a:lnTo>
                  <a:lnTo>
                    <a:pt x="573" y="588"/>
                  </a:lnTo>
                  <a:lnTo>
                    <a:pt x="573" y="588"/>
                  </a:lnTo>
                  <a:lnTo>
                    <a:pt x="573" y="595"/>
                  </a:lnTo>
                  <a:lnTo>
                    <a:pt x="575" y="601"/>
                  </a:lnTo>
                  <a:lnTo>
                    <a:pt x="578" y="606"/>
                  </a:lnTo>
                  <a:lnTo>
                    <a:pt x="582" y="611"/>
                  </a:lnTo>
                  <a:lnTo>
                    <a:pt x="587" y="615"/>
                  </a:lnTo>
                  <a:lnTo>
                    <a:pt x="592" y="617"/>
                  </a:lnTo>
                  <a:lnTo>
                    <a:pt x="598" y="619"/>
                  </a:lnTo>
                  <a:lnTo>
                    <a:pt x="604" y="620"/>
                  </a:lnTo>
                  <a:lnTo>
                    <a:pt x="604" y="620"/>
                  </a:lnTo>
                  <a:lnTo>
                    <a:pt x="611" y="619"/>
                  </a:lnTo>
                  <a:lnTo>
                    <a:pt x="617" y="617"/>
                  </a:lnTo>
                  <a:lnTo>
                    <a:pt x="622" y="615"/>
                  </a:lnTo>
                  <a:lnTo>
                    <a:pt x="627" y="611"/>
                  </a:lnTo>
                  <a:lnTo>
                    <a:pt x="631" y="606"/>
                  </a:lnTo>
                  <a:lnTo>
                    <a:pt x="634" y="601"/>
                  </a:lnTo>
                  <a:lnTo>
                    <a:pt x="635" y="595"/>
                  </a:lnTo>
                  <a:lnTo>
                    <a:pt x="636" y="588"/>
                  </a:lnTo>
                  <a:lnTo>
                    <a:pt x="636" y="588"/>
                  </a:lnTo>
                  <a:lnTo>
                    <a:pt x="637" y="579"/>
                  </a:lnTo>
                  <a:lnTo>
                    <a:pt x="639" y="570"/>
                  </a:lnTo>
                  <a:lnTo>
                    <a:pt x="645" y="561"/>
                  </a:lnTo>
                  <a:lnTo>
                    <a:pt x="650" y="555"/>
                  </a:lnTo>
                  <a:lnTo>
                    <a:pt x="658" y="549"/>
                  </a:lnTo>
                  <a:lnTo>
                    <a:pt x="665" y="544"/>
                  </a:lnTo>
                  <a:lnTo>
                    <a:pt x="674" y="541"/>
                  </a:lnTo>
                  <a:lnTo>
                    <a:pt x="683" y="541"/>
                  </a:lnTo>
                  <a:lnTo>
                    <a:pt x="683" y="541"/>
                  </a:lnTo>
                  <a:lnTo>
                    <a:pt x="693" y="541"/>
                  </a:lnTo>
                  <a:lnTo>
                    <a:pt x="703" y="544"/>
                  </a:lnTo>
                  <a:lnTo>
                    <a:pt x="710" y="549"/>
                  </a:lnTo>
                  <a:lnTo>
                    <a:pt x="718" y="555"/>
                  </a:lnTo>
                  <a:lnTo>
                    <a:pt x="723" y="561"/>
                  </a:lnTo>
                  <a:lnTo>
                    <a:pt x="727" y="570"/>
                  </a:lnTo>
                  <a:lnTo>
                    <a:pt x="731" y="579"/>
                  </a:lnTo>
                  <a:lnTo>
                    <a:pt x="732" y="588"/>
                  </a:lnTo>
                  <a:lnTo>
                    <a:pt x="732" y="588"/>
                  </a:lnTo>
                  <a:lnTo>
                    <a:pt x="731" y="598"/>
                  </a:lnTo>
                  <a:lnTo>
                    <a:pt x="727" y="606"/>
                  </a:lnTo>
                  <a:lnTo>
                    <a:pt x="723" y="615"/>
                  </a:lnTo>
                  <a:lnTo>
                    <a:pt x="718" y="621"/>
                  </a:lnTo>
                  <a:lnTo>
                    <a:pt x="710" y="628"/>
                  </a:lnTo>
                  <a:lnTo>
                    <a:pt x="703" y="632"/>
                  </a:lnTo>
                  <a:lnTo>
                    <a:pt x="693" y="635"/>
                  </a:lnTo>
                  <a:lnTo>
                    <a:pt x="683" y="635"/>
                  </a:lnTo>
                  <a:lnTo>
                    <a:pt x="683" y="635"/>
                  </a:lnTo>
                  <a:lnTo>
                    <a:pt x="677" y="637"/>
                  </a:lnTo>
                  <a:lnTo>
                    <a:pt x="672" y="639"/>
                  </a:lnTo>
                  <a:lnTo>
                    <a:pt x="666" y="642"/>
                  </a:lnTo>
                  <a:lnTo>
                    <a:pt x="661" y="645"/>
                  </a:lnTo>
                  <a:lnTo>
                    <a:pt x="658" y="650"/>
                  </a:lnTo>
                  <a:lnTo>
                    <a:pt x="655" y="656"/>
                  </a:lnTo>
                  <a:lnTo>
                    <a:pt x="652" y="661"/>
                  </a:lnTo>
                  <a:lnTo>
                    <a:pt x="652" y="668"/>
                  </a:lnTo>
                  <a:lnTo>
                    <a:pt x="652" y="668"/>
                  </a:lnTo>
                  <a:lnTo>
                    <a:pt x="652" y="674"/>
                  </a:lnTo>
                  <a:lnTo>
                    <a:pt x="655" y="681"/>
                  </a:lnTo>
                  <a:lnTo>
                    <a:pt x="658" y="686"/>
                  </a:lnTo>
                  <a:lnTo>
                    <a:pt x="661" y="690"/>
                  </a:lnTo>
                  <a:lnTo>
                    <a:pt x="666" y="694"/>
                  </a:lnTo>
                  <a:lnTo>
                    <a:pt x="672" y="697"/>
                  </a:lnTo>
                  <a:lnTo>
                    <a:pt x="677" y="699"/>
                  </a:lnTo>
                  <a:lnTo>
                    <a:pt x="683" y="700"/>
                  </a:lnTo>
                  <a:lnTo>
                    <a:pt x="683" y="700"/>
                  </a:lnTo>
                  <a:lnTo>
                    <a:pt x="693" y="701"/>
                  </a:lnTo>
                  <a:lnTo>
                    <a:pt x="703" y="703"/>
                  </a:lnTo>
                  <a:lnTo>
                    <a:pt x="710" y="707"/>
                  </a:lnTo>
                  <a:lnTo>
                    <a:pt x="718" y="714"/>
                  </a:lnTo>
                  <a:lnTo>
                    <a:pt x="723" y="720"/>
                  </a:lnTo>
                  <a:lnTo>
                    <a:pt x="727" y="729"/>
                  </a:lnTo>
                  <a:lnTo>
                    <a:pt x="731" y="737"/>
                  </a:lnTo>
                  <a:lnTo>
                    <a:pt x="732" y="747"/>
                  </a:lnTo>
                  <a:lnTo>
                    <a:pt x="732" y="747"/>
                  </a:lnTo>
                  <a:lnTo>
                    <a:pt x="731" y="757"/>
                  </a:lnTo>
                  <a:lnTo>
                    <a:pt x="727" y="766"/>
                  </a:lnTo>
                  <a:lnTo>
                    <a:pt x="723" y="774"/>
                  </a:lnTo>
                  <a:lnTo>
                    <a:pt x="718" y="781"/>
                  </a:lnTo>
                  <a:lnTo>
                    <a:pt x="710" y="787"/>
                  </a:lnTo>
                  <a:lnTo>
                    <a:pt x="703" y="791"/>
                  </a:lnTo>
                  <a:lnTo>
                    <a:pt x="693" y="794"/>
                  </a:lnTo>
                  <a:lnTo>
                    <a:pt x="683" y="795"/>
                  </a:lnTo>
                  <a:lnTo>
                    <a:pt x="683" y="795"/>
                  </a:lnTo>
                  <a:close/>
                  <a:moveTo>
                    <a:pt x="223" y="826"/>
                  </a:moveTo>
                  <a:lnTo>
                    <a:pt x="223" y="826"/>
                  </a:lnTo>
                  <a:lnTo>
                    <a:pt x="223" y="833"/>
                  </a:lnTo>
                  <a:lnTo>
                    <a:pt x="225" y="839"/>
                  </a:lnTo>
                  <a:lnTo>
                    <a:pt x="229" y="845"/>
                  </a:lnTo>
                  <a:lnTo>
                    <a:pt x="232" y="849"/>
                  </a:lnTo>
                  <a:lnTo>
                    <a:pt x="237" y="853"/>
                  </a:lnTo>
                  <a:lnTo>
                    <a:pt x="242" y="856"/>
                  </a:lnTo>
                  <a:lnTo>
                    <a:pt x="248" y="858"/>
                  </a:lnTo>
                  <a:lnTo>
                    <a:pt x="254" y="859"/>
                  </a:lnTo>
                  <a:lnTo>
                    <a:pt x="413" y="859"/>
                  </a:lnTo>
                  <a:lnTo>
                    <a:pt x="413" y="859"/>
                  </a:lnTo>
                  <a:lnTo>
                    <a:pt x="420" y="858"/>
                  </a:lnTo>
                  <a:lnTo>
                    <a:pt x="426" y="856"/>
                  </a:lnTo>
                  <a:lnTo>
                    <a:pt x="431" y="853"/>
                  </a:lnTo>
                  <a:lnTo>
                    <a:pt x="436" y="849"/>
                  </a:lnTo>
                  <a:lnTo>
                    <a:pt x="440" y="845"/>
                  </a:lnTo>
                  <a:lnTo>
                    <a:pt x="443" y="839"/>
                  </a:lnTo>
                  <a:lnTo>
                    <a:pt x="445" y="833"/>
                  </a:lnTo>
                  <a:lnTo>
                    <a:pt x="445" y="826"/>
                  </a:lnTo>
                  <a:lnTo>
                    <a:pt x="445" y="826"/>
                  </a:lnTo>
                  <a:lnTo>
                    <a:pt x="445" y="820"/>
                  </a:lnTo>
                  <a:lnTo>
                    <a:pt x="443" y="815"/>
                  </a:lnTo>
                  <a:lnTo>
                    <a:pt x="440" y="809"/>
                  </a:lnTo>
                  <a:lnTo>
                    <a:pt x="436" y="804"/>
                  </a:lnTo>
                  <a:lnTo>
                    <a:pt x="431" y="801"/>
                  </a:lnTo>
                  <a:lnTo>
                    <a:pt x="426" y="797"/>
                  </a:lnTo>
                  <a:lnTo>
                    <a:pt x="420" y="795"/>
                  </a:lnTo>
                  <a:lnTo>
                    <a:pt x="413" y="795"/>
                  </a:lnTo>
                  <a:lnTo>
                    <a:pt x="304" y="795"/>
                  </a:lnTo>
                  <a:lnTo>
                    <a:pt x="304" y="795"/>
                  </a:lnTo>
                  <a:lnTo>
                    <a:pt x="314" y="781"/>
                  </a:lnTo>
                  <a:lnTo>
                    <a:pt x="326" y="768"/>
                  </a:lnTo>
                  <a:lnTo>
                    <a:pt x="351" y="743"/>
                  </a:lnTo>
                  <a:lnTo>
                    <a:pt x="351" y="743"/>
                  </a:lnTo>
                  <a:lnTo>
                    <a:pt x="385" y="705"/>
                  </a:lnTo>
                  <a:lnTo>
                    <a:pt x="401" y="687"/>
                  </a:lnTo>
                  <a:lnTo>
                    <a:pt x="415" y="668"/>
                  </a:lnTo>
                  <a:lnTo>
                    <a:pt x="428" y="648"/>
                  </a:lnTo>
                  <a:lnTo>
                    <a:pt x="432" y="639"/>
                  </a:lnTo>
                  <a:lnTo>
                    <a:pt x="437" y="629"/>
                  </a:lnTo>
                  <a:lnTo>
                    <a:pt x="441" y="618"/>
                  </a:lnTo>
                  <a:lnTo>
                    <a:pt x="443" y="609"/>
                  </a:lnTo>
                  <a:lnTo>
                    <a:pt x="445" y="599"/>
                  </a:lnTo>
                  <a:lnTo>
                    <a:pt x="445" y="588"/>
                  </a:lnTo>
                  <a:lnTo>
                    <a:pt x="445" y="588"/>
                  </a:lnTo>
                  <a:lnTo>
                    <a:pt x="445" y="576"/>
                  </a:lnTo>
                  <a:lnTo>
                    <a:pt x="443" y="566"/>
                  </a:lnTo>
                  <a:lnTo>
                    <a:pt x="440" y="555"/>
                  </a:lnTo>
                  <a:lnTo>
                    <a:pt x="437" y="545"/>
                  </a:lnTo>
                  <a:lnTo>
                    <a:pt x="432" y="536"/>
                  </a:lnTo>
                  <a:lnTo>
                    <a:pt x="426" y="526"/>
                  </a:lnTo>
                  <a:lnTo>
                    <a:pt x="420" y="517"/>
                  </a:lnTo>
                  <a:lnTo>
                    <a:pt x="413" y="510"/>
                  </a:lnTo>
                  <a:lnTo>
                    <a:pt x="405" y="502"/>
                  </a:lnTo>
                  <a:lnTo>
                    <a:pt x="396" y="496"/>
                  </a:lnTo>
                  <a:lnTo>
                    <a:pt x="387" y="491"/>
                  </a:lnTo>
                  <a:lnTo>
                    <a:pt x="378" y="485"/>
                  </a:lnTo>
                  <a:lnTo>
                    <a:pt x="367" y="482"/>
                  </a:lnTo>
                  <a:lnTo>
                    <a:pt x="356" y="479"/>
                  </a:lnTo>
                  <a:lnTo>
                    <a:pt x="345" y="478"/>
                  </a:lnTo>
                  <a:lnTo>
                    <a:pt x="334" y="477"/>
                  </a:lnTo>
                  <a:lnTo>
                    <a:pt x="334" y="477"/>
                  </a:lnTo>
                  <a:lnTo>
                    <a:pt x="323" y="478"/>
                  </a:lnTo>
                  <a:lnTo>
                    <a:pt x="311" y="479"/>
                  </a:lnTo>
                  <a:lnTo>
                    <a:pt x="301" y="482"/>
                  </a:lnTo>
                  <a:lnTo>
                    <a:pt x="291" y="485"/>
                  </a:lnTo>
                  <a:lnTo>
                    <a:pt x="281" y="491"/>
                  </a:lnTo>
                  <a:lnTo>
                    <a:pt x="271" y="496"/>
                  </a:lnTo>
                  <a:lnTo>
                    <a:pt x="263" y="502"/>
                  </a:lnTo>
                  <a:lnTo>
                    <a:pt x="255" y="510"/>
                  </a:lnTo>
                  <a:lnTo>
                    <a:pt x="248" y="517"/>
                  </a:lnTo>
                  <a:lnTo>
                    <a:pt x="241" y="526"/>
                  </a:lnTo>
                  <a:lnTo>
                    <a:pt x="236" y="536"/>
                  </a:lnTo>
                  <a:lnTo>
                    <a:pt x="232" y="545"/>
                  </a:lnTo>
                  <a:lnTo>
                    <a:pt x="227" y="555"/>
                  </a:lnTo>
                  <a:lnTo>
                    <a:pt x="225" y="566"/>
                  </a:lnTo>
                  <a:lnTo>
                    <a:pt x="223" y="576"/>
                  </a:lnTo>
                  <a:lnTo>
                    <a:pt x="223" y="588"/>
                  </a:lnTo>
                  <a:lnTo>
                    <a:pt x="223" y="588"/>
                  </a:lnTo>
                  <a:lnTo>
                    <a:pt x="223" y="595"/>
                  </a:lnTo>
                  <a:lnTo>
                    <a:pt x="225" y="601"/>
                  </a:lnTo>
                  <a:lnTo>
                    <a:pt x="229" y="606"/>
                  </a:lnTo>
                  <a:lnTo>
                    <a:pt x="232" y="611"/>
                  </a:lnTo>
                  <a:lnTo>
                    <a:pt x="237" y="615"/>
                  </a:lnTo>
                  <a:lnTo>
                    <a:pt x="242" y="617"/>
                  </a:lnTo>
                  <a:lnTo>
                    <a:pt x="248" y="619"/>
                  </a:lnTo>
                  <a:lnTo>
                    <a:pt x="254" y="620"/>
                  </a:lnTo>
                  <a:lnTo>
                    <a:pt x="254" y="620"/>
                  </a:lnTo>
                  <a:lnTo>
                    <a:pt x="261" y="619"/>
                  </a:lnTo>
                  <a:lnTo>
                    <a:pt x="267" y="617"/>
                  </a:lnTo>
                  <a:lnTo>
                    <a:pt x="273" y="615"/>
                  </a:lnTo>
                  <a:lnTo>
                    <a:pt x="277" y="611"/>
                  </a:lnTo>
                  <a:lnTo>
                    <a:pt x="281" y="606"/>
                  </a:lnTo>
                  <a:lnTo>
                    <a:pt x="284" y="601"/>
                  </a:lnTo>
                  <a:lnTo>
                    <a:pt x="285" y="595"/>
                  </a:lnTo>
                  <a:lnTo>
                    <a:pt x="286" y="588"/>
                  </a:lnTo>
                  <a:lnTo>
                    <a:pt x="286" y="588"/>
                  </a:lnTo>
                  <a:lnTo>
                    <a:pt x="288" y="579"/>
                  </a:lnTo>
                  <a:lnTo>
                    <a:pt x="290" y="570"/>
                  </a:lnTo>
                  <a:lnTo>
                    <a:pt x="294" y="561"/>
                  </a:lnTo>
                  <a:lnTo>
                    <a:pt x="300" y="555"/>
                  </a:lnTo>
                  <a:lnTo>
                    <a:pt x="308" y="549"/>
                  </a:lnTo>
                  <a:lnTo>
                    <a:pt x="315" y="544"/>
                  </a:lnTo>
                  <a:lnTo>
                    <a:pt x="324" y="541"/>
                  </a:lnTo>
                  <a:lnTo>
                    <a:pt x="334" y="541"/>
                  </a:lnTo>
                  <a:lnTo>
                    <a:pt x="334" y="541"/>
                  </a:lnTo>
                  <a:lnTo>
                    <a:pt x="343" y="541"/>
                  </a:lnTo>
                  <a:lnTo>
                    <a:pt x="353" y="544"/>
                  </a:lnTo>
                  <a:lnTo>
                    <a:pt x="361" y="549"/>
                  </a:lnTo>
                  <a:lnTo>
                    <a:pt x="368" y="555"/>
                  </a:lnTo>
                  <a:lnTo>
                    <a:pt x="373" y="561"/>
                  </a:lnTo>
                  <a:lnTo>
                    <a:pt x="378" y="570"/>
                  </a:lnTo>
                  <a:lnTo>
                    <a:pt x="381" y="579"/>
                  </a:lnTo>
                  <a:lnTo>
                    <a:pt x="382" y="588"/>
                  </a:lnTo>
                  <a:lnTo>
                    <a:pt x="382" y="588"/>
                  </a:lnTo>
                  <a:lnTo>
                    <a:pt x="381" y="594"/>
                  </a:lnTo>
                  <a:lnTo>
                    <a:pt x="380" y="600"/>
                  </a:lnTo>
                  <a:lnTo>
                    <a:pt x="374" y="613"/>
                  </a:lnTo>
                  <a:lnTo>
                    <a:pt x="366" y="627"/>
                  </a:lnTo>
                  <a:lnTo>
                    <a:pt x="356" y="641"/>
                  </a:lnTo>
                  <a:lnTo>
                    <a:pt x="344" y="656"/>
                  </a:lnTo>
                  <a:lnTo>
                    <a:pt x="332" y="670"/>
                  </a:lnTo>
                  <a:lnTo>
                    <a:pt x="305" y="699"/>
                  </a:lnTo>
                  <a:lnTo>
                    <a:pt x="305" y="699"/>
                  </a:lnTo>
                  <a:lnTo>
                    <a:pt x="274" y="732"/>
                  </a:lnTo>
                  <a:lnTo>
                    <a:pt x="260" y="748"/>
                  </a:lnTo>
                  <a:lnTo>
                    <a:pt x="247" y="764"/>
                  </a:lnTo>
                  <a:lnTo>
                    <a:pt x="237" y="779"/>
                  </a:lnTo>
                  <a:lnTo>
                    <a:pt x="230" y="795"/>
                  </a:lnTo>
                  <a:lnTo>
                    <a:pt x="226" y="803"/>
                  </a:lnTo>
                  <a:lnTo>
                    <a:pt x="224" y="810"/>
                  </a:lnTo>
                  <a:lnTo>
                    <a:pt x="223" y="819"/>
                  </a:lnTo>
                  <a:lnTo>
                    <a:pt x="223" y="826"/>
                  </a:lnTo>
                  <a:lnTo>
                    <a:pt x="223" y="82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anose="020b0503020204020204" pitchFamily="34" typeface="微软雅黑"/>
              </a:endParaRPr>
            </a:p>
          </p:txBody>
        </p:sp>
      </p:grpSp>
      <p:grpSp>
        <p:nvGrpSpPr>
          <p:cNvPr id="12" name="组合 11"/>
          <p:cNvGrpSpPr/>
          <p:nvPr/>
        </p:nvGrpSpPr>
        <p:grpSpPr>
          <a:xfrm>
            <a:off x="5519265" y="2450522"/>
            <a:ext cx="642094" cy="639200"/>
            <a:chOff x="7475830" y="3334254"/>
            <a:chExt cx="869714" cy="869714"/>
          </a:xfrm>
        </p:grpSpPr>
        <p:sp>
          <p:nvSpPr>
            <p:cNvPr id="13" name="椭圆 12"/>
            <p:cNvSpPr/>
            <p:nvPr/>
          </p:nvSpPr>
          <p:spPr>
            <a:xfrm>
              <a:off x="7475830" y="3334254"/>
              <a:ext cx="869714" cy="869714"/>
            </a:xfrm>
            <a:prstGeom prst="ellips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a charset="-122" panose="020b0503020204020204" pitchFamily="34" typeface="微软雅黑"/>
              </a:endParaRPr>
            </a:p>
          </p:txBody>
        </p:sp>
        <p:sp>
          <p:nvSpPr>
            <p:cNvPr id="14" name="Freeform 64"/>
            <p:cNvSpPr>
              <a:spLocks noEditPoints="1"/>
            </p:cNvSpPr>
            <p:nvPr/>
          </p:nvSpPr>
          <p:spPr bwMode="auto">
            <a:xfrm>
              <a:off x="7835280" y="3611703"/>
              <a:ext cx="150813" cy="322263"/>
            </a:xfrm>
            <a:custGeom>
              <a:gdLst>
                <a:gd fmla="*/ 402 w 476" name="T0"/>
                <a:gd fmla="*/ 524 h 1017" name="T1"/>
                <a:gd fmla="*/ 274 w 476" name="T2"/>
                <a:gd fmla="*/ 411 h 1017" name="T3"/>
                <a:gd fmla="*/ 204 w 476" name="T4"/>
                <a:gd fmla="*/ 330 h 1017" name="T5"/>
                <a:gd fmla="*/ 212 w 476" name="T6"/>
                <a:gd fmla="*/ 297 h 1017" name="T7"/>
                <a:gd fmla="*/ 267 w 476" name="T8"/>
                <a:gd fmla="*/ 300 h 1017" name="T9"/>
                <a:gd fmla="*/ 278 w 476" name="T10"/>
                <a:gd fmla="*/ 346 h 1017" name="T11"/>
                <a:gd fmla="*/ 328 w 476" name="T12"/>
                <a:gd fmla="*/ 403 h 1017" name="T13"/>
                <a:gd fmla="*/ 411 w 476" name="T14"/>
                <a:gd fmla="*/ 407 h 1017" name="T15"/>
                <a:gd fmla="*/ 467 w 476" name="T16"/>
                <a:gd fmla="*/ 356 h 1017" name="T17"/>
                <a:gd fmla="*/ 456 w 476" name="T18"/>
                <a:gd fmla="*/ 228 h 1017" name="T19"/>
                <a:gd fmla="*/ 369 w 476" name="T20"/>
                <a:gd fmla="*/ 133 h 1017" name="T21"/>
                <a:gd fmla="*/ 269 w 476" name="T22"/>
                <a:gd fmla="*/ 97 h 1017" name="T23"/>
                <a:gd fmla="*/ 245 w 476" name="T24"/>
                <a:gd fmla="*/ 0 h 1017" name="T25"/>
                <a:gd fmla="*/ 207 w 476" name="T26"/>
                <a:gd fmla="*/ 24 h 1017" name="T27"/>
                <a:gd fmla="*/ 131 w 476" name="T28"/>
                <a:gd fmla="*/ 119 h 1017" name="T29"/>
                <a:gd fmla="*/ 31 w 476" name="T30"/>
                <a:gd fmla="*/ 207 h 1017" name="T31"/>
                <a:gd fmla="*/ 0 w 476" name="T32"/>
                <a:gd fmla="*/ 318 h 1017" name="T33"/>
                <a:gd fmla="*/ 47 w 476" name="T34"/>
                <a:gd fmla="*/ 457 h 1017" name="T35"/>
                <a:gd fmla="*/ 174 w 476" name="T36"/>
                <a:gd fmla="*/ 582 h 1017" name="T37"/>
                <a:gd fmla="*/ 271 w 476" name="T38"/>
                <a:gd fmla="*/ 685 h 1017" name="T39"/>
                <a:gd fmla="*/ 260 w 476" name="T40"/>
                <a:gd fmla="*/ 723 h 1017" name="T41"/>
                <a:gd fmla="*/ 224 w 476" name="T42"/>
                <a:gd fmla="*/ 726 h 1017" name="T43"/>
                <a:gd fmla="*/ 201 w 476" name="T44"/>
                <a:gd fmla="*/ 679 h 1017" name="T45"/>
                <a:gd fmla="*/ 157 w 476" name="T46"/>
                <a:gd fmla="*/ 617 h 1017" name="T47"/>
                <a:gd fmla="*/ 74 w 476" name="T48"/>
                <a:gd fmla="*/ 606 h 1017" name="T49"/>
                <a:gd fmla="*/ 14 w 476" name="T50"/>
                <a:gd fmla="*/ 652 h 1017" name="T51"/>
                <a:gd fmla="*/ 12 w 476" name="T52"/>
                <a:gd fmla="*/ 765 h 1017" name="T53"/>
                <a:gd fmla="*/ 92 w 476" name="T54"/>
                <a:gd fmla="*/ 874 h 1017" name="T55"/>
                <a:gd fmla="*/ 193 w 476" name="T56"/>
                <a:gd fmla="*/ 917 h 1017" name="T57"/>
                <a:gd fmla="*/ 225 w 476" name="T58"/>
                <a:gd fmla="*/ 1015 h 1017" name="T59"/>
                <a:gd fmla="*/ 267 w 476" name="T60"/>
                <a:gd fmla="*/ 997 h 1017" name="T61"/>
                <a:gd fmla="*/ 332 w 476" name="T62"/>
                <a:gd fmla="*/ 904 h 1017" name="T63"/>
                <a:gd fmla="*/ 433 w 476" name="T64"/>
                <a:gd fmla="*/ 825 h 1017" name="T65"/>
                <a:gd fmla="*/ 476 w 476" name="T66"/>
                <a:gd fmla="*/ 698 h 1017" name="T67"/>
                <a:gd fmla="*/ 367 w 476" name="T68"/>
                <a:gd fmla="*/ 804 h 1017" name="T69"/>
                <a:gd fmla="*/ 285 w 476" name="T70"/>
                <a:gd fmla="*/ 851 h 1017" name="T71"/>
                <a:gd fmla="*/ 159 w 476" name="T72"/>
                <a:gd fmla="*/ 840 h 1017" name="T73"/>
                <a:gd fmla="*/ 84 w 476" name="T74"/>
                <a:gd fmla="*/ 770 h 1017" name="T75"/>
                <a:gd fmla="*/ 68 w 476" name="T76"/>
                <a:gd fmla="*/ 686 h 1017" name="T77"/>
                <a:gd fmla="*/ 109 w 476" name="T78"/>
                <a:gd fmla="*/ 666 h 1017" name="T79"/>
                <a:gd fmla="*/ 140 w 476" name="T80"/>
                <a:gd fmla="*/ 698 h 1017" name="T81"/>
                <a:gd fmla="*/ 201 w 476" name="T82"/>
                <a:gd fmla="*/ 785 h 1017" name="T83"/>
                <a:gd fmla="*/ 295 w 476" name="T84"/>
                <a:gd fmla="*/ 776 h 1017" name="T85"/>
                <a:gd fmla="*/ 338 w 476" name="T86"/>
                <a:gd fmla="*/ 707 h 1017" name="T87"/>
                <a:gd fmla="*/ 320 w 476" name="T88"/>
                <a:gd fmla="*/ 639 h 1017" name="T89"/>
                <a:gd fmla="*/ 172 w 476" name="T90"/>
                <a:gd fmla="*/ 497 h 1017" name="T91"/>
                <a:gd fmla="*/ 77 w 476" name="T92"/>
                <a:gd fmla="*/ 382 h 1017" name="T93"/>
                <a:gd fmla="*/ 71 w 476" name="T94"/>
                <a:gd fmla="*/ 271 h 1017" name="T95"/>
                <a:gd fmla="*/ 117 w 476" name="T96"/>
                <a:gd fmla="*/ 202 h 1017" name="T97"/>
                <a:gd fmla="*/ 219 w 476" name="T98"/>
                <a:gd fmla="*/ 159 h 1017" name="T99"/>
                <a:gd fmla="*/ 324 w 476" name="T100"/>
                <a:gd fmla="*/ 180 h 1017" name="T101"/>
                <a:gd fmla="*/ 393 w 476" name="T102"/>
                <a:gd fmla="*/ 245 h 1017" name="T103"/>
                <a:gd fmla="*/ 409 w 476" name="T104"/>
                <a:gd fmla="*/ 330 h 1017" name="T105"/>
                <a:gd fmla="*/ 359 w 476" name="T106"/>
                <a:gd fmla="*/ 348 h 1017" name="T107"/>
                <a:gd fmla="*/ 336 w 476" name="T108"/>
                <a:gd fmla="*/ 304 h 1017" name="T109"/>
                <a:gd fmla="*/ 275 w 476" name="T110"/>
                <a:gd fmla="*/ 230 h 1017" name="T111"/>
                <a:gd fmla="*/ 182 w 476" name="T112"/>
                <a:gd fmla="*/ 240 h 1017" name="T113"/>
                <a:gd fmla="*/ 138 w 476" name="T114"/>
                <a:gd fmla="*/ 318 h 1017" name="T115"/>
                <a:gd fmla="*/ 163 w 476" name="T116"/>
                <a:gd fmla="*/ 388 h 1017" name="T117"/>
                <a:gd fmla="*/ 264 w 476" name="T118"/>
                <a:gd fmla="*/ 485 h 1017" name="T119"/>
                <a:gd fmla="*/ 376 w 476" name="T120"/>
                <a:gd fmla="*/ 593 h 1017" name="T121"/>
                <a:gd fmla="*/ 412 w 476" name="T122"/>
                <a:gd fmla="*/ 683 h 1017" name="T123"/>
                <a:gd fmla="*/ 390 w 476" name="T124"/>
                <a:gd fmla="*/ 776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476">
                  <a:moveTo>
                    <a:pt x="458" y="612"/>
                  </a:moveTo>
                  <a:lnTo>
                    <a:pt x="458" y="612"/>
                  </a:lnTo>
                  <a:lnTo>
                    <a:pt x="453" y="598"/>
                  </a:lnTo>
                  <a:lnTo>
                    <a:pt x="446" y="584"/>
                  </a:lnTo>
                  <a:lnTo>
                    <a:pt x="437" y="569"/>
                  </a:lnTo>
                  <a:lnTo>
                    <a:pt x="427" y="554"/>
                  </a:lnTo>
                  <a:lnTo>
                    <a:pt x="427" y="554"/>
                  </a:lnTo>
                  <a:lnTo>
                    <a:pt x="402" y="524"/>
                  </a:lnTo>
                  <a:lnTo>
                    <a:pt x="402" y="524"/>
                  </a:lnTo>
                  <a:lnTo>
                    <a:pt x="387" y="507"/>
                  </a:lnTo>
                  <a:lnTo>
                    <a:pt x="370" y="491"/>
                  </a:lnTo>
                  <a:lnTo>
                    <a:pt x="370" y="491"/>
                  </a:lnTo>
                  <a:lnTo>
                    <a:pt x="352" y="474"/>
                  </a:lnTo>
                  <a:lnTo>
                    <a:pt x="334" y="459"/>
                  </a:lnTo>
                  <a:lnTo>
                    <a:pt x="334" y="459"/>
                  </a:lnTo>
                  <a:lnTo>
                    <a:pt x="303" y="434"/>
                  </a:lnTo>
                  <a:lnTo>
                    <a:pt x="303" y="434"/>
                  </a:lnTo>
                  <a:lnTo>
                    <a:pt x="274" y="411"/>
                  </a:lnTo>
                  <a:lnTo>
                    <a:pt x="251" y="390"/>
                  </a:lnTo>
                  <a:lnTo>
                    <a:pt x="251" y="390"/>
                  </a:lnTo>
                  <a:lnTo>
                    <a:pt x="235" y="374"/>
                  </a:lnTo>
                  <a:lnTo>
                    <a:pt x="221" y="359"/>
                  </a:lnTo>
                  <a:lnTo>
                    <a:pt x="221" y="359"/>
                  </a:lnTo>
                  <a:lnTo>
                    <a:pt x="211" y="345"/>
                  </a:lnTo>
                  <a:lnTo>
                    <a:pt x="208" y="338"/>
                  </a:lnTo>
                  <a:lnTo>
                    <a:pt x="204" y="330"/>
                  </a:lnTo>
                  <a:lnTo>
                    <a:pt x="204" y="330"/>
                  </a:lnTo>
                  <a:lnTo>
                    <a:pt x="203" y="325"/>
                  </a:lnTo>
                  <a:lnTo>
                    <a:pt x="202" y="318"/>
                  </a:lnTo>
                  <a:lnTo>
                    <a:pt x="202" y="318"/>
                  </a:lnTo>
                  <a:lnTo>
                    <a:pt x="202" y="313"/>
                  </a:lnTo>
                  <a:lnTo>
                    <a:pt x="204" y="308"/>
                  </a:lnTo>
                  <a:lnTo>
                    <a:pt x="204" y="308"/>
                  </a:lnTo>
                  <a:lnTo>
                    <a:pt x="206" y="303"/>
                  </a:lnTo>
                  <a:lnTo>
                    <a:pt x="209" y="300"/>
                  </a:lnTo>
                  <a:lnTo>
                    <a:pt x="212" y="297"/>
                  </a:lnTo>
                  <a:lnTo>
                    <a:pt x="217" y="294"/>
                  </a:lnTo>
                  <a:lnTo>
                    <a:pt x="217" y="294"/>
                  </a:lnTo>
                  <a:lnTo>
                    <a:pt x="225" y="289"/>
                  </a:lnTo>
                  <a:lnTo>
                    <a:pt x="235" y="287"/>
                  </a:lnTo>
                  <a:lnTo>
                    <a:pt x="244" y="287"/>
                  </a:lnTo>
                  <a:lnTo>
                    <a:pt x="251" y="289"/>
                  </a:lnTo>
                  <a:lnTo>
                    <a:pt x="251" y="289"/>
                  </a:lnTo>
                  <a:lnTo>
                    <a:pt x="261" y="295"/>
                  </a:lnTo>
                  <a:lnTo>
                    <a:pt x="267" y="300"/>
                  </a:lnTo>
                  <a:lnTo>
                    <a:pt x="267" y="300"/>
                  </a:lnTo>
                  <a:lnTo>
                    <a:pt x="270" y="304"/>
                  </a:lnTo>
                  <a:lnTo>
                    <a:pt x="271" y="309"/>
                  </a:lnTo>
                  <a:lnTo>
                    <a:pt x="273" y="314"/>
                  </a:lnTo>
                  <a:lnTo>
                    <a:pt x="274" y="318"/>
                  </a:lnTo>
                  <a:lnTo>
                    <a:pt x="274" y="318"/>
                  </a:lnTo>
                  <a:lnTo>
                    <a:pt x="274" y="328"/>
                  </a:lnTo>
                  <a:lnTo>
                    <a:pt x="276" y="338"/>
                  </a:lnTo>
                  <a:lnTo>
                    <a:pt x="278" y="346"/>
                  </a:lnTo>
                  <a:lnTo>
                    <a:pt x="281" y="356"/>
                  </a:lnTo>
                  <a:lnTo>
                    <a:pt x="285" y="363"/>
                  </a:lnTo>
                  <a:lnTo>
                    <a:pt x="291" y="372"/>
                  </a:lnTo>
                  <a:lnTo>
                    <a:pt x="297" y="379"/>
                  </a:lnTo>
                  <a:lnTo>
                    <a:pt x="304" y="387"/>
                  </a:lnTo>
                  <a:lnTo>
                    <a:pt x="304" y="387"/>
                  </a:lnTo>
                  <a:lnTo>
                    <a:pt x="311" y="393"/>
                  </a:lnTo>
                  <a:lnTo>
                    <a:pt x="320" y="399"/>
                  </a:lnTo>
                  <a:lnTo>
                    <a:pt x="328" y="403"/>
                  </a:lnTo>
                  <a:lnTo>
                    <a:pt x="337" y="407"/>
                  </a:lnTo>
                  <a:lnTo>
                    <a:pt x="346" y="409"/>
                  </a:lnTo>
                  <a:lnTo>
                    <a:pt x="355" y="412"/>
                  </a:lnTo>
                  <a:lnTo>
                    <a:pt x="365" y="414"/>
                  </a:lnTo>
                  <a:lnTo>
                    <a:pt x="373" y="414"/>
                  </a:lnTo>
                  <a:lnTo>
                    <a:pt x="383" y="414"/>
                  </a:lnTo>
                  <a:lnTo>
                    <a:pt x="393" y="412"/>
                  </a:lnTo>
                  <a:lnTo>
                    <a:pt x="402" y="409"/>
                  </a:lnTo>
                  <a:lnTo>
                    <a:pt x="411" y="407"/>
                  </a:lnTo>
                  <a:lnTo>
                    <a:pt x="420" y="403"/>
                  </a:lnTo>
                  <a:lnTo>
                    <a:pt x="428" y="399"/>
                  </a:lnTo>
                  <a:lnTo>
                    <a:pt x="437" y="393"/>
                  </a:lnTo>
                  <a:lnTo>
                    <a:pt x="444" y="387"/>
                  </a:lnTo>
                  <a:lnTo>
                    <a:pt x="444" y="387"/>
                  </a:lnTo>
                  <a:lnTo>
                    <a:pt x="451" y="379"/>
                  </a:lnTo>
                  <a:lnTo>
                    <a:pt x="457" y="372"/>
                  </a:lnTo>
                  <a:lnTo>
                    <a:pt x="462" y="363"/>
                  </a:lnTo>
                  <a:lnTo>
                    <a:pt x="467" y="356"/>
                  </a:lnTo>
                  <a:lnTo>
                    <a:pt x="470" y="346"/>
                  </a:lnTo>
                  <a:lnTo>
                    <a:pt x="472" y="338"/>
                  </a:lnTo>
                  <a:lnTo>
                    <a:pt x="474" y="328"/>
                  </a:lnTo>
                  <a:lnTo>
                    <a:pt x="474" y="318"/>
                  </a:lnTo>
                  <a:lnTo>
                    <a:pt x="474" y="318"/>
                  </a:lnTo>
                  <a:lnTo>
                    <a:pt x="473" y="295"/>
                  </a:lnTo>
                  <a:lnTo>
                    <a:pt x="470" y="272"/>
                  </a:lnTo>
                  <a:lnTo>
                    <a:pt x="464" y="251"/>
                  </a:lnTo>
                  <a:lnTo>
                    <a:pt x="456" y="228"/>
                  </a:lnTo>
                  <a:lnTo>
                    <a:pt x="456" y="228"/>
                  </a:lnTo>
                  <a:lnTo>
                    <a:pt x="447" y="214"/>
                  </a:lnTo>
                  <a:lnTo>
                    <a:pt x="439" y="200"/>
                  </a:lnTo>
                  <a:lnTo>
                    <a:pt x="429" y="186"/>
                  </a:lnTo>
                  <a:lnTo>
                    <a:pt x="420" y="174"/>
                  </a:lnTo>
                  <a:lnTo>
                    <a:pt x="408" y="163"/>
                  </a:lnTo>
                  <a:lnTo>
                    <a:pt x="396" y="152"/>
                  </a:lnTo>
                  <a:lnTo>
                    <a:pt x="383" y="141"/>
                  </a:lnTo>
                  <a:lnTo>
                    <a:pt x="369" y="133"/>
                  </a:lnTo>
                  <a:lnTo>
                    <a:pt x="369" y="133"/>
                  </a:lnTo>
                  <a:lnTo>
                    <a:pt x="358" y="125"/>
                  </a:lnTo>
                  <a:lnTo>
                    <a:pt x="347" y="120"/>
                  </a:lnTo>
                  <a:lnTo>
                    <a:pt x="334" y="113"/>
                  </a:lnTo>
                  <a:lnTo>
                    <a:pt x="322" y="109"/>
                  </a:lnTo>
                  <a:lnTo>
                    <a:pt x="309" y="105"/>
                  </a:lnTo>
                  <a:lnTo>
                    <a:pt x="296" y="102"/>
                  </a:lnTo>
                  <a:lnTo>
                    <a:pt x="283" y="99"/>
                  </a:lnTo>
                  <a:lnTo>
                    <a:pt x="269" y="97"/>
                  </a:lnTo>
                  <a:lnTo>
                    <a:pt x="269" y="31"/>
                  </a:lnTo>
                  <a:lnTo>
                    <a:pt x="269" y="31"/>
                  </a:lnTo>
                  <a:lnTo>
                    <a:pt x="269" y="24"/>
                  </a:lnTo>
                  <a:lnTo>
                    <a:pt x="267" y="19"/>
                  </a:lnTo>
                  <a:lnTo>
                    <a:pt x="264" y="14"/>
                  </a:lnTo>
                  <a:lnTo>
                    <a:pt x="261" y="8"/>
                  </a:lnTo>
                  <a:lnTo>
                    <a:pt x="255" y="5"/>
                  </a:lnTo>
                  <a:lnTo>
                    <a:pt x="250" y="2"/>
                  </a:lnTo>
                  <a:lnTo>
                    <a:pt x="245" y="0"/>
                  </a:lnTo>
                  <a:lnTo>
                    <a:pt x="238" y="0"/>
                  </a:lnTo>
                  <a:lnTo>
                    <a:pt x="238" y="0"/>
                  </a:lnTo>
                  <a:lnTo>
                    <a:pt x="232" y="0"/>
                  </a:lnTo>
                  <a:lnTo>
                    <a:pt x="225" y="2"/>
                  </a:lnTo>
                  <a:lnTo>
                    <a:pt x="220" y="5"/>
                  </a:lnTo>
                  <a:lnTo>
                    <a:pt x="216" y="8"/>
                  </a:lnTo>
                  <a:lnTo>
                    <a:pt x="211" y="14"/>
                  </a:lnTo>
                  <a:lnTo>
                    <a:pt x="209" y="19"/>
                  </a:lnTo>
                  <a:lnTo>
                    <a:pt x="207" y="24"/>
                  </a:lnTo>
                  <a:lnTo>
                    <a:pt x="206" y="31"/>
                  </a:lnTo>
                  <a:lnTo>
                    <a:pt x="206" y="97"/>
                  </a:lnTo>
                  <a:lnTo>
                    <a:pt x="206" y="97"/>
                  </a:lnTo>
                  <a:lnTo>
                    <a:pt x="191" y="99"/>
                  </a:lnTo>
                  <a:lnTo>
                    <a:pt x="175" y="103"/>
                  </a:lnTo>
                  <a:lnTo>
                    <a:pt x="161" y="107"/>
                  </a:lnTo>
                  <a:lnTo>
                    <a:pt x="146" y="112"/>
                  </a:lnTo>
                  <a:lnTo>
                    <a:pt x="146" y="112"/>
                  </a:lnTo>
                  <a:lnTo>
                    <a:pt x="131" y="119"/>
                  </a:lnTo>
                  <a:lnTo>
                    <a:pt x="117" y="126"/>
                  </a:lnTo>
                  <a:lnTo>
                    <a:pt x="103" y="134"/>
                  </a:lnTo>
                  <a:lnTo>
                    <a:pt x="89" y="143"/>
                  </a:lnTo>
                  <a:lnTo>
                    <a:pt x="76" y="154"/>
                  </a:lnTo>
                  <a:lnTo>
                    <a:pt x="63" y="166"/>
                  </a:lnTo>
                  <a:lnTo>
                    <a:pt x="52" y="179"/>
                  </a:lnTo>
                  <a:lnTo>
                    <a:pt x="40" y="193"/>
                  </a:lnTo>
                  <a:lnTo>
                    <a:pt x="40" y="193"/>
                  </a:lnTo>
                  <a:lnTo>
                    <a:pt x="31" y="207"/>
                  </a:lnTo>
                  <a:lnTo>
                    <a:pt x="24" y="221"/>
                  </a:lnTo>
                  <a:lnTo>
                    <a:pt x="16" y="236"/>
                  </a:lnTo>
                  <a:lnTo>
                    <a:pt x="11" y="251"/>
                  </a:lnTo>
                  <a:lnTo>
                    <a:pt x="11" y="251"/>
                  </a:lnTo>
                  <a:lnTo>
                    <a:pt x="5" y="267"/>
                  </a:lnTo>
                  <a:lnTo>
                    <a:pt x="2" y="284"/>
                  </a:lnTo>
                  <a:lnTo>
                    <a:pt x="0" y="301"/>
                  </a:lnTo>
                  <a:lnTo>
                    <a:pt x="0" y="318"/>
                  </a:lnTo>
                  <a:lnTo>
                    <a:pt x="0" y="318"/>
                  </a:lnTo>
                  <a:lnTo>
                    <a:pt x="1" y="340"/>
                  </a:lnTo>
                  <a:lnTo>
                    <a:pt x="4" y="362"/>
                  </a:lnTo>
                  <a:lnTo>
                    <a:pt x="10" y="384"/>
                  </a:lnTo>
                  <a:lnTo>
                    <a:pt x="18" y="406"/>
                  </a:lnTo>
                  <a:lnTo>
                    <a:pt x="18" y="406"/>
                  </a:lnTo>
                  <a:lnTo>
                    <a:pt x="25" y="419"/>
                  </a:lnTo>
                  <a:lnTo>
                    <a:pt x="31" y="432"/>
                  </a:lnTo>
                  <a:lnTo>
                    <a:pt x="39" y="445"/>
                  </a:lnTo>
                  <a:lnTo>
                    <a:pt x="47" y="457"/>
                  </a:lnTo>
                  <a:lnTo>
                    <a:pt x="56" y="470"/>
                  </a:lnTo>
                  <a:lnTo>
                    <a:pt x="65" y="481"/>
                  </a:lnTo>
                  <a:lnTo>
                    <a:pt x="76" y="493"/>
                  </a:lnTo>
                  <a:lnTo>
                    <a:pt x="87" y="505"/>
                  </a:lnTo>
                  <a:lnTo>
                    <a:pt x="87" y="505"/>
                  </a:lnTo>
                  <a:lnTo>
                    <a:pt x="108" y="526"/>
                  </a:lnTo>
                  <a:lnTo>
                    <a:pt x="131" y="547"/>
                  </a:lnTo>
                  <a:lnTo>
                    <a:pt x="174" y="582"/>
                  </a:lnTo>
                  <a:lnTo>
                    <a:pt x="174" y="582"/>
                  </a:lnTo>
                  <a:lnTo>
                    <a:pt x="203" y="606"/>
                  </a:lnTo>
                  <a:lnTo>
                    <a:pt x="225" y="625"/>
                  </a:lnTo>
                  <a:lnTo>
                    <a:pt x="225" y="625"/>
                  </a:lnTo>
                  <a:lnTo>
                    <a:pt x="241" y="642"/>
                  </a:lnTo>
                  <a:lnTo>
                    <a:pt x="255" y="657"/>
                  </a:lnTo>
                  <a:lnTo>
                    <a:pt x="255" y="657"/>
                  </a:lnTo>
                  <a:lnTo>
                    <a:pt x="265" y="670"/>
                  </a:lnTo>
                  <a:lnTo>
                    <a:pt x="271" y="685"/>
                  </a:lnTo>
                  <a:lnTo>
                    <a:pt x="271" y="685"/>
                  </a:lnTo>
                  <a:lnTo>
                    <a:pt x="274" y="691"/>
                  </a:lnTo>
                  <a:lnTo>
                    <a:pt x="275" y="697"/>
                  </a:lnTo>
                  <a:lnTo>
                    <a:pt x="275" y="697"/>
                  </a:lnTo>
                  <a:lnTo>
                    <a:pt x="274" y="703"/>
                  </a:lnTo>
                  <a:lnTo>
                    <a:pt x="273" y="708"/>
                  </a:lnTo>
                  <a:lnTo>
                    <a:pt x="273" y="708"/>
                  </a:lnTo>
                  <a:lnTo>
                    <a:pt x="270" y="712"/>
                  </a:lnTo>
                  <a:lnTo>
                    <a:pt x="267" y="716"/>
                  </a:lnTo>
                  <a:lnTo>
                    <a:pt x="260" y="723"/>
                  </a:lnTo>
                  <a:lnTo>
                    <a:pt x="260" y="723"/>
                  </a:lnTo>
                  <a:lnTo>
                    <a:pt x="255" y="725"/>
                  </a:lnTo>
                  <a:lnTo>
                    <a:pt x="250" y="727"/>
                  </a:lnTo>
                  <a:lnTo>
                    <a:pt x="245" y="728"/>
                  </a:lnTo>
                  <a:lnTo>
                    <a:pt x="239" y="728"/>
                  </a:lnTo>
                  <a:lnTo>
                    <a:pt x="239" y="728"/>
                  </a:lnTo>
                  <a:lnTo>
                    <a:pt x="231" y="728"/>
                  </a:lnTo>
                  <a:lnTo>
                    <a:pt x="224" y="726"/>
                  </a:lnTo>
                  <a:lnTo>
                    <a:pt x="224" y="726"/>
                  </a:lnTo>
                  <a:lnTo>
                    <a:pt x="216" y="721"/>
                  </a:lnTo>
                  <a:lnTo>
                    <a:pt x="209" y="715"/>
                  </a:lnTo>
                  <a:lnTo>
                    <a:pt x="209" y="715"/>
                  </a:lnTo>
                  <a:lnTo>
                    <a:pt x="206" y="710"/>
                  </a:lnTo>
                  <a:lnTo>
                    <a:pt x="204" y="706"/>
                  </a:lnTo>
                  <a:lnTo>
                    <a:pt x="203" y="698"/>
                  </a:lnTo>
                  <a:lnTo>
                    <a:pt x="203" y="698"/>
                  </a:lnTo>
                  <a:lnTo>
                    <a:pt x="202" y="688"/>
                  </a:lnTo>
                  <a:lnTo>
                    <a:pt x="201" y="679"/>
                  </a:lnTo>
                  <a:lnTo>
                    <a:pt x="199" y="669"/>
                  </a:lnTo>
                  <a:lnTo>
                    <a:pt x="195" y="660"/>
                  </a:lnTo>
                  <a:lnTo>
                    <a:pt x="191" y="652"/>
                  </a:lnTo>
                  <a:lnTo>
                    <a:pt x="186" y="643"/>
                  </a:lnTo>
                  <a:lnTo>
                    <a:pt x="179" y="636"/>
                  </a:lnTo>
                  <a:lnTo>
                    <a:pt x="172" y="628"/>
                  </a:lnTo>
                  <a:lnTo>
                    <a:pt x="172" y="628"/>
                  </a:lnTo>
                  <a:lnTo>
                    <a:pt x="164" y="622"/>
                  </a:lnTo>
                  <a:lnTo>
                    <a:pt x="157" y="617"/>
                  </a:lnTo>
                  <a:lnTo>
                    <a:pt x="148" y="612"/>
                  </a:lnTo>
                  <a:lnTo>
                    <a:pt x="140" y="608"/>
                  </a:lnTo>
                  <a:lnTo>
                    <a:pt x="130" y="606"/>
                  </a:lnTo>
                  <a:lnTo>
                    <a:pt x="121" y="604"/>
                  </a:lnTo>
                  <a:lnTo>
                    <a:pt x="112" y="603"/>
                  </a:lnTo>
                  <a:lnTo>
                    <a:pt x="102" y="601"/>
                  </a:lnTo>
                  <a:lnTo>
                    <a:pt x="92" y="603"/>
                  </a:lnTo>
                  <a:lnTo>
                    <a:pt x="84" y="604"/>
                  </a:lnTo>
                  <a:lnTo>
                    <a:pt x="74" y="606"/>
                  </a:lnTo>
                  <a:lnTo>
                    <a:pt x="65" y="608"/>
                  </a:lnTo>
                  <a:lnTo>
                    <a:pt x="56" y="612"/>
                  </a:lnTo>
                  <a:lnTo>
                    <a:pt x="47" y="617"/>
                  </a:lnTo>
                  <a:lnTo>
                    <a:pt x="40" y="622"/>
                  </a:lnTo>
                  <a:lnTo>
                    <a:pt x="32" y="628"/>
                  </a:lnTo>
                  <a:lnTo>
                    <a:pt x="32" y="628"/>
                  </a:lnTo>
                  <a:lnTo>
                    <a:pt x="25" y="636"/>
                  </a:lnTo>
                  <a:lnTo>
                    <a:pt x="19" y="643"/>
                  </a:lnTo>
                  <a:lnTo>
                    <a:pt x="14" y="652"/>
                  </a:lnTo>
                  <a:lnTo>
                    <a:pt x="10" y="660"/>
                  </a:lnTo>
                  <a:lnTo>
                    <a:pt x="6" y="669"/>
                  </a:lnTo>
                  <a:lnTo>
                    <a:pt x="3" y="679"/>
                  </a:lnTo>
                  <a:lnTo>
                    <a:pt x="2" y="688"/>
                  </a:lnTo>
                  <a:lnTo>
                    <a:pt x="2" y="698"/>
                  </a:lnTo>
                  <a:lnTo>
                    <a:pt x="2" y="698"/>
                  </a:lnTo>
                  <a:lnTo>
                    <a:pt x="3" y="721"/>
                  </a:lnTo>
                  <a:lnTo>
                    <a:pt x="6" y="743"/>
                  </a:lnTo>
                  <a:lnTo>
                    <a:pt x="12" y="765"/>
                  </a:lnTo>
                  <a:lnTo>
                    <a:pt x="20" y="786"/>
                  </a:lnTo>
                  <a:lnTo>
                    <a:pt x="20" y="786"/>
                  </a:lnTo>
                  <a:lnTo>
                    <a:pt x="28" y="801"/>
                  </a:lnTo>
                  <a:lnTo>
                    <a:pt x="37" y="815"/>
                  </a:lnTo>
                  <a:lnTo>
                    <a:pt x="46" y="828"/>
                  </a:lnTo>
                  <a:lnTo>
                    <a:pt x="56" y="841"/>
                  </a:lnTo>
                  <a:lnTo>
                    <a:pt x="68" y="853"/>
                  </a:lnTo>
                  <a:lnTo>
                    <a:pt x="79" y="863"/>
                  </a:lnTo>
                  <a:lnTo>
                    <a:pt x="92" y="874"/>
                  </a:lnTo>
                  <a:lnTo>
                    <a:pt x="106" y="883"/>
                  </a:lnTo>
                  <a:lnTo>
                    <a:pt x="106" y="883"/>
                  </a:lnTo>
                  <a:lnTo>
                    <a:pt x="118" y="890"/>
                  </a:lnTo>
                  <a:lnTo>
                    <a:pt x="130" y="897"/>
                  </a:lnTo>
                  <a:lnTo>
                    <a:pt x="142" y="902"/>
                  </a:lnTo>
                  <a:lnTo>
                    <a:pt x="155" y="907"/>
                  </a:lnTo>
                  <a:lnTo>
                    <a:pt x="167" y="910"/>
                  </a:lnTo>
                  <a:lnTo>
                    <a:pt x="180" y="915"/>
                  </a:lnTo>
                  <a:lnTo>
                    <a:pt x="193" y="917"/>
                  </a:lnTo>
                  <a:lnTo>
                    <a:pt x="206" y="919"/>
                  </a:lnTo>
                  <a:lnTo>
                    <a:pt x="206" y="986"/>
                  </a:lnTo>
                  <a:lnTo>
                    <a:pt x="206" y="986"/>
                  </a:lnTo>
                  <a:lnTo>
                    <a:pt x="207" y="992"/>
                  </a:lnTo>
                  <a:lnTo>
                    <a:pt x="209" y="997"/>
                  </a:lnTo>
                  <a:lnTo>
                    <a:pt x="211" y="1003"/>
                  </a:lnTo>
                  <a:lnTo>
                    <a:pt x="216" y="1008"/>
                  </a:lnTo>
                  <a:lnTo>
                    <a:pt x="220" y="1011"/>
                  </a:lnTo>
                  <a:lnTo>
                    <a:pt x="225" y="1015"/>
                  </a:lnTo>
                  <a:lnTo>
                    <a:pt x="232" y="1017"/>
                  </a:lnTo>
                  <a:lnTo>
                    <a:pt x="238" y="1017"/>
                  </a:lnTo>
                  <a:lnTo>
                    <a:pt x="238" y="1017"/>
                  </a:lnTo>
                  <a:lnTo>
                    <a:pt x="245" y="1017"/>
                  </a:lnTo>
                  <a:lnTo>
                    <a:pt x="250" y="1015"/>
                  </a:lnTo>
                  <a:lnTo>
                    <a:pt x="255" y="1011"/>
                  </a:lnTo>
                  <a:lnTo>
                    <a:pt x="261" y="1008"/>
                  </a:lnTo>
                  <a:lnTo>
                    <a:pt x="264" y="1003"/>
                  </a:lnTo>
                  <a:lnTo>
                    <a:pt x="267" y="997"/>
                  </a:lnTo>
                  <a:lnTo>
                    <a:pt x="269" y="992"/>
                  </a:lnTo>
                  <a:lnTo>
                    <a:pt x="269" y="986"/>
                  </a:lnTo>
                  <a:lnTo>
                    <a:pt x="269" y="919"/>
                  </a:lnTo>
                  <a:lnTo>
                    <a:pt x="269" y="919"/>
                  </a:lnTo>
                  <a:lnTo>
                    <a:pt x="285" y="917"/>
                  </a:lnTo>
                  <a:lnTo>
                    <a:pt x="300" y="914"/>
                  </a:lnTo>
                  <a:lnTo>
                    <a:pt x="315" y="909"/>
                  </a:lnTo>
                  <a:lnTo>
                    <a:pt x="332" y="904"/>
                  </a:lnTo>
                  <a:lnTo>
                    <a:pt x="332" y="904"/>
                  </a:lnTo>
                  <a:lnTo>
                    <a:pt x="347" y="897"/>
                  </a:lnTo>
                  <a:lnTo>
                    <a:pt x="362" y="889"/>
                  </a:lnTo>
                  <a:lnTo>
                    <a:pt x="376" y="880"/>
                  </a:lnTo>
                  <a:lnTo>
                    <a:pt x="388" y="871"/>
                  </a:lnTo>
                  <a:lnTo>
                    <a:pt x="401" y="860"/>
                  </a:lnTo>
                  <a:lnTo>
                    <a:pt x="413" y="849"/>
                  </a:lnTo>
                  <a:lnTo>
                    <a:pt x="424" y="836"/>
                  </a:lnTo>
                  <a:lnTo>
                    <a:pt x="433" y="825"/>
                  </a:lnTo>
                  <a:lnTo>
                    <a:pt x="433" y="825"/>
                  </a:lnTo>
                  <a:lnTo>
                    <a:pt x="444" y="810"/>
                  </a:lnTo>
                  <a:lnTo>
                    <a:pt x="453" y="795"/>
                  </a:lnTo>
                  <a:lnTo>
                    <a:pt x="460" y="780"/>
                  </a:lnTo>
                  <a:lnTo>
                    <a:pt x="466" y="763"/>
                  </a:lnTo>
                  <a:lnTo>
                    <a:pt x="471" y="748"/>
                  </a:lnTo>
                  <a:lnTo>
                    <a:pt x="474" y="731"/>
                  </a:lnTo>
                  <a:lnTo>
                    <a:pt x="476" y="715"/>
                  </a:lnTo>
                  <a:lnTo>
                    <a:pt x="476" y="698"/>
                  </a:lnTo>
                  <a:lnTo>
                    <a:pt x="476" y="698"/>
                  </a:lnTo>
                  <a:lnTo>
                    <a:pt x="475" y="677"/>
                  </a:lnTo>
                  <a:lnTo>
                    <a:pt x="472" y="655"/>
                  </a:lnTo>
                  <a:lnTo>
                    <a:pt x="467" y="634"/>
                  </a:lnTo>
                  <a:lnTo>
                    <a:pt x="458" y="612"/>
                  </a:lnTo>
                  <a:lnTo>
                    <a:pt x="458" y="612"/>
                  </a:lnTo>
                  <a:close/>
                  <a:moveTo>
                    <a:pt x="383" y="786"/>
                  </a:moveTo>
                  <a:lnTo>
                    <a:pt x="383" y="786"/>
                  </a:lnTo>
                  <a:lnTo>
                    <a:pt x="376" y="796"/>
                  </a:lnTo>
                  <a:lnTo>
                    <a:pt x="367" y="804"/>
                  </a:lnTo>
                  <a:lnTo>
                    <a:pt x="358" y="813"/>
                  </a:lnTo>
                  <a:lnTo>
                    <a:pt x="350" y="820"/>
                  </a:lnTo>
                  <a:lnTo>
                    <a:pt x="340" y="827"/>
                  </a:lnTo>
                  <a:lnTo>
                    <a:pt x="329" y="834"/>
                  </a:lnTo>
                  <a:lnTo>
                    <a:pt x="319" y="840"/>
                  </a:lnTo>
                  <a:lnTo>
                    <a:pt x="308" y="845"/>
                  </a:lnTo>
                  <a:lnTo>
                    <a:pt x="308" y="845"/>
                  </a:lnTo>
                  <a:lnTo>
                    <a:pt x="296" y="848"/>
                  </a:lnTo>
                  <a:lnTo>
                    <a:pt x="285" y="851"/>
                  </a:lnTo>
                  <a:lnTo>
                    <a:pt x="275" y="855"/>
                  </a:lnTo>
                  <a:lnTo>
                    <a:pt x="263" y="856"/>
                  </a:lnTo>
                  <a:lnTo>
                    <a:pt x="252" y="858"/>
                  </a:lnTo>
                  <a:lnTo>
                    <a:pt x="241" y="858"/>
                  </a:lnTo>
                  <a:lnTo>
                    <a:pt x="231" y="858"/>
                  </a:lnTo>
                  <a:lnTo>
                    <a:pt x="220" y="857"/>
                  </a:lnTo>
                  <a:lnTo>
                    <a:pt x="200" y="854"/>
                  </a:lnTo>
                  <a:lnTo>
                    <a:pt x="179" y="848"/>
                  </a:lnTo>
                  <a:lnTo>
                    <a:pt x="159" y="840"/>
                  </a:lnTo>
                  <a:lnTo>
                    <a:pt x="141" y="829"/>
                  </a:lnTo>
                  <a:lnTo>
                    <a:pt x="141" y="829"/>
                  </a:lnTo>
                  <a:lnTo>
                    <a:pt x="130" y="823"/>
                  </a:lnTo>
                  <a:lnTo>
                    <a:pt x="121" y="815"/>
                  </a:lnTo>
                  <a:lnTo>
                    <a:pt x="112" y="807"/>
                  </a:lnTo>
                  <a:lnTo>
                    <a:pt x="104" y="799"/>
                  </a:lnTo>
                  <a:lnTo>
                    <a:pt x="97" y="789"/>
                  </a:lnTo>
                  <a:lnTo>
                    <a:pt x="89" y="781"/>
                  </a:lnTo>
                  <a:lnTo>
                    <a:pt x="84" y="770"/>
                  </a:lnTo>
                  <a:lnTo>
                    <a:pt x="78" y="760"/>
                  </a:lnTo>
                  <a:lnTo>
                    <a:pt x="78" y="760"/>
                  </a:lnTo>
                  <a:lnTo>
                    <a:pt x="73" y="745"/>
                  </a:lnTo>
                  <a:lnTo>
                    <a:pt x="69" y="730"/>
                  </a:lnTo>
                  <a:lnTo>
                    <a:pt x="67" y="714"/>
                  </a:lnTo>
                  <a:lnTo>
                    <a:pt x="65" y="698"/>
                  </a:lnTo>
                  <a:lnTo>
                    <a:pt x="65" y="698"/>
                  </a:lnTo>
                  <a:lnTo>
                    <a:pt x="65" y="692"/>
                  </a:lnTo>
                  <a:lnTo>
                    <a:pt x="68" y="686"/>
                  </a:lnTo>
                  <a:lnTo>
                    <a:pt x="71" y="680"/>
                  </a:lnTo>
                  <a:lnTo>
                    <a:pt x="75" y="676"/>
                  </a:lnTo>
                  <a:lnTo>
                    <a:pt x="75" y="676"/>
                  </a:lnTo>
                  <a:lnTo>
                    <a:pt x="82" y="670"/>
                  </a:lnTo>
                  <a:lnTo>
                    <a:pt x="88" y="667"/>
                  </a:lnTo>
                  <a:lnTo>
                    <a:pt x="94" y="666"/>
                  </a:lnTo>
                  <a:lnTo>
                    <a:pt x="102" y="665"/>
                  </a:lnTo>
                  <a:lnTo>
                    <a:pt x="102" y="665"/>
                  </a:lnTo>
                  <a:lnTo>
                    <a:pt x="109" y="666"/>
                  </a:lnTo>
                  <a:lnTo>
                    <a:pt x="117" y="667"/>
                  </a:lnTo>
                  <a:lnTo>
                    <a:pt x="123" y="670"/>
                  </a:lnTo>
                  <a:lnTo>
                    <a:pt x="129" y="676"/>
                  </a:lnTo>
                  <a:lnTo>
                    <a:pt x="129" y="676"/>
                  </a:lnTo>
                  <a:lnTo>
                    <a:pt x="133" y="680"/>
                  </a:lnTo>
                  <a:lnTo>
                    <a:pt x="136" y="685"/>
                  </a:lnTo>
                  <a:lnTo>
                    <a:pt x="138" y="692"/>
                  </a:lnTo>
                  <a:lnTo>
                    <a:pt x="140" y="698"/>
                  </a:lnTo>
                  <a:lnTo>
                    <a:pt x="140" y="698"/>
                  </a:lnTo>
                  <a:lnTo>
                    <a:pt x="141" y="712"/>
                  </a:lnTo>
                  <a:lnTo>
                    <a:pt x="144" y="725"/>
                  </a:lnTo>
                  <a:lnTo>
                    <a:pt x="149" y="739"/>
                  </a:lnTo>
                  <a:lnTo>
                    <a:pt x="158" y="753"/>
                  </a:lnTo>
                  <a:lnTo>
                    <a:pt x="158" y="753"/>
                  </a:lnTo>
                  <a:lnTo>
                    <a:pt x="166" y="763"/>
                  </a:lnTo>
                  <a:lnTo>
                    <a:pt x="177" y="772"/>
                  </a:lnTo>
                  <a:lnTo>
                    <a:pt x="188" y="780"/>
                  </a:lnTo>
                  <a:lnTo>
                    <a:pt x="201" y="785"/>
                  </a:lnTo>
                  <a:lnTo>
                    <a:pt x="201" y="785"/>
                  </a:lnTo>
                  <a:lnTo>
                    <a:pt x="212" y="789"/>
                  </a:lnTo>
                  <a:lnTo>
                    <a:pt x="224" y="791"/>
                  </a:lnTo>
                  <a:lnTo>
                    <a:pt x="237" y="792"/>
                  </a:lnTo>
                  <a:lnTo>
                    <a:pt x="249" y="791"/>
                  </a:lnTo>
                  <a:lnTo>
                    <a:pt x="261" y="789"/>
                  </a:lnTo>
                  <a:lnTo>
                    <a:pt x="273" y="786"/>
                  </a:lnTo>
                  <a:lnTo>
                    <a:pt x="284" y="782"/>
                  </a:lnTo>
                  <a:lnTo>
                    <a:pt x="295" y="776"/>
                  </a:lnTo>
                  <a:lnTo>
                    <a:pt x="295" y="776"/>
                  </a:lnTo>
                  <a:lnTo>
                    <a:pt x="306" y="768"/>
                  </a:lnTo>
                  <a:lnTo>
                    <a:pt x="315" y="758"/>
                  </a:lnTo>
                  <a:lnTo>
                    <a:pt x="324" y="746"/>
                  </a:lnTo>
                  <a:lnTo>
                    <a:pt x="330" y="735"/>
                  </a:lnTo>
                  <a:lnTo>
                    <a:pt x="330" y="735"/>
                  </a:lnTo>
                  <a:lnTo>
                    <a:pt x="334" y="726"/>
                  </a:lnTo>
                  <a:lnTo>
                    <a:pt x="336" y="716"/>
                  </a:lnTo>
                  <a:lnTo>
                    <a:pt x="338" y="707"/>
                  </a:lnTo>
                  <a:lnTo>
                    <a:pt x="338" y="697"/>
                  </a:lnTo>
                  <a:lnTo>
                    <a:pt x="338" y="697"/>
                  </a:lnTo>
                  <a:lnTo>
                    <a:pt x="337" y="686"/>
                  </a:lnTo>
                  <a:lnTo>
                    <a:pt x="336" y="677"/>
                  </a:lnTo>
                  <a:lnTo>
                    <a:pt x="334" y="667"/>
                  </a:lnTo>
                  <a:lnTo>
                    <a:pt x="329" y="659"/>
                  </a:lnTo>
                  <a:lnTo>
                    <a:pt x="329" y="659"/>
                  </a:lnTo>
                  <a:lnTo>
                    <a:pt x="325" y="649"/>
                  </a:lnTo>
                  <a:lnTo>
                    <a:pt x="320" y="639"/>
                  </a:lnTo>
                  <a:lnTo>
                    <a:pt x="313" y="628"/>
                  </a:lnTo>
                  <a:lnTo>
                    <a:pt x="305" y="618"/>
                  </a:lnTo>
                  <a:lnTo>
                    <a:pt x="305" y="618"/>
                  </a:lnTo>
                  <a:lnTo>
                    <a:pt x="289" y="599"/>
                  </a:lnTo>
                  <a:lnTo>
                    <a:pt x="268" y="579"/>
                  </a:lnTo>
                  <a:lnTo>
                    <a:pt x="268" y="579"/>
                  </a:lnTo>
                  <a:lnTo>
                    <a:pt x="245" y="557"/>
                  </a:lnTo>
                  <a:lnTo>
                    <a:pt x="214" y="533"/>
                  </a:lnTo>
                  <a:lnTo>
                    <a:pt x="172" y="497"/>
                  </a:lnTo>
                  <a:lnTo>
                    <a:pt x="172" y="497"/>
                  </a:lnTo>
                  <a:lnTo>
                    <a:pt x="152" y="480"/>
                  </a:lnTo>
                  <a:lnTo>
                    <a:pt x="133" y="461"/>
                  </a:lnTo>
                  <a:lnTo>
                    <a:pt x="133" y="461"/>
                  </a:lnTo>
                  <a:lnTo>
                    <a:pt x="115" y="442"/>
                  </a:lnTo>
                  <a:lnTo>
                    <a:pt x="100" y="421"/>
                  </a:lnTo>
                  <a:lnTo>
                    <a:pt x="87" y="402"/>
                  </a:lnTo>
                  <a:lnTo>
                    <a:pt x="77" y="382"/>
                  </a:lnTo>
                  <a:lnTo>
                    <a:pt x="77" y="382"/>
                  </a:lnTo>
                  <a:lnTo>
                    <a:pt x="71" y="365"/>
                  </a:lnTo>
                  <a:lnTo>
                    <a:pt x="67" y="349"/>
                  </a:lnTo>
                  <a:lnTo>
                    <a:pt x="64" y="333"/>
                  </a:lnTo>
                  <a:lnTo>
                    <a:pt x="63" y="318"/>
                  </a:lnTo>
                  <a:lnTo>
                    <a:pt x="63" y="318"/>
                  </a:lnTo>
                  <a:lnTo>
                    <a:pt x="63" y="306"/>
                  </a:lnTo>
                  <a:lnTo>
                    <a:pt x="65" y="295"/>
                  </a:lnTo>
                  <a:lnTo>
                    <a:pt x="68" y="283"/>
                  </a:lnTo>
                  <a:lnTo>
                    <a:pt x="71" y="271"/>
                  </a:lnTo>
                  <a:lnTo>
                    <a:pt x="71" y="271"/>
                  </a:lnTo>
                  <a:lnTo>
                    <a:pt x="75" y="260"/>
                  </a:lnTo>
                  <a:lnTo>
                    <a:pt x="80" y="250"/>
                  </a:lnTo>
                  <a:lnTo>
                    <a:pt x="86" y="239"/>
                  </a:lnTo>
                  <a:lnTo>
                    <a:pt x="91" y="230"/>
                  </a:lnTo>
                  <a:lnTo>
                    <a:pt x="91" y="230"/>
                  </a:lnTo>
                  <a:lnTo>
                    <a:pt x="100" y="221"/>
                  </a:lnTo>
                  <a:lnTo>
                    <a:pt x="108" y="211"/>
                  </a:lnTo>
                  <a:lnTo>
                    <a:pt x="117" y="202"/>
                  </a:lnTo>
                  <a:lnTo>
                    <a:pt x="127" y="195"/>
                  </a:lnTo>
                  <a:lnTo>
                    <a:pt x="137" y="187"/>
                  </a:lnTo>
                  <a:lnTo>
                    <a:pt x="148" y="181"/>
                  </a:lnTo>
                  <a:lnTo>
                    <a:pt x="159" y="176"/>
                  </a:lnTo>
                  <a:lnTo>
                    <a:pt x="171" y="171"/>
                  </a:lnTo>
                  <a:lnTo>
                    <a:pt x="171" y="171"/>
                  </a:lnTo>
                  <a:lnTo>
                    <a:pt x="186" y="166"/>
                  </a:lnTo>
                  <a:lnTo>
                    <a:pt x="202" y="162"/>
                  </a:lnTo>
                  <a:lnTo>
                    <a:pt x="219" y="159"/>
                  </a:lnTo>
                  <a:lnTo>
                    <a:pt x="237" y="158"/>
                  </a:lnTo>
                  <a:lnTo>
                    <a:pt x="237" y="158"/>
                  </a:lnTo>
                  <a:lnTo>
                    <a:pt x="250" y="158"/>
                  </a:lnTo>
                  <a:lnTo>
                    <a:pt x="264" y="161"/>
                  </a:lnTo>
                  <a:lnTo>
                    <a:pt x="277" y="163"/>
                  </a:lnTo>
                  <a:lnTo>
                    <a:pt x="289" y="165"/>
                  </a:lnTo>
                  <a:lnTo>
                    <a:pt x="302" y="169"/>
                  </a:lnTo>
                  <a:lnTo>
                    <a:pt x="313" y="173"/>
                  </a:lnTo>
                  <a:lnTo>
                    <a:pt x="324" y="180"/>
                  </a:lnTo>
                  <a:lnTo>
                    <a:pt x="336" y="186"/>
                  </a:lnTo>
                  <a:lnTo>
                    <a:pt x="336" y="186"/>
                  </a:lnTo>
                  <a:lnTo>
                    <a:pt x="346" y="193"/>
                  </a:lnTo>
                  <a:lnTo>
                    <a:pt x="355" y="200"/>
                  </a:lnTo>
                  <a:lnTo>
                    <a:pt x="364" y="208"/>
                  </a:lnTo>
                  <a:lnTo>
                    <a:pt x="371" y="216"/>
                  </a:lnTo>
                  <a:lnTo>
                    <a:pt x="379" y="226"/>
                  </a:lnTo>
                  <a:lnTo>
                    <a:pt x="386" y="235"/>
                  </a:lnTo>
                  <a:lnTo>
                    <a:pt x="393" y="245"/>
                  </a:lnTo>
                  <a:lnTo>
                    <a:pt x="398" y="255"/>
                  </a:lnTo>
                  <a:lnTo>
                    <a:pt x="398" y="255"/>
                  </a:lnTo>
                  <a:lnTo>
                    <a:pt x="403" y="270"/>
                  </a:lnTo>
                  <a:lnTo>
                    <a:pt x="408" y="286"/>
                  </a:lnTo>
                  <a:lnTo>
                    <a:pt x="410" y="301"/>
                  </a:lnTo>
                  <a:lnTo>
                    <a:pt x="411" y="318"/>
                  </a:lnTo>
                  <a:lnTo>
                    <a:pt x="411" y="318"/>
                  </a:lnTo>
                  <a:lnTo>
                    <a:pt x="410" y="325"/>
                  </a:lnTo>
                  <a:lnTo>
                    <a:pt x="409" y="330"/>
                  </a:lnTo>
                  <a:lnTo>
                    <a:pt x="406" y="335"/>
                  </a:lnTo>
                  <a:lnTo>
                    <a:pt x="400" y="340"/>
                  </a:lnTo>
                  <a:lnTo>
                    <a:pt x="400" y="340"/>
                  </a:lnTo>
                  <a:lnTo>
                    <a:pt x="395" y="345"/>
                  </a:lnTo>
                  <a:lnTo>
                    <a:pt x="387" y="348"/>
                  </a:lnTo>
                  <a:lnTo>
                    <a:pt x="381" y="350"/>
                  </a:lnTo>
                  <a:lnTo>
                    <a:pt x="373" y="350"/>
                  </a:lnTo>
                  <a:lnTo>
                    <a:pt x="367" y="350"/>
                  </a:lnTo>
                  <a:lnTo>
                    <a:pt x="359" y="348"/>
                  </a:lnTo>
                  <a:lnTo>
                    <a:pt x="353" y="345"/>
                  </a:lnTo>
                  <a:lnTo>
                    <a:pt x="348" y="340"/>
                  </a:lnTo>
                  <a:lnTo>
                    <a:pt x="348" y="340"/>
                  </a:lnTo>
                  <a:lnTo>
                    <a:pt x="342" y="335"/>
                  </a:lnTo>
                  <a:lnTo>
                    <a:pt x="339" y="330"/>
                  </a:lnTo>
                  <a:lnTo>
                    <a:pt x="338" y="325"/>
                  </a:lnTo>
                  <a:lnTo>
                    <a:pt x="337" y="318"/>
                  </a:lnTo>
                  <a:lnTo>
                    <a:pt x="337" y="318"/>
                  </a:lnTo>
                  <a:lnTo>
                    <a:pt x="336" y="304"/>
                  </a:lnTo>
                  <a:lnTo>
                    <a:pt x="333" y="290"/>
                  </a:lnTo>
                  <a:lnTo>
                    <a:pt x="326" y="276"/>
                  </a:lnTo>
                  <a:lnTo>
                    <a:pt x="319" y="262"/>
                  </a:lnTo>
                  <a:lnTo>
                    <a:pt x="319" y="262"/>
                  </a:lnTo>
                  <a:lnTo>
                    <a:pt x="309" y="252"/>
                  </a:lnTo>
                  <a:lnTo>
                    <a:pt x="299" y="243"/>
                  </a:lnTo>
                  <a:lnTo>
                    <a:pt x="288" y="237"/>
                  </a:lnTo>
                  <a:lnTo>
                    <a:pt x="275" y="230"/>
                  </a:lnTo>
                  <a:lnTo>
                    <a:pt x="275" y="230"/>
                  </a:lnTo>
                  <a:lnTo>
                    <a:pt x="264" y="227"/>
                  </a:lnTo>
                  <a:lnTo>
                    <a:pt x="252" y="225"/>
                  </a:lnTo>
                  <a:lnTo>
                    <a:pt x="240" y="224"/>
                  </a:lnTo>
                  <a:lnTo>
                    <a:pt x="229" y="224"/>
                  </a:lnTo>
                  <a:lnTo>
                    <a:pt x="217" y="226"/>
                  </a:lnTo>
                  <a:lnTo>
                    <a:pt x="205" y="229"/>
                  </a:lnTo>
                  <a:lnTo>
                    <a:pt x="193" y="233"/>
                  </a:lnTo>
                  <a:lnTo>
                    <a:pt x="182" y="240"/>
                  </a:lnTo>
                  <a:lnTo>
                    <a:pt x="182" y="240"/>
                  </a:lnTo>
                  <a:lnTo>
                    <a:pt x="171" y="248"/>
                  </a:lnTo>
                  <a:lnTo>
                    <a:pt x="161" y="258"/>
                  </a:lnTo>
                  <a:lnTo>
                    <a:pt x="152" y="269"/>
                  </a:lnTo>
                  <a:lnTo>
                    <a:pt x="146" y="281"/>
                  </a:lnTo>
                  <a:lnTo>
                    <a:pt x="146" y="281"/>
                  </a:lnTo>
                  <a:lnTo>
                    <a:pt x="143" y="289"/>
                  </a:lnTo>
                  <a:lnTo>
                    <a:pt x="141" y="299"/>
                  </a:lnTo>
                  <a:lnTo>
                    <a:pt x="138" y="309"/>
                  </a:lnTo>
                  <a:lnTo>
                    <a:pt x="138" y="318"/>
                  </a:lnTo>
                  <a:lnTo>
                    <a:pt x="138" y="318"/>
                  </a:lnTo>
                  <a:lnTo>
                    <a:pt x="138" y="329"/>
                  </a:lnTo>
                  <a:lnTo>
                    <a:pt x="141" y="339"/>
                  </a:lnTo>
                  <a:lnTo>
                    <a:pt x="143" y="348"/>
                  </a:lnTo>
                  <a:lnTo>
                    <a:pt x="146" y="356"/>
                  </a:lnTo>
                  <a:lnTo>
                    <a:pt x="146" y="356"/>
                  </a:lnTo>
                  <a:lnTo>
                    <a:pt x="151" y="367"/>
                  </a:lnTo>
                  <a:lnTo>
                    <a:pt x="157" y="377"/>
                  </a:lnTo>
                  <a:lnTo>
                    <a:pt x="163" y="388"/>
                  </a:lnTo>
                  <a:lnTo>
                    <a:pt x="172" y="398"/>
                  </a:lnTo>
                  <a:lnTo>
                    <a:pt x="172" y="398"/>
                  </a:lnTo>
                  <a:lnTo>
                    <a:pt x="179" y="407"/>
                  </a:lnTo>
                  <a:lnTo>
                    <a:pt x="188" y="417"/>
                  </a:lnTo>
                  <a:lnTo>
                    <a:pt x="208" y="437"/>
                  </a:lnTo>
                  <a:lnTo>
                    <a:pt x="208" y="437"/>
                  </a:lnTo>
                  <a:lnTo>
                    <a:pt x="233" y="459"/>
                  </a:lnTo>
                  <a:lnTo>
                    <a:pt x="264" y="485"/>
                  </a:lnTo>
                  <a:lnTo>
                    <a:pt x="264" y="485"/>
                  </a:lnTo>
                  <a:lnTo>
                    <a:pt x="294" y="508"/>
                  </a:lnTo>
                  <a:lnTo>
                    <a:pt x="294" y="508"/>
                  </a:lnTo>
                  <a:lnTo>
                    <a:pt x="310" y="521"/>
                  </a:lnTo>
                  <a:lnTo>
                    <a:pt x="326" y="537"/>
                  </a:lnTo>
                  <a:lnTo>
                    <a:pt x="326" y="537"/>
                  </a:lnTo>
                  <a:lnTo>
                    <a:pt x="341" y="551"/>
                  </a:lnTo>
                  <a:lnTo>
                    <a:pt x="354" y="566"/>
                  </a:lnTo>
                  <a:lnTo>
                    <a:pt x="354" y="566"/>
                  </a:lnTo>
                  <a:lnTo>
                    <a:pt x="376" y="593"/>
                  </a:lnTo>
                  <a:lnTo>
                    <a:pt x="376" y="593"/>
                  </a:lnTo>
                  <a:lnTo>
                    <a:pt x="383" y="604"/>
                  </a:lnTo>
                  <a:lnTo>
                    <a:pt x="390" y="614"/>
                  </a:lnTo>
                  <a:lnTo>
                    <a:pt x="395" y="625"/>
                  </a:lnTo>
                  <a:lnTo>
                    <a:pt x="399" y="636"/>
                  </a:lnTo>
                  <a:lnTo>
                    <a:pt x="399" y="636"/>
                  </a:lnTo>
                  <a:lnTo>
                    <a:pt x="406" y="652"/>
                  </a:lnTo>
                  <a:lnTo>
                    <a:pt x="410" y="667"/>
                  </a:lnTo>
                  <a:lnTo>
                    <a:pt x="412" y="683"/>
                  </a:lnTo>
                  <a:lnTo>
                    <a:pt x="413" y="698"/>
                  </a:lnTo>
                  <a:lnTo>
                    <a:pt x="413" y="698"/>
                  </a:lnTo>
                  <a:lnTo>
                    <a:pt x="412" y="710"/>
                  </a:lnTo>
                  <a:lnTo>
                    <a:pt x="411" y="722"/>
                  </a:lnTo>
                  <a:lnTo>
                    <a:pt x="409" y="732"/>
                  </a:lnTo>
                  <a:lnTo>
                    <a:pt x="406" y="744"/>
                  </a:lnTo>
                  <a:lnTo>
                    <a:pt x="401" y="755"/>
                  </a:lnTo>
                  <a:lnTo>
                    <a:pt x="396" y="766"/>
                  </a:lnTo>
                  <a:lnTo>
                    <a:pt x="390" y="776"/>
                  </a:lnTo>
                  <a:lnTo>
                    <a:pt x="383" y="786"/>
                  </a:lnTo>
                  <a:lnTo>
                    <a:pt x="383" y="78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anose="020b0503020204020204" pitchFamily="34" typeface="微软雅黑"/>
              </a:endParaRPr>
            </a:p>
          </p:txBody>
        </p:sp>
      </p:grpSp>
      <p:grpSp>
        <p:nvGrpSpPr>
          <p:cNvPr id="15" name="组合 14"/>
          <p:cNvGrpSpPr/>
          <p:nvPr/>
        </p:nvGrpSpPr>
        <p:grpSpPr>
          <a:xfrm>
            <a:off x="4849390" y="3605550"/>
            <a:ext cx="642094" cy="639200"/>
            <a:chOff x="6568486" y="4905819"/>
            <a:chExt cx="869714" cy="869714"/>
          </a:xfrm>
        </p:grpSpPr>
        <p:sp>
          <p:nvSpPr>
            <p:cNvPr id="16" name="椭圆 15"/>
            <p:cNvSpPr/>
            <p:nvPr/>
          </p:nvSpPr>
          <p:spPr>
            <a:xfrm>
              <a:off x="6568486" y="4905819"/>
              <a:ext cx="869714" cy="869714"/>
            </a:xfrm>
            <a:prstGeom prst="ellips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a charset="-122" panose="020b0503020204020204" pitchFamily="34" typeface="微软雅黑"/>
              </a:endParaRPr>
            </a:p>
          </p:txBody>
        </p:sp>
        <p:sp>
          <p:nvSpPr>
            <p:cNvPr id="17" name="Freeform 75"/>
            <p:cNvSpPr>
              <a:spLocks noEditPoints="1"/>
            </p:cNvSpPr>
            <p:nvPr/>
          </p:nvSpPr>
          <p:spPr bwMode="auto">
            <a:xfrm>
              <a:off x="6843005" y="5199331"/>
              <a:ext cx="322263" cy="282575"/>
            </a:xfrm>
            <a:custGeom>
              <a:gdLst>
                <a:gd fmla="*/ 918 w 1018" name="T0"/>
                <a:gd fmla="*/ 194 h 891" name="T1"/>
                <a:gd fmla="*/ 888 w 1018" name="T2"/>
                <a:gd fmla="*/ 149 h 891" name="T3"/>
                <a:gd fmla="*/ 837 w 1018" name="T4"/>
                <a:gd fmla="*/ 128 h 891" name="T5"/>
                <a:gd fmla="*/ 427 w 1018" name="T6"/>
                <a:gd fmla="*/ 122 h 891" name="T7"/>
                <a:gd fmla="*/ 414 w 1018" name="T8"/>
                <a:gd fmla="*/ 96 h 891" name="T9"/>
                <a:gd fmla="*/ 397 w 1018" name="T10"/>
                <a:gd fmla="*/ 42 h 891" name="T11"/>
                <a:gd fmla="*/ 356 w 1018" name="T12"/>
                <a:gd fmla="*/ 8 h 891" name="T13"/>
                <a:gd fmla="*/ 191 w 1018" name="T14"/>
                <a:gd fmla="*/ 0 h 891" name="T15"/>
                <a:gd fmla="*/ 138 w 1018" name="T16"/>
                <a:gd fmla="*/ 16 h 891" name="T17"/>
                <a:gd fmla="*/ 103 w 1018" name="T18"/>
                <a:gd fmla="*/ 58 h 891" name="T19"/>
                <a:gd fmla="*/ 96 w 1018" name="T20"/>
                <a:gd fmla="*/ 255 h 891" name="T21"/>
                <a:gd fmla="*/ 42 w 1018" name="T22"/>
                <a:gd fmla="*/ 271 h 891" name="T23"/>
                <a:gd fmla="*/ 8 w 1018" name="T24"/>
                <a:gd fmla="*/ 312 h 891" name="T25"/>
                <a:gd fmla="*/ 64 w 1018" name="T26"/>
                <a:gd fmla="*/ 795 h 891" name="T27"/>
                <a:gd fmla="*/ 80 w 1018" name="T28"/>
                <a:gd fmla="*/ 849 h 891" name="T29"/>
                <a:gd fmla="*/ 122 w 1018" name="T30"/>
                <a:gd fmla="*/ 883 h 891" name="T31"/>
                <a:gd fmla="*/ 859 w 1018" name="T32"/>
                <a:gd fmla="*/ 891 h 891" name="T33"/>
                <a:gd fmla="*/ 912 w 1018" name="T34"/>
                <a:gd fmla="*/ 875 h 891" name="T35"/>
                <a:gd fmla="*/ 947 w 1018" name="T36"/>
                <a:gd fmla="*/ 832 h 891" name="T37"/>
                <a:gd fmla="*/ 1018 w 1018" name="T38"/>
                <a:gd fmla="*/ 350 h 891" name="T39"/>
                <a:gd fmla="*/ 1001 w 1018" name="T40"/>
                <a:gd fmla="*/ 296 h 891" name="T41"/>
                <a:gd fmla="*/ 960 w 1018" name="T42"/>
                <a:gd fmla="*/ 262 h 891" name="T43"/>
                <a:gd fmla="*/ 159 w 1018" name="T44"/>
                <a:gd fmla="*/ 96 h 891" name="T45"/>
                <a:gd fmla="*/ 173 w 1018" name="T46"/>
                <a:gd fmla="*/ 69 h 891" name="T47"/>
                <a:gd fmla="*/ 324 w 1018" name="T48"/>
                <a:gd fmla="*/ 65 h 891" name="T49"/>
                <a:gd fmla="*/ 349 w 1018" name="T50"/>
                <a:gd fmla="*/ 89 h 891" name="T51"/>
                <a:gd fmla="*/ 358 w 1018" name="T52"/>
                <a:gd fmla="*/ 132 h 891" name="T53"/>
                <a:gd fmla="*/ 392 w 1018" name="T54"/>
                <a:gd fmla="*/ 174 h 891" name="T55"/>
                <a:gd fmla="*/ 446 w 1018" name="T56"/>
                <a:gd fmla="*/ 191 h 891" name="T57"/>
                <a:gd fmla="*/ 849 w 1018" name="T58"/>
                <a:gd fmla="*/ 200 h 891" name="T59"/>
                <a:gd fmla="*/ 159 w 1018" name="T60"/>
                <a:gd fmla="*/ 255 h 891" name="T61"/>
                <a:gd fmla="*/ 886 w 1018" name="T62"/>
                <a:gd fmla="*/ 812 h 891" name="T63"/>
                <a:gd fmla="*/ 159 w 1018" name="T64"/>
                <a:gd fmla="*/ 826 h 891" name="T65"/>
                <a:gd fmla="*/ 132 w 1018" name="T66"/>
                <a:gd fmla="*/ 812 h 891" name="T67"/>
                <a:gd fmla="*/ 65 w 1018" name="T68"/>
                <a:gd fmla="*/ 344 h 891" name="T69"/>
                <a:gd fmla="*/ 89 w 1018" name="T70"/>
                <a:gd fmla="*/ 319 h 891" name="T71"/>
                <a:gd fmla="*/ 940 w 1018" name="T72"/>
                <a:gd fmla="*/ 323 h 891" name="T73"/>
                <a:gd fmla="*/ 891 w 1018" name="T74"/>
                <a:gd fmla="*/ 795 h 891" name="T75"/>
                <a:gd fmla="*/ 203 w 1018" name="T76"/>
                <a:gd fmla="*/ 385 h 891" name="T77"/>
                <a:gd fmla="*/ 170 w 1018" name="T78"/>
                <a:gd fmla="*/ 407 h 891" name="T79"/>
                <a:gd fmla="*/ 153 w 1018" name="T80"/>
                <a:gd fmla="*/ 451 h 891" name="T81"/>
                <a:gd fmla="*/ 170 w 1018" name="T82"/>
                <a:gd fmla="*/ 578 h 891" name="T83"/>
                <a:gd fmla="*/ 221 w 1018" name="T84"/>
                <a:gd fmla="*/ 632 h 891" name="T85"/>
                <a:gd fmla="*/ 469 w 1018" name="T86"/>
                <a:gd fmla="*/ 635 h 891" name="T87"/>
                <a:gd fmla="*/ 512 w 1018" name="T88"/>
                <a:gd fmla="*/ 618 h 891" name="T89"/>
                <a:gd fmla="*/ 537 w 1018" name="T90"/>
                <a:gd fmla="*/ 581 h 891" name="T91"/>
                <a:gd fmla="*/ 540 w 1018" name="T92"/>
                <a:gd fmla="*/ 453 h 891" name="T93"/>
                <a:gd fmla="*/ 523 w 1018" name="T94"/>
                <a:gd fmla="*/ 410 h 891" name="T95"/>
                <a:gd fmla="*/ 485 w 1018" name="T96"/>
                <a:gd fmla="*/ 385 h 891" name="T97"/>
                <a:gd fmla="*/ 477 w 1018" name="T98"/>
                <a:gd fmla="*/ 557 h 891" name="T99"/>
                <a:gd fmla="*/ 462 w 1018" name="T100"/>
                <a:gd fmla="*/ 572 h 891" name="T101"/>
                <a:gd fmla="*/ 229 w 1018" name="T102"/>
                <a:gd fmla="*/ 554 h 891" name="T103"/>
                <a:gd fmla="*/ 223 w 1018" name="T104"/>
                <a:gd fmla="*/ 447 h 891" name="T105"/>
                <a:gd fmla="*/ 473 w 1018" name="T106"/>
                <a:gd fmla="*/ 450 h 89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91" w="1018">
                  <a:moveTo>
                    <a:pt x="922" y="255"/>
                  </a:moveTo>
                  <a:lnTo>
                    <a:pt x="922" y="222"/>
                  </a:lnTo>
                  <a:lnTo>
                    <a:pt x="922" y="222"/>
                  </a:lnTo>
                  <a:lnTo>
                    <a:pt x="922" y="213"/>
                  </a:lnTo>
                  <a:lnTo>
                    <a:pt x="921" y="203"/>
                  </a:lnTo>
                  <a:lnTo>
                    <a:pt x="918" y="194"/>
                  </a:lnTo>
                  <a:lnTo>
                    <a:pt x="915" y="186"/>
                  </a:lnTo>
                  <a:lnTo>
                    <a:pt x="911" y="177"/>
                  </a:lnTo>
                  <a:lnTo>
                    <a:pt x="906" y="170"/>
                  </a:lnTo>
                  <a:lnTo>
                    <a:pt x="901" y="162"/>
                  </a:lnTo>
                  <a:lnTo>
                    <a:pt x="894" y="155"/>
                  </a:lnTo>
                  <a:lnTo>
                    <a:pt x="888" y="149"/>
                  </a:lnTo>
                  <a:lnTo>
                    <a:pt x="880" y="144"/>
                  </a:lnTo>
                  <a:lnTo>
                    <a:pt x="873" y="139"/>
                  </a:lnTo>
                  <a:lnTo>
                    <a:pt x="864" y="134"/>
                  </a:lnTo>
                  <a:lnTo>
                    <a:pt x="856" y="131"/>
                  </a:lnTo>
                  <a:lnTo>
                    <a:pt x="846" y="129"/>
                  </a:lnTo>
                  <a:lnTo>
                    <a:pt x="837" y="128"/>
                  </a:lnTo>
                  <a:lnTo>
                    <a:pt x="828" y="127"/>
                  </a:lnTo>
                  <a:lnTo>
                    <a:pt x="446" y="127"/>
                  </a:lnTo>
                  <a:lnTo>
                    <a:pt x="446" y="127"/>
                  </a:lnTo>
                  <a:lnTo>
                    <a:pt x="439" y="127"/>
                  </a:lnTo>
                  <a:lnTo>
                    <a:pt x="433" y="125"/>
                  </a:lnTo>
                  <a:lnTo>
                    <a:pt x="427" y="122"/>
                  </a:lnTo>
                  <a:lnTo>
                    <a:pt x="423" y="118"/>
                  </a:lnTo>
                  <a:lnTo>
                    <a:pt x="419" y="113"/>
                  </a:lnTo>
                  <a:lnTo>
                    <a:pt x="417" y="108"/>
                  </a:lnTo>
                  <a:lnTo>
                    <a:pt x="415" y="102"/>
                  </a:lnTo>
                  <a:lnTo>
                    <a:pt x="414" y="96"/>
                  </a:lnTo>
                  <a:lnTo>
                    <a:pt x="414" y="96"/>
                  </a:lnTo>
                  <a:lnTo>
                    <a:pt x="414" y="86"/>
                  </a:lnTo>
                  <a:lnTo>
                    <a:pt x="411" y="76"/>
                  </a:lnTo>
                  <a:lnTo>
                    <a:pt x="409" y="67"/>
                  </a:lnTo>
                  <a:lnTo>
                    <a:pt x="406" y="58"/>
                  </a:lnTo>
                  <a:lnTo>
                    <a:pt x="402" y="50"/>
                  </a:lnTo>
                  <a:lnTo>
                    <a:pt x="397" y="42"/>
                  </a:lnTo>
                  <a:lnTo>
                    <a:pt x="392" y="35"/>
                  </a:lnTo>
                  <a:lnTo>
                    <a:pt x="386" y="28"/>
                  </a:lnTo>
                  <a:lnTo>
                    <a:pt x="379" y="22"/>
                  </a:lnTo>
                  <a:lnTo>
                    <a:pt x="372" y="16"/>
                  </a:lnTo>
                  <a:lnTo>
                    <a:pt x="364" y="12"/>
                  </a:lnTo>
                  <a:lnTo>
                    <a:pt x="356" y="8"/>
                  </a:lnTo>
                  <a:lnTo>
                    <a:pt x="347" y="5"/>
                  </a:lnTo>
                  <a:lnTo>
                    <a:pt x="337" y="2"/>
                  </a:lnTo>
                  <a:lnTo>
                    <a:pt x="328" y="0"/>
                  </a:lnTo>
                  <a:lnTo>
                    <a:pt x="318" y="0"/>
                  </a:lnTo>
                  <a:lnTo>
                    <a:pt x="191" y="0"/>
                  </a:lnTo>
                  <a:lnTo>
                    <a:pt x="191" y="0"/>
                  </a:lnTo>
                  <a:lnTo>
                    <a:pt x="182" y="0"/>
                  </a:lnTo>
                  <a:lnTo>
                    <a:pt x="172" y="2"/>
                  </a:lnTo>
                  <a:lnTo>
                    <a:pt x="162" y="5"/>
                  </a:lnTo>
                  <a:lnTo>
                    <a:pt x="154" y="8"/>
                  </a:lnTo>
                  <a:lnTo>
                    <a:pt x="145" y="12"/>
                  </a:lnTo>
                  <a:lnTo>
                    <a:pt x="138" y="16"/>
                  </a:lnTo>
                  <a:lnTo>
                    <a:pt x="130" y="22"/>
                  </a:lnTo>
                  <a:lnTo>
                    <a:pt x="124" y="28"/>
                  </a:lnTo>
                  <a:lnTo>
                    <a:pt x="117" y="35"/>
                  </a:lnTo>
                  <a:lnTo>
                    <a:pt x="112" y="42"/>
                  </a:lnTo>
                  <a:lnTo>
                    <a:pt x="108" y="50"/>
                  </a:lnTo>
                  <a:lnTo>
                    <a:pt x="103" y="58"/>
                  </a:lnTo>
                  <a:lnTo>
                    <a:pt x="100" y="67"/>
                  </a:lnTo>
                  <a:lnTo>
                    <a:pt x="98" y="76"/>
                  </a:lnTo>
                  <a:lnTo>
                    <a:pt x="96" y="86"/>
                  </a:lnTo>
                  <a:lnTo>
                    <a:pt x="96" y="96"/>
                  </a:lnTo>
                  <a:lnTo>
                    <a:pt x="96" y="255"/>
                  </a:lnTo>
                  <a:lnTo>
                    <a:pt x="96" y="255"/>
                  </a:lnTo>
                  <a:lnTo>
                    <a:pt x="86" y="255"/>
                  </a:lnTo>
                  <a:lnTo>
                    <a:pt x="77" y="257"/>
                  </a:lnTo>
                  <a:lnTo>
                    <a:pt x="67" y="259"/>
                  </a:lnTo>
                  <a:lnTo>
                    <a:pt x="58" y="262"/>
                  </a:lnTo>
                  <a:lnTo>
                    <a:pt x="50" y="266"/>
                  </a:lnTo>
                  <a:lnTo>
                    <a:pt x="42" y="271"/>
                  </a:lnTo>
                  <a:lnTo>
                    <a:pt x="35" y="276"/>
                  </a:lnTo>
                  <a:lnTo>
                    <a:pt x="28" y="282"/>
                  </a:lnTo>
                  <a:lnTo>
                    <a:pt x="22" y="289"/>
                  </a:lnTo>
                  <a:lnTo>
                    <a:pt x="17" y="296"/>
                  </a:lnTo>
                  <a:lnTo>
                    <a:pt x="12" y="304"/>
                  </a:lnTo>
                  <a:lnTo>
                    <a:pt x="8" y="312"/>
                  </a:lnTo>
                  <a:lnTo>
                    <a:pt x="5" y="321"/>
                  </a:lnTo>
                  <a:lnTo>
                    <a:pt x="3" y="331"/>
                  </a:lnTo>
                  <a:lnTo>
                    <a:pt x="0" y="340"/>
                  </a:lnTo>
                  <a:lnTo>
                    <a:pt x="0" y="350"/>
                  </a:lnTo>
                  <a:lnTo>
                    <a:pt x="64" y="795"/>
                  </a:lnTo>
                  <a:lnTo>
                    <a:pt x="64" y="795"/>
                  </a:lnTo>
                  <a:lnTo>
                    <a:pt x="65" y="805"/>
                  </a:lnTo>
                  <a:lnTo>
                    <a:pt x="66" y="815"/>
                  </a:lnTo>
                  <a:lnTo>
                    <a:pt x="68" y="823"/>
                  </a:lnTo>
                  <a:lnTo>
                    <a:pt x="71" y="832"/>
                  </a:lnTo>
                  <a:lnTo>
                    <a:pt x="76" y="840"/>
                  </a:lnTo>
                  <a:lnTo>
                    <a:pt x="80" y="849"/>
                  </a:lnTo>
                  <a:lnTo>
                    <a:pt x="85" y="855"/>
                  </a:lnTo>
                  <a:lnTo>
                    <a:pt x="92" y="863"/>
                  </a:lnTo>
                  <a:lnTo>
                    <a:pt x="99" y="868"/>
                  </a:lnTo>
                  <a:lnTo>
                    <a:pt x="106" y="875"/>
                  </a:lnTo>
                  <a:lnTo>
                    <a:pt x="114" y="879"/>
                  </a:lnTo>
                  <a:lnTo>
                    <a:pt x="122" y="883"/>
                  </a:lnTo>
                  <a:lnTo>
                    <a:pt x="131" y="887"/>
                  </a:lnTo>
                  <a:lnTo>
                    <a:pt x="140" y="889"/>
                  </a:lnTo>
                  <a:lnTo>
                    <a:pt x="150" y="890"/>
                  </a:lnTo>
                  <a:lnTo>
                    <a:pt x="159" y="891"/>
                  </a:lnTo>
                  <a:lnTo>
                    <a:pt x="859" y="891"/>
                  </a:lnTo>
                  <a:lnTo>
                    <a:pt x="859" y="891"/>
                  </a:lnTo>
                  <a:lnTo>
                    <a:pt x="868" y="890"/>
                  </a:lnTo>
                  <a:lnTo>
                    <a:pt x="878" y="889"/>
                  </a:lnTo>
                  <a:lnTo>
                    <a:pt x="888" y="887"/>
                  </a:lnTo>
                  <a:lnTo>
                    <a:pt x="896" y="883"/>
                  </a:lnTo>
                  <a:lnTo>
                    <a:pt x="905" y="879"/>
                  </a:lnTo>
                  <a:lnTo>
                    <a:pt x="912" y="875"/>
                  </a:lnTo>
                  <a:lnTo>
                    <a:pt x="920" y="868"/>
                  </a:lnTo>
                  <a:lnTo>
                    <a:pt x="926" y="863"/>
                  </a:lnTo>
                  <a:lnTo>
                    <a:pt x="933" y="855"/>
                  </a:lnTo>
                  <a:lnTo>
                    <a:pt x="938" y="849"/>
                  </a:lnTo>
                  <a:lnTo>
                    <a:pt x="942" y="840"/>
                  </a:lnTo>
                  <a:lnTo>
                    <a:pt x="947" y="832"/>
                  </a:lnTo>
                  <a:lnTo>
                    <a:pt x="950" y="823"/>
                  </a:lnTo>
                  <a:lnTo>
                    <a:pt x="952" y="815"/>
                  </a:lnTo>
                  <a:lnTo>
                    <a:pt x="954" y="805"/>
                  </a:lnTo>
                  <a:lnTo>
                    <a:pt x="954" y="795"/>
                  </a:lnTo>
                  <a:lnTo>
                    <a:pt x="1018" y="350"/>
                  </a:lnTo>
                  <a:lnTo>
                    <a:pt x="1018" y="350"/>
                  </a:lnTo>
                  <a:lnTo>
                    <a:pt x="1018" y="340"/>
                  </a:lnTo>
                  <a:lnTo>
                    <a:pt x="1017" y="331"/>
                  </a:lnTo>
                  <a:lnTo>
                    <a:pt x="1013" y="321"/>
                  </a:lnTo>
                  <a:lnTo>
                    <a:pt x="1010" y="312"/>
                  </a:lnTo>
                  <a:lnTo>
                    <a:pt x="1007" y="304"/>
                  </a:lnTo>
                  <a:lnTo>
                    <a:pt x="1001" y="296"/>
                  </a:lnTo>
                  <a:lnTo>
                    <a:pt x="996" y="289"/>
                  </a:lnTo>
                  <a:lnTo>
                    <a:pt x="990" y="282"/>
                  </a:lnTo>
                  <a:lnTo>
                    <a:pt x="983" y="276"/>
                  </a:lnTo>
                  <a:lnTo>
                    <a:pt x="976" y="271"/>
                  </a:lnTo>
                  <a:lnTo>
                    <a:pt x="968" y="266"/>
                  </a:lnTo>
                  <a:lnTo>
                    <a:pt x="960" y="262"/>
                  </a:lnTo>
                  <a:lnTo>
                    <a:pt x="951" y="259"/>
                  </a:lnTo>
                  <a:lnTo>
                    <a:pt x="941" y="257"/>
                  </a:lnTo>
                  <a:lnTo>
                    <a:pt x="933" y="255"/>
                  </a:lnTo>
                  <a:lnTo>
                    <a:pt x="922" y="255"/>
                  </a:lnTo>
                  <a:lnTo>
                    <a:pt x="922" y="255"/>
                  </a:lnTo>
                  <a:close/>
                  <a:moveTo>
                    <a:pt x="159" y="96"/>
                  </a:moveTo>
                  <a:lnTo>
                    <a:pt x="159" y="96"/>
                  </a:lnTo>
                  <a:lnTo>
                    <a:pt x="160" y="89"/>
                  </a:lnTo>
                  <a:lnTo>
                    <a:pt x="161" y="83"/>
                  </a:lnTo>
                  <a:lnTo>
                    <a:pt x="165" y="78"/>
                  </a:lnTo>
                  <a:lnTo>
                    <a:pt x="169" y="73"/>
                  </a:lnTo>
                  <a:lnTo>
                    <a:pt x="173" y="69"/>
                  </a:lnTo>
                  <a:lnTo>
                    <a:pt x="179" y="66"/>
                  </a:lnTo>
                  <a:lnTo>
                    <a:pt x="185" y="65"/>
                  </a:lnTo>
                  <a:lnTo>
                    <a:pt x="191" y="64"/>
                  </a:lnTo>
                  <a:lnTo>
                    <a:pt x="318" y="64"/>
                  </a:lnTo>
                  <a:lnTo>
                    <a:pt x="318" y="64"/>
                  </a:lnTo>
                  <a:lnTo>
                    <a:pt x="324" y="65"/>
                  </a:lnTo>
                  <a:lnTo>
                    <a:pt x="331" y="66"/>
                  </a:lnTo>
                  <a:lnTo>
                    <a:pt x="336" y="69"/>
                  </a:lnTo>
                  <a:lnTo>
                    <a:pt x="341" y="73"/>
                  </a:lnTo>
                  <a:lnTo>
                    <a:pt x="345" y="78"/>
                  </a:lnTo>
                  <a:lnTo>
                    <a:pt x="348" y="83"/>
                  </a:lnTo>
                  <a:lnTo>
                    <a:pt x="349" y="89"/>
                  </a:lnTo>
                  <a:lnTo>
                    <a:pt x="350" y="96"/>
                  </a:lnTo>
                  <a:lnTo>
                    <a:pt x="350" y="96"/>
                  </a:lnTo>
                  <a:lnTo>
                    <a:pt x="350" y="105"/>
                  </a:lnTo>
                  <a:lnTo>
                    <a:pt x="352" y="115"/>
                  </a:lnTo>
                  <a:lnTo>
                    <a:pt x="354" y="124"/>
                  </a:lnTo>
                  <a:lnTo>
                    <a:pt x="358" y="132"/>
                  </a:lnTo>
                  <a:lnTo>
                    <a:pt x="362" y="141"/>
                  </a:lnTo>
                  <a:lnTo>
                    <a:pt x="366" y="148"/>
                  </a:lnTo>
                  <a:lnTo>
                    <a:pt x="372" y="156"/>
                  </a:lnTo>
                  <a:lnTo>
                    <a:pt x="378" y="163"/>
                  </a:lnTo>
                  <a:lnTo>
                    <a:pt x="385" y="169"/>
                  </a:lnTo>
                  <a:lnTo>
                    <a:pt x="392" y="174"/>
                  </a:lnTo>
                  <a:lnTo>
                    <a:pt x="400" y="179"/>
                  </a:lnTo>
                  <a:lnTo>
                    <a:pt x="408" y="184"/>
                  </a:lnTo>
                  <a:lnTo>
                    <a:pt x="417" y="187"/>
                  </a:lnTo>
                  <a:lnTo>
                    <a:pt x="426" y="189"/>
                  </a:lnTo>
                  <a:lnTo>
                    <a:pt x="436" y="190"/>
                  </a:lnTo>
                  <a:lnTo>
                    <a:pt x="446" y="191"/>
                  </a:lnTo>
                  <a:lnTo>
                    <a:pt x="828" y="191"/>
                  </a:lnTo>
                  <a:lnTo>
                    <a:pt x="828" y="191"/>
                  </a:lnTo>
                  <a:lnTo>
                    <a:pt x="833" y="191"/>
                  </a:lnTo>
                  <a:lnTo>
                    <a:pt x="839" y="193"/>
                  </a:lnTo>
                  <a:lnTo>
                    <a:pt x="845" y="197"/>
                  </a:lnTo>
                  <a:lnTo>
                    <a:pt x="849" y="200"/>
                  </a:lnTo>
                  <a:lnTo>
                    <a:pt x="853" y="205"/>
                  </a:lnTo>
                  <a:lnTo>
                    <a:pt x="857" y="211"/>
                  </a:lnTo>
                  <a:lnTo>
                    <a:pt x="859" y="216"/>
                  </a:lnTo>
                  <a:lnTo>
                    <a:pt x="859" y="222"/>
                  </a:lnTo>
                  <a:lnTo>
                    <a:pt x="859" y="255"/>
                  </a:lnTo>
                  <a:lnTo>
                    <a:pt x="159" y="255"/>
                  </a:lnTo>
                  <a:lnTo>
                    <a:pt x="159" y="96"/>
                  </a:lnTo>
                  <a:close/>
                  <a:moveTo>
                    <a:pt x="891" y="795"/>
                  </a:moveTo>
                  <a:lnTo>
                    <a:pt x="891" y="795"/>
                  </a:lnTo>
                  <a:lnTo>
                    <a:pt x="890" y="802"/>
                  </a:lnTo>
                  <a:lnTo>
                    <a:pt x="888" y="807"/>
                  </a:lnTo>
                  <a:lnTo>
                    <a:pt x="886" y="812"/>
                  </a:lnTo>
                  <a:lnTo>
                    <a:pt x="881" y="818"/>
                  </a:lnTo>
                  <a:lnTo>
                    <a:pt x="877" y="821"/>
                  </a:lnTo>
                  <a:lnTo>
                    <a:pt x="872" y="824"/>
                  </a:lnTo>
                  <a:lnTo>
                    <a:pt x="865" y="826"/>
                  </a:lnTo>
                  <a:lnTo>
                    <a:pt x="859" y="826"/>
                  </a:lnTo>
                  <a:lnTo>
                    <a:pt x="159" y="826"/>
                  </a:lnTo>
                  <a:lnTo>
                    <a:pt x="159" y="826"/>
                  </a:lnTo>
                  <a:lnTo>
                    <a:pt x="153" y="826"/>
                  </a:lnTo>
                  <a:lnTo>
                    <a:pt x="147" y="824"/>
                  </a:lnTo>
                  <a:lnTo>
                    <a:pt x="141" y="821"/>
                  </a:lnTo>
                  <a:lnTo>
                    <a:pt x="137" y="818"/>
                  </a:lnTo>
                  <a:lnTo>
                    <a:pt x="132" y="812"/>
                  </a:lnTo>
                  <a:lnTo>
                    <a:pt x="130" y="807"/>
                  </a:lnTo>
                  <a:lnTo>
                    <a:pt x="128" y="802"/>
                  </a:lnTo>
                  <a:lnTo>
                    <a:pt x="127" y="795"/>
                  </a:lnTo>
                  <a:lnTo>
                    <a:pt x="64" y="350"/>
                  </a:lnTo>
                  <a:lnTo>
                    <a:pt x="64" y="350"/>
                  </a:lnTo>
                  <a:lnTo>
                    <a:pt x="65" y="344"/>
                  </a:lnTo>
                  <a:lnTo>
                    <a:pt x="66" y="337"/>
                  </a:lnTo>
                  <a:lnTo>
                    <a:pt x="69" y="332"/>
                  </a:lnTo>
                  <a:lnTo>
                    <a:pt x="73" y="328"/>
                  </a:lnTo>
                  <a:lnTo>
                    <a:pt x="78" y="323"/>
                  </a:lnTo>
                  <a:lnTo>
                    <a:pt x="83" y="321"/>
                  </a:lnTo>
                  <a:lnTo>
                    <a:pt x="89" y="319"/>
                  </a:lnTo>
                  <a:lnTo>
                    <a:pt x="96" y="318"/>
                  </a:lnTo>
                  <a:lnTo>
                    <a:pt x="922" y="318"/>
                  </a:lnTo>
                  <a:lnTo>
                    <a:pt x="922" y="318"/>
                  </a:lnTo>
                  <a:lnTo>
                    <a:pt x="929" y="319"/>
                  </a:lnTo>
                  <a:lnTo>
                    <a:pt x="935" y="321"/>
                  </a:lnTo>
                  <a:lnTo>
                    <a:pt x="940" y="323"/>
                  </a:lnTo>
                  <a:lnTo>
                    <a:pt x="945" y="328"/>
                  </a:lnTo>
                  <a:lnTo>
                    <a:pt x="949" y="332"/>
                  </a:lnTo>
                  <a:lnTo>
                    <a:pt x="952" y="337"/>
                  </a:lnTo>
                  <a:lnTo>
                    <a:pt x="953" y="344"/>
                  </a:lnTo>
                  <a:lnTo>
                    <a:pt x="954" y="350"/>
                  </a:lnTo>
                  <a:lnTo>
                    <a:pt x="891" y="795"/>
                  </a:lnTo>
                  <a:close/>
                  <a:moveTo>
                    <a:pt x="462" y="381"/>
                  </a:moveTo>
                  <a:lnTo>
                    <a:pt x="228" y="381"/>
                  </a:lnTo>
                  <a:lnTo>
                    <a:pt x="228" y="381"/>
                  </a:lnTo>
                  <a:lnTo>
                    <a:pt x="219" y="382"/>
                  </a:lnTo>
                  <a:lnTo>
                    <a:pt x="211" y="383"/>
                  </a:lnTo>
                  <a:lnTo>
                    <a:pt x="203" y="385"/>
                  </a:lnTo>
                  <a:lnTo>
                    <a:pt x="196" y="389"/>
                  </a:lnTo>
                  <a:lnTo>
                    <a:pt x="189" y="392"/>
                  </a:lnTo>
                  <a:lnTo>
                    <a:pt x="183" y="396"/>
                  </a:lnTo>
                  <a:lnTo>
                    <a:pt x="176" y="402"/>
                  </a:lnTo>
                  <a:lnTo>
                    <a:pt x="170" y="407"/>
                  </a:lnTo>
                  <a:lnTo>
                    <a:pt x="170" y="407"/>
                  </a:lnTo>
                  <a:lnTo>
                    <a:pt x="166" y="413"/>
                  </a:lnTo>
                  <a:lnTo>
                    <a:pt x="161" y="421"/>
                  </a:lnTo>
                  <a:lnTo>
                    <a:pt x="158" y="428"/>
                  </a:lnTo>
                  <a:lnTo>
                    <a:pt x="155" y="436"/>
                  </a:lnTo>
                  <a:lnTo>
                    <a:pt x="154" y="443"/>
                  </a:lnTo>
                  <a:lnTo>
                    <a:pt x="153" y="451"/>
                  </a:lnTo>
                  <a:lnTo>
                    <a:pt x="153" y="459"/>
                  </a:lnTo>
                  <a:lnTo>
                    <a:pt x="153" y="468"/>
                  </a:lnTo>
                  <a:lnTo>
                    <a:pt x="167" y="564"/>
                  </a:lnTo>
                  <a:lnTo>
                    <a:pt x="167" y="564"/>
                  </a:lnTo>
                  <a:lnTo>
                    <a:pt x="168" y="571"/>
                  </a:lnTo>
                  <a:lnTo>
                    <a:pt x="170" y="578"/>
                  </a:lnTo>
                  <a:lnTo>
                    <a:pt x="175" y="591"/>
                  </a:lnTo>
                  <a:lnTo>
                    <a:pt x="183" y="603"/>
                  </a:lnTo>
                  <a:lnTo>
                    <a:pt x="192" y="614"/>
                  </a:lnTo>
                  <a:lnTo>
                    <a:pt x="203" y="623"/>
                  </a:lnTo>
                  <a:lnTo>
                    <a:pt x="215" y="630"/>
                  </a:lnTo>
                  <a:lnTo>
                    <a:pt x="221" y="632"/>
                  </a:lnTo>
                  <a:lnTo>
                    <a:pt x="228" y="634"/>
                  </a:lnTo>
                  <a:lnTo>
                    <a:pt x="234" y="635"/>
                  </a:lnTo>
                  <a:lnTo>
                    <a:pt x="241" y="635"/>
                  </a:lnTo>
                  <a:lnTo>
                    <a:pt x="462" y="637"/>
                  </a:lnTo>
                  <a:lnTo>
                    <a:pt x="462" y="637"/>
                  </a:lnTo>
                  <a:lnTo>
                    <a:pt x="469" y="635"/>
                  </a:lnTo>
                  <a:lnTo>
                    <a:pt x="478" y="634"/>
                  </a:lnTo>
                  <a:lnTo>
                    <a:pt x="485" y="632"/>
                  </a:lnTo>
                  <a:lnTo>
                    <a:pt x="492" y="630"/>
                  </a:lnTo>
                  <a:lnTo>
                    <a:pt x="499" y="627"/>
                  </a:lnTo>
                  <a:lnTo>
                    <a:pt x="506" y="623"/>
                  </a:lnTo>
                  <a:lnTo>
                    <a:pt x="512" y="618"/>
                  </a:lnTo>
                  <a:lnTo>
                    <a:pt x="518" y="613"/>
                  </a:lnTo>
                  <a:lnTo>
                    <a:pt x="523" y="608"/>
                  </a:lnTo>
                  <a:lnTo>
                    <a:pt x="527" y="601"/>
                  </a:lnTo>
                  <a:lnTo>
                    <a:pt x="532" y="595"/>
                  </a:lnTo>
                  <a:lnTo>
                    <a:pt x="535" y="587"/>
                  </a:lnTo>
                  <a:lnTo>
                    <a:pt x="537" y="581"/>
                  </a:lnTo>
                  <a:lnTo>
                    <a:pt x="539" y="572"/>
                  </a:lnTo>
                  <a:lnTo>
                    <a:pt x="540" y="565"/>
                  </a:lnTo>
                  <a:lnTo>
                    <a:pt x="541" y="557"/>
                  </a:lnTo>
                  <a:lnTo>
                    <a:pt x="541" y="462"/>
                  </a:lnTo>
                  <a:lnTo>
                    <a:pt x="541" y="462"/>
                  </a:lnTo>
                  <a:lnTo>
                    <a:pt x="540" y="453"/>
                  </a:lnTo>
                  <a:lnTo>
                    <a:pt x="539" y="446"/>
                  </a:lnTo>
                  <a:lnTo>
                    <a:pt x="537" y="438"/>
                  </a:lnTo>
                  <a:lnTo>
                    <a:pt x="535" y="431"/>
                  </a:lnTo>
                  <a:lnTo>
                    <a:pt x="532" y="423"/>
                  </a:lnTo>
                  <a:lnTo>
                    <a:pt x="527" y="417"/>
                  </a:lnTo>
                  <a:lnTo>
                    <a:pt x="523" y="410"/>
                  </a:lnTo>
                  <a:lnTo>
                    <a:pt x="518" y="405"/>
                  </a:lnTo>
                  <a:lnTo>
                    <a:pt x="512" y="399"/>
                  </a:lnTo>
                  <a:lnTo>
                    <a:pt x="506" y="395"/>
                  </a:lnTo>
                  <a:lnTo>
                    <a:pt x="499" y="391"/>
                  </a:lnTo>
                  <a:lnTo>
                    <a:pt x="492" y="388"/>
                  </a:lnTo>
                  <a:lnTo>
                    <a:pt x="485" y="385"/>
                  </a:lnTo>
                  <a:lnTo>
                    <a:pt x="478" y="383"/>
                  </a:lnTo>
                  <a:lnTo>
                    <a:pt x="469" y="382"/>
                  </a:lnTo>
                  <a:lnTo>
                    <a:pt x="462" y="381"/>
                  </a:lnTo>
                  <a:lnTo>
                    <a:pt x="462" y="381"/>
                  </a:lnTo>
                  <a:close/>
                  <a:moveTo>
                    <a:pt x="477" y="557"/>
                  </a:moveTo>
                  <a:lnTo>
                    <a:pt x="477" y="557"/>
                  </a:lnTo>
                  <a:lnTo>
                    <a:pt x="477" y="560"/>
                  </a:lnTo>
                  <a:lnTo>
                    <a:pt x="476" y="562"/>
                  </a:lnTo>
                  <a:lnTo>
                    <a:pt x="473" y="568"/>
                  </a:lnTo>
                  <a:lnTo>
                    <a:pt x="467" y="571"/>
                  </a:lnTo>
                  <a:lnTo>
                    <a:pt x="465" y="572"/>
                  </a:lnTo>
                  <a:lnTo>
                    <a:pt x="462" y="572"/>
                  </a:lnTo>
                  <a:lnTo>
                    <a:pt x="242" y="572"/>
                  </a:lnTo>
                  <a:lnTo>
                    <a:pt x="242" y="572"/>
                  </a:lnTo>
                  <a:lnTo>
                    <a:pt x="239" y="570"/>
                  </a:lnTo>
                  <a:lnTo>
                    <a:pt x="234" y="566"/>
                  </a:lnTo>
                  <a:lnTo>
                    <a:pt x="231" y="560"/>
                  </a:lnTo>
                  <a:lnTo>
                    <a:pt x="229" y="554"/>
                  </a:lnTo>
                  <a:lnTo>
                    <a:pt x="216" y="459"/>
                  </a:lnTo>
                  <a:lnTo>
                    <a:pt x="216" y="459"/>
                  </a:lnTo>
                  <a:lnTo>
                    <a:pt x="216" y="453"/>
                  </a:lnTo>
                  <a:lnTo>
                    <a:pt x="218" y="449"/>
                  </a:lnTo>
                  <a:lnTo>
                    <a:pt x="218" y="449"/>
                  </a:lnTo>
                  <a:lnTo>
                    <a:pt x="223" y="447"/>
                  </a:lnTo>
                  <a:lnTo>
                    <a:pt x="228" y="446"/>
                  </a:lnTo>
                  <a:lnTo>
                    <a:pt x="462" y="446"/>
                  </a:lnTo>
                  <a:lnTo>
                    <a:pt x="462" y="446"/>
                  </a:lnTo>
                  <a:lnTo>
                    <a:pt x="465" y="446"/>
                  </a:lnTo>
                  <a:lnTo>
                    <a:pt x="467" y="447"/>
                  </a:lnTo>
                  <a:lnTo>
                    <a:pt x="473" y="450"/>
                  </a:lnTo>
                  <a:lnTo>
                    <a:pt x="476" y="455"/>
                  </a:lnTo>
                  <a:lnTo>
                    <a:pt x="477" y="458"/>
                  </a:lnTo>
                  <a:lnTo>
                    <a:pt x="477" y="462"/>
                  </a:lnTo>
                  <a:lnTo>
                    <a:pt x="477" y="55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anose="020b0503020204020204" pitchFamily="34" typeface="微软雅黑"/>
              </a:endParaRPr>
            </a:p>
          </p:txBody>
        </p:sp>
      </p:grpSp>
      <p:grpSp>
        <p:nvGrpSpPr>
          <p:cNvPr id="18" name="组合 17"/>
          <p:cNvGrpSpPr/>
          <p:nvPr/>
        </p:nvGrpSpPr>
        <p:grpSpPr>
          <a:xfrm>
            <a:off x="3509641" y="3589587"/>
            <a:ext cx="642094" cy="655163"/>
            <a:chOff x="4753800" y="4905819"/>
            <a:chExt cx="869714" cy="869714"/>
          </a:xfrm>
        </p:grpSpPr>
        <p:sp>
          <p:nvSpPr>
            <p:cNvPr id="19" name="椭圆 18"/>
            <p:cNvSpPr/>
            <p:nvPr/>
          </p:nvSpPr>
          <p:spPr>
            <a:xfrm>
              <a:off x="4753800" y="4905819"/>
              <a:ext cx="869714" cy="869714"/>
            </a:xfrm>
            <a:prstGeom prst="ellips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a charset="-122" panose="020b0503020204020204" pitchFamily="34" typeface="微软雅黑"/>
              </a:endParaRPr>
            </a:p>
          </p:txBody>
        </p:sp>
        <p:sp>
          <p:nvSpPr>
            <p:cNvPr id="20" name="Freeform 32"/>
            <p:cNvSpPr>
              <a:spLocks noEditPoints="1"/>
            </p:cNvSpPr>
            <p:nvPr/>
          </p:nvSpPr>
          <p:spPr bwMode="auto">
            <a:xfrm>
              <a:off x="5027526" y="5269330"/>
              <a:ext cx="322263" cy="161925"/>
            </a:xfrm>
            <a:custGeom>
              <a:gdLst>
                <a:gd fmla="*/ 891 w 1019" name="T0"/>
                <a:gd fmla="*/ 95 h 508" name="T1"/>
                <a:gd fmla="*/ 887 w 1019" name="T2"/>
                <a:gd fmla="*/ 67 h 508" name="T3"/>
                <a:gd fmla="*/ 875 w 1019" name="T4"/>
                <a:gd fmla="*/ 41 h 508" name="T5"/>
                <a:gd fmla="*/ 857 w 1019" name="T6"/>
                <a:gd fmla="*/ 22 h 508" name="T7"/>
                <a:gd fmla="*/ 833 w 1019" name="T8"/>
                <a:gd fmla="*/ 7 h 508" name="T9"/>
                <a:gd fmla="*/ 805 w 1019" name="T10"/>
                <a:gd fmla="*/ 1 h 508" name="T11"/>
                <a:gd fmla="*/ 96 w 1019" name="T12"/>
                <a:gd fmla="*/ 0 h 508" name="T13"/>
                <a:gd fmla="*/ 68 w 1019" name="T14"/>
                <a:gd fmla="*/ 4 h 508" name="T15"/>
                <a:gd fmla="*/ 42 w 1019" name="T16"/>
                <a:gd fmla="*/ 16 h 508" name="T17"/>
                <a:gd fmla="*/ 22 w 1019" name="T18"/>
                <a:gd fmla="*/ 35 h 508" name="T19"/>
                <a:gd fmla="*/ 8 w 1019" name="T20"/>
                <a:gd fmla="*/ 59 h 508" name="T21"/>
                <a:gd fmla="*/ 2 w 1019" name="T22"/>
                <a:gd fmla="*/ 85 h 508" name="T23"/>
                <a:gd fmla="*/ 0 w 1019" name="T24"/>
                <a:gd fmla="*/ 414 h 508" name="T25"/>
                <a:gd fmla="*/ 5 w 1019" name="T26"/>
                <a:gd fmla="*/ 442 h 508" name="T27"/>
                <a:gd fmla="*/ 17 w 1019" name="T28"/>
                <a:gd fmla="*/ 466 h 508" name="T29"/>
                <a:gd fmla="*/ 35 w 1019" name="T30"/>
                <a:gd fmla="*/ 487 h 508" name="T31"/>
                <a:gd fmla="*/ 58 w 1019" name="T32"/>
                <a:gd fmla="*/ 501 h 508" name="T33"/>
                <a:gd fmla="*/ 86 w 1019" name="T34"/>
                <a:gd fmla="*/ 508 h 508" name="T35"/>
                <a:gd fmla="*/ 796 w 1019" name="T36"/>
                <a:gd fmla="*/ 508 h 508" name="T37"/>
                <a:gd fmla="*/ 824 w 1019" name="T38"/>
                <a:gd fmla="*/ 504 h 508" name="T39"/>
                <a:gd fmla="*/ 849 w 1019" name="T40"/>
                <a:gd fmla="*/ 492 h 508" name="T41"/>
                <a:gd fmla="*/ 870 w 1019" name="T42"/>
                <a:gd fmla="*/ 474 h 508" name="T43"/>
                <a:gd fmla="*/ 883 w 1019" name="T44"/>
                <a:gd fmla="*/ 450 h 508" name="T45"/>
                <a:gd fmla="*/ 891 w 1019" name="T46"/>
                <a:gd fmla="*/ 423 h 508" name="T47"/>
                <a:gd fmla="*/ 954 w 1019" name="T48"/>
                <a:gd fmla="*/ 414 h 508" name="T49"/>
                <a:gd fmla="*/ 979 w 1019" name="T50"/>
                <a:gd fmla="*/ 408 h 508" name="T51"/>
                <a:gd fmla="*/ 1008 w 1019" name="T52"/>
                <a:gd fmla="*/ 385 h 508" name="T53"/>
                <a:gd fmla="*/ 1018 w 1019" name="T54"/>
                <a:gd fmla="*/ 356 h 508" name="T55"/>
                <a:gd fmla="*/ 1019 w 1019" name="T56"/>
                <a:gd fmla="*/ 158 h 508" name="T57"/>
                <a:gd fmla="*/ 1013 w 1019" name="T58"/>
                <a:gd fmla="*/ 134 h 508" name="T59"/>
                <a:gd fmla="*/ 990 w 1019" name="T60"/>
                <a:gd fmla="*/ 106 h 508" name="T61"/>
                <a:gd fmla="*/ 961 w 1019" name="T62"/>
                <a:gd fmla="*/ 95 h 508" name="T63"/>
                <a:gd fmla="*/ 828 w 1019" name="T64"/>
                <a:gd fmla="*/ 414 h 508" name="T65"/>
                <a:gd fmla="*/ 824 w 1019" name="T66"/>
                <a:gd fmla="*/ 426 h 508" name="T67"/>
                <a:gd fmla="*/ 814 w 1019" name="T68"/>
                <a:gd fmla="*/ 439 h 508" name="T69"/>
                <a:gd fmla="*/ 796 w 1019" name="T70"/>
                <a:gd fmla="*/ 445 h 508" name="T71"/>
                <a:gd fmla="*/ 90 w 1019" name="T72"/>
                <a:gd fmla="*/ 445 h 508" name="T73"/>
                <a:gd fmla="*/ 73 w 1019" name="T74"/>
                <a:gd fmla="*/ 436 h 508" name="T75"/>
                <a:gd fmla="*/ 65 w 1019" name="T76"/>
                <a:gd fmla="*/ 420 h 508" name="T77"/>
                <a:gd fmla="*/ 64 w 1019" name="T78"/>
                <a:gd fmla="*/ 95 h 508" name="T79"/>
                <a:gd fmla="*/ 69 w 1019" name="T80"/>
                <a:gd fmla="*/ 78 h 508" name="T81"/>
                <a:gd fmla="*/ 84 w 1019" name="T82"/>
                <a:gd fmla="*/ 66 h 508" name="T83"/>
                <a:gd fmla="*/ 796 w 1019" name="T84"/>
                <a:gd fmla="*/ 63 h 508" name="T85"/>
                <a:gd fmla="*/ 808 w 1019" name="T86"/>
                <a:gd fmla="*/ 66 h 508" name="T87"/>
                <a:gd fmla="*/ 822 w 1019" name="T88"/>
                <a:gd fmla="*/ 78 h 508" name="T89"/>
                <a:gd fmla="*/ 828 w 1019" name="T90"/>
                <a:gd fmla="*/ 95 h 508" name="T91"/>
                <a:gd fmla="*/ 891 w 1019" name="T92"/>
                <a:gd fmla="*/ 349 h 508" name="T93"/>
                <a:gd fmla="*/ 954 w 1019" name="T94"/>
                <a:gd fmla="*/ 349 h 508" name="T95"/>
                <a:gd fmla="*/ 598 w 1019" name="T96"/>
                <a:gd fmla="*/ 150 h 508" name="T97"/>
                <a:gd fmla="*/ 582 w 1019" name="T98"/>
                <a:gd fmla="*/ 136 h 508" name="T99"/>
                <a:gd fmla="*/ 563 w 1019" name="T100"/>
                <a:gd fmla="*/ 127 h 508" name="T101"/>
                <a:gd fmla="*/ 159 w 1019" name="T102"/>
                <a:gd fmla="*/ 127 h 508" name="T103"/>
                <a:gd fmla="*/ 142 w 1019" name="T104"/>
                <a:gd fmla="*/ 133 h 508" name="T105"/>
                <a:gd fmla="*/ 130 w 1019" name="T106"/>
                <a:gd fmla="*/ 147 h 508" name="T107"/>
                <a:gd fmla="*/ 128 w 1019" name="T108"/>
                <a:gd fmla="*/ 349 h 508" name="T109"/>
                <a:gd fmla="*/ 130 w 1019" name="T110"/>
                <a:gd fmla="*/ 362 h 508" name="T111"/>
                <a:gd fmla="*/ 142 w 1019" name="T112"/>
                <a:gd fmla="*/ 376 h 508" name="T113"/>
                <a:gd fmla="*/ 159 w 1019" name="T114"/>
                <a:gd fmla="*/ 382 h 508" name="T115"/>
                <a:gd fmla="*/ 689 w 1019" name="T116"/>
                <a:gd fmla="*/ 380 h 508" name="T117"/>
                <a:gd fmla="*/ 701 w 1019" name="T118"/>
                <a:gd fmla="*/ 373 h 508" name="T119"/>
                <a:gd fmla="*/ 702 w 1019" name="T120"/>
                <a:gd fmla="*/ 359 h 50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08" w="1019">
                  <a:moveTo>
                    <a:pt x="954" y="95"/>
                  </a:moveTo>
                  <a:lnTo>
                    <a:pt x="891" y="95"/>
                  </a:lnTo>
                  <a:lnTo>
                    <a:pt x="891" y="95"/>
                  </a:lnTo>
                  <a:lnTo>
                    <a:pt x="891" y="85"/>
                  </a:lnTo>
                  <a:lnTo>
                    <a:pt x="889" y="76"/>
                  </a:lnTo>
                  <a:lnTo>
                    <a:pt x="887" y="67"/>
                  </a:lnTo>
                  <a:lnTo>
                    <a:pt x="883" y="59"/>
                  </a:lnTo>
                  <a:lnTo>
                    <a:pt x="879" y="50"/>
                  </a:lnTo>
                  <a:lnTo>
                    <a:pt x="875" y="41"/>
                  </a:lnTo>
                  <a:lnTo>
                    <a:pt x="870" y="35"/>
                  </a:lnTo>
                  <a:lnTo>
                    <a:pt x="863" y="27"/>
                  </a:lnTo>
                  <a:lnTo>
                    <a:pt x="857" y="22"/>
                  </a:lnTo>
                  <a:lnTo>
                    <a:pt x="849" y="16"/>
                  </a:lnTo>
                  <a:lnTo>
                    <a:pt x="842" y="11"/>
                  </a:lnTo>
                  <a:lnTo>
                    <a:pt x="833" y="7"/>
                  </a:lnTo>
                  <a:lnTo>
                    <a:pt x="824" y="4"/>
                  </a:lnTo>
                  <a:lnTo>
                    <a:pt x="815" y="2"/>
                  </a:lnTo>
                  <a:lnTo>
                    <a:pt x="805" y="1"/>
                  </a:lnTo>
                  <a:lnTo>
                    <a:pt x="796" y="0"/>
                  </a:lnTo>
                  <a:lnTo>
                    <a:pt x="96" y="0"/>
                  </a:lnTo>
                  <a:lnTo>
                    <a:pt x="96" y="0"/>
                  </a:lnTo>
                  <a:lnTo>
                    <a:pt x="86" y="1"/>
                  </a:lnTo>
                  <a:lnTo>
                    <a:pt x="77" y="2"/>
                  </a:lnTo>
                  <a:lnTo>
                    <a:pt x="68" y="4"/>
                  </a:lnTo>
                  <a:lnTo>
                    <a:pt x="58" y="7"/>
                  </a:lnTo>
                  <a:lnTo>
                    <a:pt x="51" y="11"/>
                  </a:lnTo>
                  <a:lnTo>
                    <a:pt x="42" y="16"/>
                  </a:lnTo>
                  <a:lnTo>
                    <a:pt x="35" y="22"/>
                  </a:lnTo>
                  <a:lnTo>
                    <a:pt x="28" y="27"/>
                  </a:lnTo>
                  <a:lnTo>
                    <a:pt x="22" y="35"/>
                  </a:lnTo>
                  <a:lnTo>
                    <a:pt x="17" y="41"/>
                  </a:lnTo>
                  <a:lnTo>
                    <a:pt x="12" y="50"/>
                  </a:lnTo>
                  <a:lnTo>
                    <a:pt x="8" y="59"/>
                  </a:lnTo>
                  <a:lnTo>
                    <a:pt x="5" y="67"/>
                  </a:lnTo>
                  <a:lnTo>
                    <a:pt x="3" y="76"/>
                  </a:lnTo>
                  <a:lnTo>
                    <a:pt x="2" y="85"/>
                  </a:lnTo>
                  <a:lnTo>
                    <a:pt x="0" y="95"/>
                  </a:lnTo>
                  <a:lnTo>
                    <a:pt x="0" y="414"/>
                  </a:lnTo>
                  <a:lnTo>
                    <a:pt x="0" y="414"/>
                  </a:lnTo>
                  <a:lnTo>
                    <a:pt x="2" y="423"/>
                  </a:lnTo>
                  <a:lnTo>
                    <a:pt x="3" y="432"/>
                  </a:lnTo>
                  <a:lnTo>
                    <a:pt x="5" y="442"/>
                  </a:lnTo>
                  <a:lnTo>
                    <a:pt x="8" y="450"/>
                  </a:lnTo>
                  <a:lnTo>
                    <a:pt x="12" y="459"/>
                  </a:lnTo>
                  <a:lnTo>
                    <a:pt x="17" y="466"/>
                  </a:lnTo>
                  <a:lnTo>
                    <a:pt x="22" y="474"/>
                  </a:lnTo>
                  <a:lnTo>
                    <a:pt x="28" y="480"/>
                  </a:lnTo>
                  <a:lnTo>
                    <a:pt x="35" y="487"/>
                  </a:lnTo>
                  <a:lnTo>
                    <a:pt x="42" y="492"/>
                  </a:lnTo>
                  <a:lnTo>
                    <a:pt x="51" y="497"/>
                  </a:lnTo>
                  <a:lnTo>
                    <a:pt x="58" y="501"/>
                  </a:lnTo>
                  <a:lnTo>
                    <a:pt x="68" y="504"/>
                  </a:lnTo>
                  <a:lnTo>
                    <a:pt x="77" y="507"/>
                  </a:lnTo>
                  <a:lnTo>
                    <a:pt x="86" y="508"/>
                  </a:lnTo>
                  <a:lnTo>
                    <a:pt x="96" y="508"/>
                  </a:lnTo>
                  <a:lnTo>
                    <a:pt x="796" y="508"/>
                  </a:lnTo>
                  <a:lnTo>
                    <a:pt x="796" y="508"/>
                  </a:lnTo>
                  <a:lnTo>
                    <a:pt x="805" y="508"/>
                  </a:lnTo>
                  <a:lnTo>
                    <a:pt x="815" y="507"/>
                  </a:lnTo>
                  <a:lnTo>
                    <a:pt x="824" y="504"/>
                  </a:lnTo>
                  <a:lnTo>
                    <a:pt x="833" y="501"/>
                  </a:lnTo>
                  <a:lnTo>
                    <a:pt x="842" y="497"/>
                  </a:lnTo>
                  <a:lnTo>
                    <a:pt x="849" y="492"/>
                  </a:lnTo>
                  <a:lnTo>
                    <a:pt x="857" y="487"/>
                  </a:lnTo>
                  <a:lnTo>
                    <a:pt x="863" y="480"/>
                  </a:lnTo>
                  <a:lnTo>
                    <a:pt x="870" y="474"/>
                  </a:lnTo>
                  <a:lnTo>
                    <a:pt x="875" y="466"/>
                  </a:lnTo>
                  <a:lnTo>
                    <a:pt x="879" y="459"/>
                  </a:lnTo>
                  <a:lnTo>
                    <a:pt x="883" y="450"/>
                  </a:lnTo>
                  <a:lnTo>
                    <a:pt x="887" y="442"/>
                  </a:lnTo>
                  <a:lnTo>
                    <a:pt x="889" y="432"/>
                  </a:lnTo>
                  <a:lnTo>
                    <a:pt x="891" y="423"/>
                  </a:lnTo>
                  <a:lnTo>
                    <a:pt x="891" y="414"/>
                  </a:lnTo>
                  <a:lnTo>
                    <a:pt x="954" y="414"/>
                  </a:lnTo>
                  <a:lnTo>
                    <a:pt x="954" y="414"/>
                  </a:lnTo>
                  <a:lnTo>
                    <a:pt x="961" y="413"/>
                  </a:lnTo>
                  <a:lnTo>
                    <a:pt x="967" y="412"/>
                  </a:lnTo>
                  <a:lnTo>
                    <a:pt x="979" y="408"/>
                  </a:lnTo>
                  <a:lnTo>
                    <a:pt x="990" y="402"/>
                  </a:lnTo>
                  <a:lnTo>
                    <a:pt x="999" y="394"/>
                  </a:lnTo>
                  <a:lnTo>
                    <a:pt x="1008" y="385"/>
                  </a:lnTo>
                  <a:lnTo>
                    <a:pt x="1013" y="374"/>
                  </a:lnTo>
                  <a:lnTo>
                    <a:pt x="1017" y="362"/>
                  </a:lnTo>
                  <a:lnTo>
                    <a:pt x="1018" y="356"/>
                  </a:lnTo>
                  <a:lnTo>
                    <a:pt x="1019" y="349"/>
                  </a:lnTo>
                  <a:lnTo>
                    <a:pt x="1019" y="158"/>
                  </a:lnTo>
                  <a:lnTo>
                    <a:pt x="1019" y="158"/>
                  </a:lnTo>
                  <a:lnTo>
                    <a:pt x="1018" y="152"/>
                  </a:lnTo>
                  <a:lnTo>
                    <a:pt x="1017" y="145"/>
                  </a:lnTo>
                  <a:lnTo>
                    <a:pt x="1013" y="134"/>
                  </a:lnTo>
                  <a:lnTo>
                    <a:pt x="1008" y="123"/>
                  </a:lnTo>
                  <a:lnTo>
                    <a:pt x="999" y="114"/>
                  </a:lnTo>
                  <a:lnTo>
                    <a:pt x="990" y="106"/>
                  </a:lnTo>
                  <a:lnTo>
                    <a:pt x="979" y="100"/>
                  </a:lnTo>
                  <a:lnTo>
                    <a:pt x="967" y="96"/>
                  </a:lnTo>
                  <a:lnTo>
                    <a:pt x="961" y="95"/>
                  </a:lnTo>
                  <a:lnTo>
                    <a:pt x="954" y="95"/>
                  </a:lnTo>
                  <a:lnTo>
                    <a:pt x="954" y="95"/>
                  </a:lnTo>
                  <a:close/>
                  <a:moveTo>
                    <a:pt x="828" y="414"/>
                  </a:moveTo>
                  <a:lnTo>
                    <a:pt x="828" y="414"/>
                  </a:lnTo>
                  <a:lnTo>
                    <a:pt x="827" y="420"/>
                  </a:lnTo>
                  <a:lnTo>
                    <a:pt x="824" y="426"/>
                  </a:lnTo>
                  <a:lnTo>
                    <a:pt x="822" y="431"/>
                  </a:lnTo>
                  <a:lnTo>
                    <a:pt x="818" y="436"/>
                  </a:lnTo>
                  <a:lnTo>
                    <a:pt x="814" y="439"/>
                  </a:lnTo>
                  <a:lnTo>
                    <a:pt x="808" y="443"/>
                  </a:lnTo>
                  <a:lnTo>
                    <a:pt x="802" y="445"/>
                  </a:lnTo>
                  <a:lnTo>
                    <a:pt x="796" y="445"/>
                  </a:lnTo>
                  <a:lnTo>
                    <a:pt x="96" y="445"/>
                  </a:lnTo>
                  <a:lnTo>
                    <a:pt x="96" y="445"/>
                  </a:lnTo>
                  <a:lnTo>
                    <a:pt x="90" y="445"/>
                  </a:lnTo>
                  <a:lnTo>
                    <a:pt x="84" y="443"/>
                  </a:lnTo>
                  <a:lnTo>
                    <a:pt x="78" y="439"/>
                  </a:lnTo>
                  <a:lnTo>
                    <a:pt x="73" y="436"/>
                  </a:lnTo>
                  <a:lnTo>
                    <a:pt x="69" y="431"/>
                  </a:lnTo>
                  <a:lnTo>
                    <a:pt x="67" y="426"/>
                  </a:lnTo>
                  <a:lnTo>
                    <a:pt x="65" y="420"/>
                  </a:lnTo>
                  <a:lnTo>
                    <a:pt x="64" y="414"/>
                  </a:lnTo>
                  <a:lnTo>
                    <a:pt x="64" y="95"/>
                  </a:lnTo>
                  <a:lnTo>
                    <a:pt x="64" y="95"/>
                  </a:lnTo>
                  <a:lnTo>
                    <a:pt x="65" y="89"/>
                  </a:lnTo>
                  <a:lnTo>
                    <a:pt x="67" y="83"/>
                  </a:lnTo>
                  <a:lnTo>
                    <a:pt x="69" y="78"/>
                  </a:lnTo>
                  <a:lnTo>
                    <a:pt x="73" y="73"/>
                  </a:lnTo>
                  <a:lnTo>
                    <a:pt x="78" y="69"/>
                  </a:lnTo>
                  <a:lnTo>
                    <a:pt x="84" y="66"/>
                  </a:lnTo>
                  <a:lnTo>
                    <a:pt x="90" y="64"/>
                  </a:lnTo>
                  <a:lnTo>
                    <a:pt x="96" y="63"/>
                  </a:lnTo>
                  <a:lnTo>
                    <a:pt x="796" y="63"/>
                  </a:lnTo>
                  <a:lnTo>
                    <a:pt x="796" y="63"/>
                  </a:lnTo>
                  <a:lnTo>
                    <a:pt x="802" y="64"/>
                  </a:lnTo>
                  <a:lnTo>
                    <a:pt x="808" y="66"/>
                  </a:lnTo>
                  <a:lnTo>
                    <a:pt x="814" y="69"/>
                  </a:lnTo>
                  <a:lnTo>
                    <a:pt x="818" y="73"/>
                  </a:lnTo>
                  <a:lnTo>
                    <a:pt x="822" y="78"/>
                  </a:lnTo>
                  <a:lnTo>
                    <a:pt x="824" y="83"/>
                  </a:lnTo>
                  <a:lnTo>
                    <a:pt x="827" y="89"/>
                  </a:lnTo>
                  <a:lnTo>
                    <a:pt x="828" y="95"/>
                  </a:lnTo>
                  <a:lnTo>
                    <a:pt x="828" y="414"/>
                  </a:lnTo>
                  <a:close/>
                  <a:moveTo>
                    <a:pt x="954" y="349"/>
                  </a:moveTo>
                  <a:lnTo>
                    <a:pt x="891" y="349"/>
                  </a:lnTo>
                  <a:lnTo>
                    <a:pt x="891" y="158"/>
                  </a:lnTo>
                  <a:lnTo>
                    <a:pt x="954" y="158"/>
                  </a:lnTo>
                  <a:lnTo>
                    <a:pt x="954" y="349"/>
                  </a:lnTo>
                  <a:close/>
                  <a:moveTo>
                    <a:pt x="601" y="155"/>
                  </a:moveTo>
                  <a:lnTo>
                    <a:pt x="601" y="155"/>
                  </a:lnTo>
                  <a:lnTo>
                    <a:pt x="598" y="150"/>
                  </a:lnTo>
                  <a:lnTo>
                    <a:pt x="594" y="144"/>
                  </a:lnTo>
                  <a:lnTo>
                    <a:pt x="588" y="139"/>
                  </a:lnTo>
                  <a:lnTo>
                    <a:pt x="582" y="136"/>
                  </a:lnTo>
                  <a:lnTo>
                    <a:pt x="576" y="132"/>
                  </a:lnTo>
                  <a:lnTo>
                    <a:pt x="569" y="129"/>
                  </a:lnTo>
                  <a:lnTo>
                    <a:pt x="563" y="127"/>
                  </a:lnTo>
                  <a:lnTo>
                    <a:pt x="555" y="127"/>
                  </a:lnTo>
                  <a:lnTo>
                    <a:pt x="159" y="127"/>
                  </a:lnTo>
                  <a:lnTo>
                    <a:pt x="159" y="127"/>
                  </a:lnTo>
                  <a:lnTo>
                    <a:pt x="153" y="127"/>
                  </a:lnTo>
                  <a:lnTo>
                    <a:pt x="147" y="129"/>
                  </a:lnTo>
                  <a:lnTo>
                    <a:pt x="142" y="133"/>
                  </a:lnTo>
                  <a:lnTo>
                    <a:pt x="137" y="136"/>
                  </a:lnTo>
                  <a:lnTo>
                    <a:pt x="133" y="141"/>
                  </a:lnTo>
                  <a:lnTo>
                    <a:pt x="130" y="147"/>
                  </a:lnTo>
                  <a:lnTo>
                    <a:pt x="128" y="152"/>
                  </a:lnTo>
                  <a:lnTo>
                    <a:pt x="128" y="158"/>
                  </a:lnTo>
                  <a:lnTo>
                    <a:pt x="128" y="349"/>
                  </a:lnTo>
                  <a:lnTo>
                    <a:pt x="128" y="349"/>
                  </a:lnTo>
                  <a:lnTo>
                    <a:pt x="128" y="356"/>
                  </a:lnTo>
                  <a:lnTo>
                    <a:pt x="130" y="362"/>
                  </a:lnTo>
                  <a:lnTo>
                    <a:pt x="133" y="368"/>
                  </a:lnTo>
                  <a:lnTo>
                    <a:pt x="137" y="372"/>
                  </a:lnTo>
                  <a:lnTo>
                    <a:pt x="142" y="376"/>
                  </a:lnTo>
                  <a:lnTo>
                    <a:pt x="147" y="379"/>
                  </a:lnTo>
                  <a:lnTo>
                    <a:pt x="153" y="380"/>
                  </a:lnTo>
                  <a:lnTo>
                    <a:pt x="159" y="382"/>
                  </a:lnTo>
                  <a:lnTo>
                    <a:pt x="683" y="382"/>
                  </a:lnTo>
                  <a:lnTo>
                    <a:pt x="683" y="382"/>
                  </a:lnTo>
                  <a:lnTo>
                    <a:pt x="689" y="380"/>
                  </a:lnTo>
                  <a:lnTo>
                    <a:pt x="694" y="379"/>
                  </a:lnTo>
                  <a:lnTo>
                    <a:pt x="698" y="376"/>
                  </a:lnTo>
                  <a:lnTo>
                    <a:pt x="701" y="373"/>
                  </a:lnTo>
                  <a:lnTo>
                    <a:pt x="703" y="369"/>
                  </a:lnTo>
                  <a:lnTo>
                    <a:pt x="703" y="364"/>
                  </a:lnTo>
                  <a:lnTo>
                    <a:pt x="702" y="359"/>
                  </a:lnTo>
                  <a:lnTo>
                    <a:pt x="700" y="353"/>
                  </a:lnTo>
                  <a:lnTo>
                    <a:pt x="601" y="155"/>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anose="020b0503020204020204" pitchFamily="34" typeface="微软雅黑"/>
              </a:endParaRPr>
            </a:p>
          </p:txBody>
        </p:sp>
      </p:grpSp>
      <p:grpSp>
        <p:nvGrpSpPr>
          <p:cNvPr id="21" name="组合 20"/>
          <p:cNvGrpSpPr/>
          <p:nvPr/>
        </p:nvGrpSpPr>
        <p:grpSpPr>
          <a:xfrm>
            <a:off x="2839766" y="2450522"/>
            <a:ext cx="642094" cy="639200"/>
            <a:chOff x="3846456" y="3334254"/>
            <a:chExt cx="869714" cy="869714"/>
          </a:xfrm>
        </p:grpSpPr>
        <p:sp>
          <p:nvSpPr>
            <p:cNvPr id="22" name="椭圆 21"/>
            <p:cNvSpPr/>
            <p:nvPr/>
          </p:nvSpPr>
          <p:spPr>
            <a:xfrm>
              <a:off x="3846456" y="3334254"/>
              <a:ext cx="869714" cy="869714"/>
            </a:xfrm>
            <a:prstGeom prst="ellips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a charset="-122" panose="020b0503020204020204" pitchFamily="34" typeface="微软雅黑"/>
              </a:endParaRPr>
            </a:p>
          </p:txBody>
        </p:sp>
        <p:sp>
          <p:nvSpPr>
            <p:cNvPr id="23" name="Freeform 99"/>
            <p:cNvSpPr>
              <a:spLocks noEditPoints="1"/>
            </p:cNvSpPr>
            <p:nvPr/>
          </p:nvSpPr>
          <p:spPr bwMode="auto">
            <a:xfrm>
              <a:off x="4120181" y="3598744"/>
              <a:ext cx="322263" cy="323850"/>
            </a:xfrm>
            <a:custGeom>
              <a:gdLst>
                <a:gd fmla="*/ 543 w 1018" name="T0"/>
                <a:gd fmla="*/ 682 h 1018" name="T1"/>
                <a:gd fmla="*/ 671 w 1018" name="T2"/>
                <a:gd fmla="*/ 548 h 1018" name="T3"/>
                <a:gd fmla="*/ 689 w 1018" name="T4"/>
                <a:gd fmla="*/ 324 h 1018" name="T5"/>
                <a:gd fmla="*/ 565 w 1018" name="T6"/>
                <a:gd fmla="*/ 148 h 1018" name="T7"/>
                <a:gd fmla="*/ 462 w 1018" name="T8"/>
                <a:gd fmla="*/ 120 h 1018" name="T9"/>
                <a:gd fmla="*/ 368 w 1018" name="T10"/>
                <a:gd fmla="*/ 142 h 1018" name="T11"/>
                <a:gd fmla="*/ 290 w 1018" name="T12"/>
                <a:gd fmla="*/ 207 h 1018" name="T13"/>
                <a:gd fmla="*/ 223 w 1018" name="T14"/>
                <a:gd fmla="*/ 409 h 1018" name="T15"/>
                <a:gd fmla="*/ 309 w 1018" name="T16"/>
                <a:gd fmla="*/ 634 h 1018" name="T17"/>
                <a:gd fmla="*/ 425 w 1018" name="T18"/>
                <a:gd fmla="*/ 696 h 1018" name="T19"/>
                <a:gd fmla="*/ 513 w 1018" name="T20"/>
                <a:gd fmla="*/ 193 h 1018" name="T21"/>
                <a:gd fmla="*/ 623 w 1018" name="T22"/>
                <a:gd fmla="*/ 321 h 1018" name="T23"/>
                <a:gd fmla="*/ 623 w 1018" name="T24"/>
                <a:gd fmla="*/ 497 h 1018" name="T25"/>
                <a:gd fmla="*/ 513 w 1018" name="T26"/>
                <a:gd fmla="*/ 626 h 1018" name="T27"/>
                <a:gd fmla="*/ 378 w 1018" name="T28"/>
                <a:gd fmla="*/ 609 h 1018" name="T29"/>
                <a:gd fmla="*/ 290 w 1018" name="T30"/>
                <a:gd fmla="*/ 456 h 1018" name="T31"/>
                <a:gd fmla="*/ 316 w 1018" name="T32"/>
                <a:gd fmla="*/ 283 h 1018" name="T33"/>
                <a:gd fmla="*/ 444 w 1018" name="T34"/>
                <a:gd fmla="*/ 184 h 1018" name="T35"/>
                <a:gd fmla="*/ 636 w 1018" name="T36"/>
                <a:gd fmla="*/ 682 h 1018" name="T37"/>
                <a:gd fmla="*/ 644 w 1018" name="T38"/>
                <a:gd fmla="*/ 726 h 1018" name="T39"/>
                <a:gd fmla="*/ 756 w 1018" name="T40"/>
                <a:gd fmla="*/ 755 h 1018" name="T41"/>
                <a:gd fmla="*/ 854 w 1018" name="T42"/>
                <a:gd fmla="*/ 889 h 1018" name="T43"/>
                <a:gd fmla="*/ 844 w 1018" name="T44"/>
                <a:gd fmla="*/ 952 h 1018" name="T45"/>
                <a:gd fmla="*/ 68 w 1018" name="T46"/>
                <a:gd fmla="*/ 943 h 1018" name="T47"/>
                <a:gd fmla="*/ 87 w 1018" name="T48"/>
                <a:gd fmla="*/ 834 h 1018" name="T49"/>
                <a:gd fmla="*/ 221 w 1018" name="T50"/>
                <a:gd fmla="*/ 736 h 1018" name="T51"/>
                <a:gd fmla="*/ 290 w 1018" name="T52"/>
                <a:gd fmla="*/ 712 h 1018" name="T53"/>
                <a:gd fmla="*/ 273 w 1018" name="T54"/>
                <a:gd fmla="*/ 670 h 1018" name="T55"/>
                <a:gd fmla="*/ 184 w 1018" name="T56"/>
                <a:gd fmla="*/ 680 h 1018" name="T57"/>
                <a:gd fmla="*/ 21 w 1018" name="T58"/>
                <a:gd fmla="*/ 827 h 1018" name="T59"/>
                <a:gd fmla="*/ 0 w 1018" name="T60"/>
                <a:gd fmla="*/ 937 h 1018" name="T61"/>
                <a:gd fmla="*/ 39 w 1018" name="T62"/>
                <a:gd fmla="*/ 1003 h 1018" name="T63"/>
                <a:gd fmla="*/ 843 w 1018" name="T64"/>
                <a:gd fmla="*/ 1018 h 1018" name="T65"/>
                <a:gd fmla="*/ 907 w 1018" name="T66"/>
                <a:gd fmla="*/ 978 h 1018" name="T67"/>
                <a:gd fmla="*/ 921 w 1018" name="T68"/>
                <a:gd fmla="*/ 902 h 1018" name="T69"/>
                <a:gd fmla="*/ 846 w 1018" name="T70"/>
                <a:gd fmla="*/ 744 h 1018" name="T71"/>
                <a:gd fmla="*/ 688 w 1018" name="T72"/>
                <a:gd fmla="*/ 669 h 1018" name="T73"/>
                <a:gd fmla="*/ 557 w 1018" name="T74"/>
                <a:gd fmla="*/ 64 h 1018" name="T75"/>
                <a:gd fmla="*/ 681 w 1018" name="T76"/>
                <a:gd fmla="*/ 130 h 1018" name="T77"/>
                <a:gd fmla="*/ 732 w 1018" name="T78"/>
                <a:gd fmla="*/ 290 h 1018" name="T79"/>
                <a:gd fmla="*/ 728 w 1018" name="T80"/>
                <a:gd fmla="*/ 379 h 1018" name="T81"/>
                <a:gd fmla="*/ 765 w 1018" name="T82"/>
                <a:gd fmla="*/ 393 h 1018" name="T83"/>
                <a:gd fmla="*/ 793 w 1018" name="T84"/>
                <a:gd fmla="*/ 331 h 1018" name="T85"/>
                <a:gd fmla="*/ 755 w 1018" name="T86"/>
                <a:gd fmla="*/ 128 h 1018" name="T87"/>
                <a:gd fmla="*/ 628 w 1018" name="T88"/>
                <a:gd fmla="*/ 14 h 1018" name="T89"/>
                <a:gd fmla="*/ 529 w 1018" name="T90"/>
                <a:gd fmla="*/ 2 h 1018" name="T91"/>
                <a:gd fmla="*/ 442 w 1018" name="T92"/>
                <a:gd fmla="*/ 37 h 1018" name="T93"/>
                <a:gd fmla="*/ 450 w 1018" name="T94"/>
                <a:gd fmla="*/ 82 h 1018" name="T95"/>
                <a:gd fmla="*/ 763 w 1018" name="T96"/>
                <a:gd fmla="*/ 540 h 1018" name="T97"/>
                <a:gd fmla="*/ 732 w 1018" name="T98"/>
                <a:gd fmla="*/ 573 h 1018" name="T99"/>
                <a:gd fmla="*/ 763 w 1018" name="T100"/>
                <a:gd fmla="*/ 605 h 1018" name="T101"/>
                <a:gd fmla="*/ 911 w 1018" name="T102"/>
                <a:gd fmla="*/ 678 h 1018" name="T103"/>
                <a:gd fmla="*/ 954 w 1018" name="T104"/>
                <a:gd fmla="*/ 809 h 1018" name="T105"/>
                <a:gd fmla="*/ 963 w 1018" name="T106"/>
                <a:gd fmla="*/ 853 h 1018" name="T107"/>
                <a:gd fmla="*/ 1003 w 1018" name="T108"/>
                <a:gd fmla="*/ 851 h 1018" name="T109"/>
                <a:gd fmla="*/ 1018 w 1018" name="T110"/>
                <a:gd fmla="*/ 803 h 1018" name="T111"/>
                <a:gd fmla="*/ 945 w 1018" name="T112"/>
                <a:gd fmla="*/ 619 h 1018" name="T113"/>
                <a:gd fmla="*/ 803 w 1018" name="T114"/>
                <a:gd fmla="*/ 544 h 101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18" w="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anose="020b0503020204020204" pitchFamily="34" typeface="微软雅黑"/>
              </a:endParaRPr>
            </a:p>
          </p:txBody>
        </p:sp>
      </p:grpSp>
      <p:grpSp>
        <p:nvGrpSpPr>
          <p:cNvPr id="24" name="组合 23"/>
          <p:cNvGrpSpPr/>
          <p:nvPr/>
        </p:nvGrpSpPr>
        <p:grpSpPr>
          <a:xfrm>
            <a:off x="3509640" y="1295495"/>
            <a:ext cx="642094" cy="639200"/>
            <a:chOff x="4753799" y="1762689"/>
            <a:chExt cx="869714" cy="869714"/>
          </a:xfrm>
        </p:grpSpPr>
        <p:sp>
          <p:nvSpPr>
            <p:cNvPr id="25" name="椭圆 24"/>
            <p:cNvSpPr/>
            <p:nvPr/>
          </p:nvSpPr>
          <p:spPr>
            <a:xfrm>
              <a:off x="4753799" y="1762689"/>
              <a:ext cx="869714" cy="869714"/>
            </a:xfrm>
            <a:prstGeom prst="ellips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a charset="-122" panose="020b0503020204020204" pitchFamily="34" typeface="微软雅黑"/>
              </a:endParaRPr>
            </a:p>
          </p:txBody>
        </p:sp>
        <p:sp>
          <p:nvSpPr>
            <p:cNvPr id="26" name="Freeform 101"/>
            <p:cNvSpPr>
              <a:spLocks noEditPoints="1"/>
            </p:cNvSpPr>
            <p:nvPr/>
          </p:nvSpPr>
          <p:spPr bwMode="auto">
            <a:xfrm>
              <a:off x="5075800" y="2035621"/>
              <a:ext cx="212725" cy="323850"/>
            </a:xfrm>
            <a:custGeom>
              <a:gdLst>
                <a:gd fmla="*/ 448 w 669" name="T0"/>
                <a:gd fmla="*/ 12 h 1018" name="T1"/>
                <a:gd fmla="*/ 378 w 669" name="T2"/>
                <a:gd fmla="*/ 70 h 1018" name="T3"/>
                <a:gd fmla="*/ 350 w 669" name="T4"/>
                <a:gd fmla="*/ 159 h 1018" name="T5"/>
                <a:gd fmla="*/ 338 w 669" name="T6"/>
                <a:gd fmla="*/ 205 h 1018" name="T7"/>
                <a:gd fmla="*/ 301 w 669" name="T8"/>
                <a:gd fmla="*/ 243 h 1018" name="T9"/>
                <a:gd fmla="*/ 255 w 669" name="T10"/>
                <a:gd fmla="*/ 255 h 1018" name="T11"/>
                <a:gd fmla="*/ 202 w 669" name="T12"/>
                <a:gd fmla="*/ 238 h 1018" name="T13"/>
                <a:gd fmla="*/ 167 w 669" name="T14"/>
                <a:gd fmla="*/ 196 h 1018" name="T15"/>
                <a:gd fmla="*/ 159 w 669" name="T16"/>
                <a:gd fmla="*/ 119 h 1018" name="T17"/>
                <a:gd fmla="*/ 187 w 669" name="T18"/>
                <a:gd fmla="*/ 88 h 1018" name="T19"/>
                <a:gd fmla="*/ 177 w 669" name="T20"/>
                <a:gd fmla="*/ 23 h 1018" name="T21"/>
                <a:gd fmla="*/ 140 w 669" name="T22"/>
                <a:gd fmla="*/ 1 h 1018" name="T23"/>
                <a:gd fmla="*/ 83 w 669" name="T24"/>
                <a:gd fmla="*/ 19 h 1018" name="T25"/>
                <a:gd fmla="*/ 64 w 669" name="T26"/>
                <a:gd fmla="*/ 64 h 1018" name="T27"/>
                <a:gd fmla="*/ 83 w 669" name="T28"/>
                <a:gd fmla="*/ 109 h 1018" name="T29"/>
                <a:gd fmla="*/ 26 w 669" name="T30"/>
                <a:gd fmla="*/ 954 h 1018" name="T31"/>
                <a:gd fmla="*/ 1 w 669" name="T32"/>
                <a:gd fmla="*/ 979 h 1018" name="T33"/>
                <a:gd fmla="*/ 10 w 669" name="T34"/>
                <a:gd fmla="*/ 1008 h 1018" name="T35"/>
                <a:gd fmla="*/ 223 w 669" name="T36"/>
                <a:gd fmla="*/ 1018 h 1018" name="T37"/>
                <a:gd fmla="*/ 252 w 669" name="T38"/>
                <a:gd fmla="*/ 998 h 1018" name="T39"/>
                <a:gd fmla="*/ 249 w 669" name="T40"/>
                <a:gd fmla="*/ 968 h 1018" name="T41"/>
                <a:gd fmla="*/ 159 w 669" name="T42"/>
                <a:gd fmla="*/ 954 h 1018" name="T43"/>
                <a:gd fmla="*/ 204 w 669" name="T44"/>
                <a:gd fmla="*/ 595 h 1018" name="T45"/>
                <a:gd fmla="*/ 271 w 669" name="T46"/>
                <a:gd fmla="*/ 604 h 1018" name="T47"/>
                <a:gd fmla="*/ 356 w 669" name="T48"/>
                <a:gd fmla="*/ 568 h 1018" name="T49"/>
                <a:gd fmla="*/ 407 w 669" name="T50"/>
                <a:gd fmla="*/ 492 h 1018" name="T51"/>
                <a:gd fmla="*/ 415 w 669" name="T52"/>
                <a:gd fmla="*/ 426 h 1018" name="T53"/>
                <a:gd fmla="*/ 442 w 669" name="T54"/>
                <a:gd fmla="*/ 378 h 1018" name="T55"/>
                <a:gd fmla="*/ 491 w 669" name="T56"/>
                <a:gd fmla="*/ 352 h 1018" name="T57"/>
                <a:gd fmla="*/ 538 w 669" name="T58"/>
                <a:gd fmla="*/ 354 h 1018" name="T59"/>
                <a:gd fmla="*/ 583 w 669" name="T60"/>
                <a:gd fmla="*/ 385 h 1018" name="T61"/>
                <a:gd fmla="*/ 604 w 669" name="T62"/>
                <a:gd fmla="*/ 435 h 1018" name="T63"/>
                <a:gd fmla="*/ 614 w 669" name="T64"/>
                <a:gd fmla="*/ 467 h 1018" name="T65"/>
                <a:gd fmla="*/ 643 w 669" name="T66"/>
                <a:gd fmla="*/ 476 h 1018" name="T67"/>
                <a:gd fmla="*/ 668 w 669" name="T68"/>
                <a:gd fmla="*/ 451 h 1018" name="T69"/>
                <a:gd fmla="*/ 661 w 669" name="T70"/>
                <a:gd fmla="*/ 112 h 1018" name="T71"/>
                <a:gd fmla="*/ 611 w 669" name="T72"/>
                <a:gd fmla="*/ 36 h 1018" name="T73"/>
                <a:gd fmla="*/ 526 w 669" name="T74"/>
                <a:gd fmla="*/ 1 h 1018" name="T75"/>
                <a:gd fmla="*/ 584 w 669" name="T76"/>
                <a:gd fmla="*/ 304 h 1018" name="T77"/>
                <a:gd fmla="*/ 509 w 669" name="T78"/>
                <a:gd fmla="*/ 286 h 1018" name="T79"/>
                <a:gd fmla="*/ 434 w 669" name="T80"/>
                <a:gd fmla="*/ 305 h 1018" name="T81"/>
                <a:gd fmla="*/ 369 w 669" name="T82"/>
                <a:gd fmla="*/ 370 h 1018" name="T83"/>
                <a:gd fmla="*/ 350 w 669" name="T84"/>
                <a:gd fmla="*/ 445 h 1018" name="T85"/>
                <a:gd fmla="*/ 334 w 669" name="T86"/>
                <a:gd fmla="*/ 499 h 1018" name="T87"/>
                <a:gd fmla="*/ 292 w 669" name="T88"/>
                <a:gd fmla="*/ 533 h 1018" name="T89"/>
                <a:gd fmla="*/ 245 w 669" name="T90"/>
                <a:gd fmla="*/ 540 h 1018" name="T91"/>
                <a:gd fmla="*/ 194 w 669" name="T92"/>
                <a:gd fmla="*/ 519 h 1018" name="T93"/>
                <a:gd fmla="*/ 163 w 669" name="T94"/>
                <a:gd fmla="*/ 474 h 1018" name="T95"/>
                <a:gd fmla="*/ 170 w 669" name="T96"/>
                <a:gd fmla="*/ 293 h 1018" name="T97"/>
                <a:gd fmla="*/ 242 w 669" name="T98"/>
                <a:gd fmla="*/ 317 h 1018" name="T99"/>
                <a:gd fmla="*/ 317 w 669" name="T100"/>
                <a:gd fmla="*/ 305 h 1018" name="T101"/>
                <a:gd fmla="*/ 387 w 669" name="T102"/>
                <a:gd fmla="*/ 247 h 1018" name="T103"/>
                <a:gd fmla="*/ 414 w 669" name="T104"/>
                <a:gd fmla="*/ 159 h 1018" name="T105"/>
                <a:gd fmla="*/ 425 w 669" name="T106"/>
                <a:gd fmla="*/ 113 h 1018" name="T107"/>
                <a:gd fmla="*/ 464 w 669" name="T108"/>
                <a:gd fmla="*/ 75 h 1018" name="T109"/>
                <a:gd fmla="*/ 509 w 669" name="T110"/>
                <a:gd fmla="*/ 64 h 1018" name="T111"/>
                <a:gd fmla="*/ 562 w 669" name="T112"/>
                <a:gd fmla="*/ 80 h 1018" name="T113"/>
                <a:gd fmla="*/ 597 w 669" name="T114"/>
                <a:gd fmla="*/ 122 h 101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18" w="669">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65000"/>
                    <a:lumOff val="35000"/>
                  </a:schemeClr>
                </a:solidFill>
                <a:ea charset="-122" panose="020b0503020204020204" pitchFamily="34" typeface="微软雅黑"/>
              </a:endParaRPr>
            </a:p>
          </p:txBody>
        </p:sp>
      </p:grpSp>
    </p:spTree>
    <p:custDataLst>
      <p:tags r:id="rId5"/>
    </p:custDataLst>
    <p:extLst>
      <p:ext uri="{BB962C8B-B14F-4D97-AF65-F5344CB8AC3E}">
        <p14:creationId val="247233599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37"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ecel="100000" dur="900" fill="hold" id="9"/>
                                        <p:tgtEl>
                                          <p:spTgt spid="2"/>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fill="hold" id="11" nodeType="clickPar">
                      <p:stCondLst>
                        <p:cond delay="indefinite"/>
                      </p:stCondLst>
                      <p:childTnLst>
                        <p:par>
                          <p:cTn fill="hold" id="12" nodeType="afterGroup">
                            <p:stCondLst>
                              <p:cond delay="0"/>
                            </p:stCondLst>
                            <p:childTnLst>
                              <p:par>
                                <p:cTn decel="100000" fill="hold" id="13" nodeType="clickEffect" presetClass="entr" presetID="49" presetSubtype="0">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p:cTn dur="500" fill="hold" id="15"/>
                                        <p:tgtEl>
                                          <p:spTgt spid="9"/>
                                        </p:tgtEl>
                                        <p:attrNameLst>
                                          <p:attrName>ppt_w</p:attrName>
                                        </p:attrNameLst>
                                      </p:cBhvr>
                                      <p:tavLst>
                                        <p:tav tm="0">
                                          <p:val>
                                            <p:fltVal val="0"/>
                                          </p:val>
                                        </p:tav>
                                        <p:tav tm="100000">
                                          <p:val>
                                            <p:strVal val="#ppt_w"/>
                                          </p:val>
                                        </p:tav>
                                      </p:tavLst>
                                    </p:anim>
                                    <p:anim calcmode="lin" valueType="num">
                                      <p:cBhvr>
                                        <p:cTn dur="500" fill="hold" id="16"/>
                                        <p:tgtEl>
                                          <p:spTgt spid="9"/>
                                        </p:tgtEl>
                                        <p:attrNameLst>
                                          <p:attrName>ppt_h</p:attrName>
                                        </p:attrNameLst>
                                      </p:cBhvr>
                                      <p:tavLst>
                                        <p:tav tm="0">
                                          <p:val>
                                            <p:fltVal val="0"/>
                                          </p:val>
                                        </p:tav>
                                        <p:tav tm="100000">
                                          <p:val>
                                            <p:strVal val="#ppt_h"/>
                                          </p:val>
                                        </p:tav>
                                      </p:tavLst>
                                    </p:anim>
                                    <p:anim calcmode="lin" valueType="num">
                                      <p:cBhvr>
                                        <p:cTn dur="500" fill="hold" id="17"/>
                                        <p:tgtEl>
                                          <p:spTgt spid="9"/>
                                        </p:tgtEl>
                                        <p:attrNameLst>
                                          <p:attrName>style.rotation</p:attrName>
                                        </p:attrNameLst>
                                      </p:cBhvr>
                                      <p:tavLst>
                                        <p:tav tm="0">
                                          <p:val>
                                            <p:fltVal val="360"/>
                                          </p:val>
                                        </p:tav>
                                        <p:tav tm="100000">
                                          <p:val>
                                            <p:fltVal val="0"/>
                                          </p:val>
                                        </p:tav>
                                      </p:tavLst>
                                    </p:anim>
                                    <p:animEffect filter="fade" transition="in">
                                      <p:cBhvr>
                                        <p:cTn dur="500" id="18"/>
                                        <p:tgtEl>
                                          <p:spTgt spid="9"/>
                                        </p:tgtEl>
                                      </p:cBhvr>
                                    </p:animEffect>
                                  </p:childTnLst>
                                </p:cTn>
                              </p:par>
                              <p:par>
                                <p:cTn decel="100000" fill="hold" id="19" nodeType="withEffect" presetClass="entr" presetID="49" presetSubtype="0">
                                  <p:stCondLst>
                                    <p:cond delay="250"/>
                                  </p:stCondLst>
                                  <p:childTnLst>
                                    <p:set>
                                      <p:cBhvr>
                                        <p:cTn dur="1" fill="hold" id="20">
                                          <p:stCondLst>
                                            <p:cond delay="0"/>
                                          </p:stCondLst>
                                        </p:cTn>
                                        <p:tgtEl>
                                          <p:spTgt spid="12"/>
                                        </p:tgtEl>
                                        <p:attrNameLst>
                                          <p:attrName>style.visibility</p:attrName>
                                        </p:attrNameLst>
                                      </p:cBhvr>
                                      <p:to>
                                        <p:strVal val="visible"/>
                                      </p:to>
                                    </p:set>
                                    <p:anim calcmode="lin" valueType="num">
                                      <p:cBhvr>
                                        <p:cTn dur="500" fill="hold" id="21"/>
                                        <p:tgtEl>
                                          <p:spTgt spid="12"/>
                                        </p:tgtEl>
                                        <p:attrNameLst>
                                          <p:attrName>ppt_w</p:attrName>
                                        </p:attrNameLst>
                                      </p:cBhvr>
                                      <p:tavLst>
                                        <p:tav tm="0">
                                          <p:val>
                                            <p:fltVal val="0"/>
                                          </p:val>
                                        </p:tav>
                                        <p:tav tm="100000">
                                          <p:val>
                                            <p:strVal val="#ppt_w"/>
                                          </p:val>
                                        </p:tav>
                                      </p:tavLst>
                                    </p:anim>
                                    <p:anim calcmode="lin" valueType="num">
                                      <p:cBhvr>
                                        <p:cTn dur="500" fill="hold" id="22"/>
                                        <p:tgtEl>
                                          <p:spTgt spid="12"/>
                                        </p:tgtEl>
                                        <p:attrNameLst>
                                          <p:attrName>ppt_h</p:attrName>
                                        </p:attrNameLst>
                                      </p:cBhvr>
                                      <p:tavLst>
                                        <p:tav tm="0">
                                          <p:val>
                                            <p:fltVal val="0"/>
                                          </p:val>
                                        </p:tav>
                                        <p:tav tm="100000">
                                          <p:val>
                                            <p:strVal val="#ppt_h"/>
                                          </p:val>
                                        </p:tav>
                                      </p:tavLst>
                                    </p:anim>
                                    <p:anim calcmode="lin" valueType="num">
                                      <p:cBhvr>
                                        <p:cTn dur="500" fill="hold" id="23"/>
                                        <p:tgtEl>
                                          <p:spTgt spid="12"/>
                                        </p:tgtEl>
                                        <p:attrNameLst>
                                          <p:attrName>style.rotation</p:attrName>
                                        </p:attrNameLst>
                                      </p:cBhvr>
                                      <p:tavLst>
                                        <p:tav tm="0">
                                          <p:val>
                                            <p:fltVal val="360"/>
                                          </p:val>
                                        </p:tav>
                                        <p:tav tm="100000">
                                          <p:val>
                                            <p:fltVal val="0"/>
                                          </p:val>
                                        </p:tav>
                                      </p:tavLst>
                                    </p:anim>
                                    <p:animEffect filter="fade" transition="in">
                                      <p:cBhvr>
                                        <p:cTn dur="500" id="24"/>
                                        <p:tgtEl>
                                          <p:spTgt spid="12"/>
                                        </p:tgtEl>
                                      </p:cBhvr>
                                    </p:animEffect>
                                  </p:childTnLst>
                                </p:cTn>
                              </p:par>
                              <p:par>
                                <p:cTn decel="100000" fill="hold" id="25" nodeType="withEffect" presetClass="entr" presetID="49" presetSubtype="0">
                                  <p:stCondLst>
                                    <p:cond delay="500"/>
                                  </p:stCondLst>
                                  <p:childTnLst>
                                    <p:set>
                                      <p:cBhvr>
                                        <p:cTn dur="1" fill="hold" id="26">
                                          <p:stCondLst>
                                            <p:cond delay="0"/>
                                          </p:stCondLst>
                                        </p:cTn>
                                        <p:tgtEl>
                                          <p:spTgt spid="15"/>
                                        </p:tgtEl>
                                        <p:attrNameLst>
                                          <p:attrName>style.visibility</p:attrName>
                                        </p:attrNameLst>
                                      </p:cBhvr>
                                      <p:to>
                                        <p:strVal val="visible"/>
                                      </p:to>
                                    </p:set>
                                    <p:anim calcmode="lin" valueType="num">
                                      <p:cBhvr>
                                        <p:cTn dur="500" fill="hold" id="27"/>
                                        <p:tgtEl>
                                          <p:spTgt spid="15"/>
                                        </p:tgtEl>
                                        <p:attrNameLst>
                                          <p:attrName>ppt_w</p:attrName>
                                        </p:attrNameLst>
                                      </p:cBhvr>
                                      <p:tavLst>
                                        <p:tav tm="0">
                                          <p:val>
                                            <p:fltVal val="0"/>
                                          </p:val>
                                        </p:tav>
                                        <p:tav tm="100000">
                                          <p:val>
                                            <p:strVal val="#ppt_w"/>
                                          </p:val>
                                        </p:tav>
                                      </p:tavLst>
                                    </p:anim>
                                    <p:anim calcmode="lin" valueType="num">
                                      <p:cBhvr>
                                        <p:cTn dur="500" fill="hold" id="28"/>
                                        <p:tgtEl>
                                          <p:spTgt spid="15"/>
                                        </p:tgtEl>
                                        <p:attrNameLst>
                                          <p:attrName>ppt_h</p:attrName>
                                        </p:attrNameLst>
                                      </p:cBhvr>
                                      <p:tavLst>
                                        <p:tav tm="0">
                                          <p:val>
                                            <p:fltVal val="0"/>
                                          </p:val>
                                        </p:tav>
                                        <p:tav tm="100000">
                                          <p:val>
                                            <p:strVal val="#ppt_h"/>
                                          </p:val>
                                        </p:tav>
                                      </p:tavLst>
                                    </p:anim>
                                    <p:anim calcmode="lin" valueType="num">
                                      <p:cBhvr>
                                        <p:cTn dur="500" fill="hold" id="29"/>
                                        <p:tgtEl>
                                          <p:spTgt spid="15"/>
                                        </p:tgtEl>
                                        <p:attrNameLst>
                                          <p:attrName>style.rotation</p:attrName>
                                        </p:attrNameLst>
                                      </p:cBhvr>
                                      <p:tavLst>
                                        <p:tav tm="0">
                                          <p:val>
                                            <p:fltVal val="360"/>
                                          </p:val>
                                        </p:tav>
                                        <p:tav tm="100000">
                                          <p:val>
                                            <p:fltVal val="0"/>
                                          </p:val>
                                        </p:tav>
                                      </p:tavLst>
                                    </p:anim>
                                    <p:animEffect filter="fade" transition="in">
                                      <p:cBhvr>
                                        <p:cTn dur="500" id="30"/>
                                        <p:tgtEl>
                                          <p:spTgt spid="15"/>
                                        </p:tgtEl>
                                      </p:cBhvr>
                                    </p:animEffect>
                                  </p:childTnLst>
                                </p:cTn>
                              </p:par>
                              <p:par>
                                <p:cTn decel="100000" fill="hold" id="31" nodeType="withEffect" presetClass="entr" presetID="49" presetSubtype="0">
                                  <p:stCondLst>
                                    <p:cond delay="750"/>
                                  </p:stCondLst>
                                  <p:childTnLst>
                                    <p:set>
                                      <p:cBhvr>
                                        <p:cTn dur="1" fill="hold" id="32">
                                          <p:stCondLst>
                                            <p:cond delay="0"/>
                                          </p:stCondLst>
                                        </p:cTn>
                                        <p:tgtEl>
                                          <p:spTgt spid="18"/>
                                        </p:tgtEl>
                                        <p:attrNameLst>
                                          <p:attrName>style.visibility</p:attrName>
                                        </p:attrNameLst>
                                      </p:cBhvr>
                                      <p:to>
                                        <p:strVal val="visible"/>
                                      </p:to>
                                    </p:set>
                                    <p:anim calcmode="lin" valueType="num">
                                      <p:cBhvr>
                                        <p:cTn dur="500" fill="hold" id="33"/>
                                        <p:tgtEl>
                                          <p:spTgt spid="18"/>
                                        </p:tgtEl>
                                        <p:attrNameLst>
                                          <p:attrName>ppt_w</p:attrName>
                                        </p:attrNameLst>
                                      </p:cBhvr>
                                      <p:tavLst>
                                        <p:tav tm="0">
                                          <p:val>
                                            <p:fltVal val="0"/>
                                          </p:val>
                                        </p:tav>
                                        <p:tav tm="100000">
                                          <p:val>
                                            <p:strVal val="#ppt_w"/>
                                          </p:val>
                                        </p:tav>
                                      </p:tavLst>
                                    </p:anim>
                                    <p:anim calcmode="lin" valueType="num">
                                      <p:cBhvr>
                                        <p:cTn dur="500" fill="hold" id="34"/>
                                        <p:tgtEl>
                                          <p:spTgt spid="18"/>
                                        </p:tgtEl>
                                        <p:attrNameLst>
                                          <p:attrName>ppt_h</p:attrName>
                                        </p:attrNameLst>
                                      </p:cBhvr>
                                      <p:tavLst>
                                        <p:tav tm="0">
                                          <p:val>
                                            <p:fltVal val="0"/>
                                          </p:val>
                                        </p:tav>
                                        <p:tav tm="100000">
                                          <p:val>
                                            <p:strVal val="#ppt_h"/>
                                          </p:val>
                                        </p:tav>
                                      </p:tavLst>
                                    </p:anim>
                                    <p:anim calcmode="lin" valueType="num">
                                      <p:cBhvr>
                                        <p:cTn dur="500" fill="hold" id="35"/>
                                        <p:tgtEl>
                                          <p:spTgt spid="18"/>
                                        </p:tgtEl>
                                        <p:attrNameLst>
                                          <p:attrName>style.rotation</p:attrName>
                                        </p:attrNameLst>
                                      </p:cBhvr>
                                      <p:tavLst>
                                        <p:tav tm="0">
                                          <p:val>
                                            <p:fltVal val="360"/>
                                          </p:val>
                                        </p:tav>
                                        <p:tav tm="100000">
                                          <p:val>
                                            <p:fltVal val="0"/>
                                          </p:val>
                                        </p:tav>
                                      </p:tavLst>
                                    </p:anim>
                                    <p:animEffect filter="fade" transition="in">
                                      <p:cBhvr>
                                        <p:cTn dur="500" id="36"/>
                                        <p:tgtEl>
                                          <p:spTgt spid="18"/>
                                        </p:tgtEl>
                                      </p:cBhvr>
                                    </p:animEffect>
                                  </p:childTnLst>
                                </p:cTn>
                              </p:par>
                              <p:par>
                                <p:cTn decel="100000" fill="hold" id="37" nodeType="withEffect" presetClass="entr" presetID="49" presetSubtype="0">
                                  <p:stCondLst>
                                    <p:cond delay="1000"/>
                                  </p:stCondLst>
                                  <p:childTnLst>
                                    <p:set>
                                      <p:cBhvr>
                                        <p:cTn dur="1" fill="hold" id="38">
                                          <p:stCondLst>
                                            <p:cond delay="0"/>
                                          </p:stCondLst>
                                        </p:cTn>
                                        <p:tgtEl>
                                          <p:spTgt spid="21"/>
                                        </p:tgtEl>
                                        <p:attrNameLst>
                                          <p:attrName>style.visibility</p:attrName>
                                        </p:attrNameLst>
                                      </p:cBhvr>
                                      <p:to>
                                        <p:strVal val="visible"/>
                                      </p:to>
                                    </p:set>
                                    <p:anim calcmode="lin" valueType="num">
                                      <p:cBhvr>
                                        <p:cTn dur="500" fill="hold" id="39"/>
                                        <p:tgtEl>
                                          <p:spTgt spid="21"/>
                                        </p:tgtEl>
                                        <p:attrNameLst>
                                          <p:attrName>ppt_w</p:attrName>
                                        </p:attrNameLst>
                                      </p:cBhvr>
                                      <p:tavLst>
                                        <p:tav tm="0">
                                          <p:val>
                                            <p:fltVal val="0"/>
                                          </p:val>
                                        </p:tav>
                                        <p:tav tm="100000">
                                          <p:val>
                                            <p:strVal val="#ppt_w"/>
                                          </p:val>
                                        </p:tav>
                                      </p:tavLst>
                                    </p:anim>
                                    <p:anim calcmode="lin" valueType="num">
                                      <p:cBhvr>
                                        <p:cTn dur="500" fill="hold" id="40"/>
                                        <p:tgtEl>
                                          <p:spTgt spid="21"/>
                                        </p:tgtEl>
                                        <p:attrNameLst>
                                          <p:attrName>ppt_h</p:attrName>
                                        </p:attrNameLst>
                                      </p:cBhvr>
                                      <p:tavLst>
                                        <p:tav tm="0">
                                          <p:val>
                                            <p:fltVal val="0"/>
                                          </p:val>
                                        </p:tav>
                                        <p:tav tm="100000">
                                          <p:val>
                                            <p:strVal val="#ppt_h"/>
                                          </p:val>
                                        </p:tav>
                                      </p:tavLst>
                                    </p:anim>
                                    <p:anim calcmode="lin" valueType="num">
                                      <p:cBhvr>
                                        <p:cTn dur="500" fill="hold" id="41"/>
                                        <p:tgtEl>
                                          <p:spTgt spid="21"/>
                                        </p:tgtEl>
                                        <p:attrNameLst>
                                          <p:attrName>style.rotation</p:attrName>
                                        </p:attrNameLst>
                                      </p:cBhvr>
                                      <p:tavLst>
                                        <p:tav tm="0">
                                          <p:val>
                                            <p:fltVal val="360"/>
                                          </p:val>
                                        </p:tav>
                                        <p:tav tm="100000">
                                          <p:val>
                                            <p:fltVal val="0"/>
                                          </p:val>
                                        </p:tav>
                                      </p:tavLst>
                                    </p:anim>
                                    <p:animEffect filter="fade" transition="in">
                                      <p:cBhvr>
                                        <p:cTn dur="500" id="42"/>
                                        <p:tgtEl>
                                          <p:spTgt spid="21"/>
                                        </p:tgtEl>
                                      </p:cBhvr>
                                    </p:animEffect>
                                  </p:childTnLst>
                                </p:cTn>
                              </p:par>
                              <p:par>
                                <p:cTn decel="100000" fill="hold" id="43" nodeType="withEffect" presetClass="entr" presetID="49" presetSubtype="0">
                                  <p:stCondLst>
                                    <p:cond delay="1250"/>
                                  </p:stCondLst>
                                  <p:childTnLst>
                                    <p:set>
                                      <p:cBhvr>
                                        <p:cTn dur="1" fill="hold" id="44">
                                          <p:stCondLst>
                                            <p:cond delay="0"/>
                                          </p:stCondLst>
                                        </p:cTn>
                                        <p:tgtEl>
                                          <p:spTgt spid="24"/>
                                        </p:tgtEl>
                                        <p:attrNameLst>
                                          <p:attrName>style.visibility</p:attrName>
                                        </p:attrNameLst>
                                      </p:cBhvr>
                                      <p:to>
                                        <p:strVal val="visible"/>
                                      </p:to>
                                    </p:set>
                                    <p:anim calcmode="lin" valueType="num">
                                      <p:cBhvr>
                                        <p:cTn dur="500" fill="hold" id="45"/>
                                        <p:tgtEl>
                                          <p:spTgt spid="24"/>
                                        </p:tgtEl>
                                        <p:attrNameLst>
                                          <p:attrName>ppt_w</p:attrName>
                                        </p:attrNameLst>
                                      </p:cBhvr>
                                      <p:tavLst>
                                        <p:tav tm="0">
                                          <p:val>
                                            <p:fltVal val="0"/>
                                          </p:val>
                                        </p:tav>
                                        <p:tav tm="100000">
                                          <p:val>
                                            <p:strVal val="#ppt_w"/>
                                          </p:val>
                                        </p:tav>
                                      </p:tavLst>
                                    </p:anim>
                                    <p:anim calcmode="lin" valueType="num">
                                      <p:cBhvr>
                                        <p:cTn dur="500" fill="hold" id="46"/>
                                        <p:tgtEl>
                                          <p:spTgt spid="24"/>
                                        </p:tgtEl>
                                        <p:attrNameLst>
                                          <p:attrName>ppt_h</p:attrName>
                                        </p:attrNameLst>
                                      </p:cBhvr>
                                      <p:tavLst>
                                        <p:tav tm="0">
                                          <p:val>
                                            <p:fltVal val="0"/>
                                          </p:val>
                                        </p:tav>
                                        <p:tav tm="100000">
                                          <p:val>
                                            <p:strVal val="#ppt_h"/>
                                          </p:val>
                                        </p:tav>
                                      </p:tavLst>
                                    </p:anim>
                                    <p:anim calcmode="lin" valueType="num">
                                      <p:cBhvr>
                                        <p:cTn dur="500" fill="hold" id="47"/>
                                        <p:tgtEl>
                                          <p:spTgt spid="24"/>
                                        </p:tgtEl>
                                        <p:attrNameLst>
                                          <p:attrName>style.rotation</p:attrName>
                                        </p:attrNameLst>
                                      </p:cBhvr>
                                      <p:tavLst>
                                        <p:tav tm="0">
                                          <p:val>
                                            <p:fltVal val="360"/>
                                          </p:val>
                                        </p:tav>
                                        <p:tav tm="100000">
                                          <p:val>
                                            <p:fltVal val="0"/>
                                          </p:val>
                                        </p:tav>
                                      </p:tavLst>
                                    </p:anim>
                                    <p:animEffect filter="fade" transition="in">
                                      <p:cBhvr>
                                        <p:cTn dur="500" id="48"/>
                                        <p:tgtEl>
                                          <p:spTgt spid="24"/>
                                        </p:tgtEl>
                                      </p:cBhvr>
                                    </p:animEffect>
                                  </p:childTnLst>
                                </p:cTn>
                              </p:par>
                            </p:childTnLst>
                          </p:cTn>
                        </p:par>
                      </p:childTnLst>
                    </p:cTn>
                  </p:par>
                  <p:par>
                    <p:cTn fill="hold" id="49" nodeType="clickPar">
                      <p:stCondLst>
                        <p:cond delay="indefinite"/>
                      </p:stCondLst>
                      <p:childTnLst>
                        <p:par>
                          <p:cTn fill="hold" id="50" nodeType="afterGroup">
                            <p:stCondLst>
                              <p:cond delay="0"/>
                            </p:stCondLst>
                            <p:childTnLst>
                              <p:par>
                                <p:cTn fill="hold" grpId="0" id="51" nodeType="clickEffect" presetClass="entr" presetID="2" presetSubtype="2">
                                  <p:stCondLst>
                                    <p:cond delay="0"/>
                                  </p:stCondLst>
                                  <p:childTnLst>
                                    <p:set>
                                      <p:cBhvr>
                                        <p:cTn dur="1" fill="hold" id="52">
                                          <p:stCondLst>
                                            <p:cond delay="0"/>
                                          </p:stCondLst>
                                        </p:cTn>
                                        <p:tgtEl>
                                          <p:spTgt spid="3"/>
                                        </p:tgtEl>
                                        <p:attrNameLst>
                                          <p:attrName>style.visibility</p:attrName>
                                        </p:attrNameLst>
                                      </p:cBhvr>
                                      <p:to>
                                        <p:strVal val="visible"/>
                                      </p:to>
                                    </p:set>
                                    <p:anim calcmode="lin" valueType="num">
                                      <p:cBhvr additive="base">
                                        <p:cTn dur="500" fill="hold" id="53"/>
                                        <p:tgtEl>
                                          <p:spTgt spid="3"/>
                                        </p:tgtEl>
                                        <p:attrNameLst>
                                          <p:attrName>ppt_x</p:attrName>
                                        </p:attrNameLst>
                                      </p:cBhvr>
                                      <p:tavLst>
                                        <p:tav tm="0">
                                          <p:val>
                                            <p:strVal val="1+#ppt_w/2"/>
                                          </p:val>
                                        </p:tav>
                                        <p:tav tm="100000">
                                          <p:val>
                                            <p:strVal val="#ppt_x"/>
                                          </p:val>
                                        </p:tav>
                                      </p:tavLst>
                                    </p:anim>
                                    <p:anim calcmode="lin" valueType="num">
                                      <p:cBhvr additive="base">
                                        <p:cTn dur="500" fill="hold" id="54"/>
                                        <p:tgtEl>
                                          <p:spTgt spid="3"/>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2">
                                  <p:stCondLst>
                                    <p:cond delay="0"/>
                                  </p:stCondLst>
                                  <p:childTnLst>
                                    <p:set>
                                      <p:cBhvr>
                                        <p:cTn dur="1" fill="hold" id="56">
                                          <p:stCondLst>
                                            <p:cond delay="0"/>
                                          </p:stCondLst>
                                        </p:cTn>
                                        <p:tgtEl>
                                          <p:spTgt spid="5"/>
                                        </p:tgtEl>
                                        <p:attrNameLst>
                                          <p:attrName>style.visibility</p:attrName>
                                        </p:attrNameLst>
                                      </p:cBhvr>
                                      <p:to>
                                        <p:strVal val="visible"/>
                                      </p:to>
                                    </p:set>
                                    <p:anim calcmode="lin" valueType="num">
                                      <p:cBhvr additive="base">
                                        <p:cTn dur="500" fill="hold" id="57"/>
                                        <p:tgtEl>
                                          <p:spTgt spid="5"/>
                                        </p:tgtEl>
                                        <p:attrNameLst>
                                          <p:attrName>ppt_x</p:attrName>
                                        </p:attrNameLst>
                                      </p:cBhvr>
                                      <p:tavLst>
                                        <p:tav tm="0">
                                          <p:val>
                                            <p:strVal val="1+#ppt_w/2"/>
                                          </p:val>
                                        </p:tav>
                                        <p:tav tm="100000">
                                          <p:val>
                                            <p:strVal val="#ppt_x"/>
                                          </p:val>
                                        </p:tav>
                                      </p:tavLst>
                                    </p:anim>
                                    <p:anim calcmode="lin" valueType="num">
                                      <p:cBhvr additive="base">
                                        <p:cTn dur="500" fill="hold" id="58"/>
                                        <p:tgtEl>
                                          <p:spTgt spid="5"/>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2">
                                  <p:stCondLst>
                                    <p:cond delay="0"/>
                                  </p:stCondLst>
                                  <p:childTnLst>
                                    <p:set>
                                      <p:cBhvr>
                                        <p:cTn dur="1" fill="hold" id="60">
                                          <p:stCondLst>
                                            <p:cond delay="0"/>
                                          </p:stCondLst>
                                        </p:cTn>
                                        <p:tgtEl>
                                          <p:spTgt spid="7"/>
                                        </p:tgtEl>
                                        <p:attrNameLst>
                                          <p:attrName>style.visibility</p:attrName>
                                        </p:attrNameLst>
                                      </p:cBhvr>
                                      <p:to>
                                        <p:strVal val="visible"/>
                                      </p:to>
                                    </p:set>
                                    <p:anim calcmode="lin" valueType="num">
                                      <p:cBhvr additive="base">
                                        <p:cTn dur="500" fill="hold" id="61"/>
                                        <p:tgtEl>
                                          <p:spTgt spid="7"/>
                                        </p:tgtEl>
                                        <p:attrNameLst>
                                          <p:attrName>ppt_x</p:attrName>
                                        </p:attrNameLst>
                                      </p:cBhvr>
                                      <p:tavLst>
                                        <p:tav tm="0">
                                          <p:val>
                                            <p:strVal val="1+#ppt_w/2"/>
                                          </p:val>
                                        </p:tav>
                                        <p:tav tm="100000">
                                          <p:val>
                                            <p:strVal val="#ppt_x"/>
                                          </p:val>
                                        </p:tav>
                                      </p:tavLst>
                                    </p:anim>
                                    <p:anim calcmode="lin" valueType="num">
                                      <p:cBhvr additive="base">
                                        <p:cTn dur="500" fill="hold" id="62"/>
                                        <p:tgtEl>
                                          <p:spTgt spid="7"/>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8">
                                  <p:stCondLst>
                                    <p:cond delay="0"/>
                                  </p:stCondLst>
                                  <p:childTnLst>
                                    <p:set>
                                      <p:cBhvr>
                                        <p:cTn dur="1" fill="hold" id="64">
                                          <p:stCondLst>
                                            <p:cond delay="0"/>
                                          </p:stCondLst>
                                        </p:cTn>
                                        <p:tgtEl>
                                          <p:spTgt spid="8"/>
                                        </p:tgtEl>
                                        <p:attrNameLst>
                                          <p:attrName>style.visibility</p:attrName>
                                        </p:attrNameLst>
                                      </p:cBhvr>
                                      <p:to>
                                        <p:strVal val="visible"/>
                                      </p:to>
                                    </p:set>
                                    <p:anim calcmode="lin" valueType="num">
                                      <p:cBhvr additive="base">
                                        <p:cTn dur="500" fill="hold" id="65"/>
                                        <p:tgtEl>
                                          <p:spTgt spid="8"/>
                                        </p:tgtEl>
                                        <p:attrNameLst>
                                          <p:attrName>ppt_x</p:attrName>
                                        </p:attrNameLst>
                                      </p:cBhvr>
                                      <p:tavLst>
                                        <p:tav tm="0">
                                          <p:val>
                                            <p:strVal val="0-#ppt_w/2"/>
                                          </p:val>
                                        </p:tav>
                                        <p:tav tm="100000">
                                          <p:val>
                                            <p:strVal val="#ppt_x"/>
                                          </p:val>
                                        </p:tav>
                                      </p:tavLst>
                                    </p:anim>
                                    <p:anim calcmode="lin" valueType="num">
                                      <p:cBhvr additive="base">
                                        <p:cTn dur="500" fill="hold" id="66"/>
                                        <p:tgtEl>
                                          <p:spTgt spid="8"/>
                                        </p:tgtEl>
                                        <p:attrNameLst>
                                          <p:attrName>ppt_y</p:attrName>
                                        </p:attrNameLst>
                                      </p:cBhvr>
                                      <p:tavLst>
                                        <p:tav tm="0">
                                          <p:val>
                                            <p:strVal val="#ppt_y"/>
                                          </p:val>
                                        </p:tav>
                                        <p:tav tm="100000">
                                          <p:val>
                                            <p:strVal val="#ppt_y"/>
                                          </p:val>
                                        </p:tav>
                                      </p:tavLst>
                                    </p:anim>
                                  </p:childTnLst>
                                </p:cTn>
                              </p:par>
                              <p:par>
                                <p:cTn fill="hold" grpId="0" id="67" nodeType="withEffect" presetClass="entr" presetID="2" presetSubtype="8">
                                  <p:stCondLst>
                                    <p:cond delay="0"/>
                                  </p:stCondLst>
                                  <p:childTnLst>
                                    <p:set>
                                      <p:cBhvr>
                                        <p:cTn dur="1" fill="hold" id="68">
                                          <p:stCondLst>
                                            <p:cond delay="0"/>
                                          </p:stCondLst>
                                        </p:cTn>
                                        <p:tgtEl>
                                          <p:spTgt spid="6"/>
                                        </p:tgtEl>
                                        <p:attrNameLst>
                                          <p:attrName>style.visibility</p:attrName>
                                        </p:attrNameLst>
                                      </p:cBhvr>
                                      <p:to>
                                        <p:strVal val="visible"/>
                                      </p:to>
                                    </p:set>
                                    <p:anim calcmode="lin" valueType="num">
                                      <p:cBhvr additive="base">
                                        <p:cTn dur="500" fill="hold" id="69"/>
                                        <p:tgtEl>
                                          <p:spTgt spid="6"/>
                                        </p:tgtEl>
                                        <p:attrNameLst>
                                          <p:attrName>ppt_x</p:attrName>
                                        </p:attrNameLst>
                                      </p:cBhvr>
                                      <p:tavLst>
                                        <p:tav tm="0">
                                          <p:val>
                                            <p:strVal val="0-#ppt_w/2"/>
                                          </p:val>
                                        </p:tav>
                                        <p:tav tm="100000">
                                          <p:val>
                                            <p:strVal val="#ppt_x"/>
                                          </p:val>
                                        </p:tav>
                                      </p:tavLst>
                                    </p:anim>
                                    <p:anim calcmode="lin" valueType="num">
                                      <p:cBhvr additive="base">
                                        <p:cTn dur="500" fill="hold" id="70"/>
                                        <p:tgtEl>
                                          <p:spTgt spid="6"/>
                                        </p:tgtEl>
                                        <p:attrNameLst>
                                          <p:attrName>ppt_y</p:attrName>
                                        </p:attrNameLst>
                                      </p:cBhvr>
                                      <p:tavLst>
                                        <p:tav tm="0">
                                          <p:val>
                                            <p:strVal val="#ppt_y"/>
                                          </p:val>
                                        </p:tav>
                                        <p:tav tm="100000">
                                          <p:val>
                                            <p:strVal val="#ppt_y"/>
                                          </p:val>
                                        </p:tav>
                                      </p:tavLst>
                                    </p:anim>
                                  </p:childTnLst>
                                </p:cTn>
                              </p:par>
                              <p:par>
                                <p:cTn fill="hold" grpId="0" id="71" nodeType="withEffect" presetClass="entr" presetID="2" presetSubtype="8">
                                  <p:stCondLst>
                                    <p:cond delay="0"/>
                                  </p:stCondLst>
                                  <p:childTnLst>
                                    <p:set>
                                      <p:cBhvr>
                                        <p:cTn dur="1" fill="hold" id="72">
                                          <p:stCondLst>
                                            <p:cond delay="0"/>
                                          </p:stCondLst>
                                        </p:cTn>
                                        <p:tgtEl>
                                          <p:spTgt spid="4"/>
                                        </p:tgtEl>
                                        <p:attrNameLst>
                                          <p:attrName>style.visibility</p:attrName>
                                        </p:attrNameLst>
                                      </p:cBhvr>
                                      <p:to>
                                        <p:strVal val="visible"/>
                                      </p:to>
                                    </p:set>
                                    <p:anim calcmode="lin" valueType="num">
                                      <p:cBhvr additive="base">
                                        <p:cTn dur="500" fill="hold" id="73"/>
                                        <p:tgtEl>
                                          <p:spTgt spid="4"/>
                                        </p:tgtEl>
                                        <p:attrNameLst>
                                          <p:attrName>ppt_x</p:attrName>
                                        </p:attrNameLst>
                                      </p:cBhvr>
                                      <p:tavLst>
                                        <p:tav tm="0">
                                          <p:val>
                                            <p:strVal val="0-#ppt_w/2"/>
                                          </p:val>
                                        </p:tav>
                                        <p:tav tm="100000">
                                          <p:val>
                                            <p:strVal val="#ppt_x"/>
                                          </p:val>
                                        </p:tav>
                                      </p:tavLst>
                                    </p:anim>
                                    <p:anim calcmode="lin" valueType="num">
                                      <p:cBhvr additive="base">
                                        <p:cTn dur="500" fill="hold" id="74"/>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10"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4925988" cy="2770868"/>
          </a:xfrm>
          <a:prstGeom prst="rect">
            <a:avLst/>
          </a:prstGeom>
          <a:noFill/>
          <a:extLst>
            <a:ext uri="{909E8E84-426E-40DD-AFC4-6F175D3DCCD1}">
              <a14:hiddenFill>
                <a:solidFill>
                  <a:srgbClr val="FFFFFF"/>
                </a:solidFill>
              </a14:hiddenFill>
            </a:ext>
          </a:extLst>
        </p:spPr>
      </p:pic>
      <p:sp>
        <p:nvSpPr>
          <p:cNvPr id="11" name="矩形 10"/>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B193E"/>
              </a:solidFill>
              <a:ea charset="-122" panose="020b0503020204020204" pitchFamily="34" typeface="微软雅黑"/>
            </a:endParaRPr>
          </a:p>
        </p:txBody>
      </p:sp>
      <p:sp>
        <p:nvSpPr>
          <p:cNvPr id="12" name="矩形 11"/>
          <p:cNvSpPr/>
          <p:nvPr/>
        </p:nvSpPr>
        <p:spPr>
          <a:xfrm>
            <a:off x="1316261" y="298621"/>
            <a:ext cx="2011680" cy="365760"/>
          </a:xfrm>
          <a:prstGeom prst="rect">
            <a:avLst/>
          </a:prstGeom>
        </p:spPr>
        <p:txBody>
          <a:bodyPr wrap="none">
            <a:spAutoFit/>
          </a:bodyPr>
          <a:lstStyle/>
          <a:p>
            <a:r>
              <a:rPr altLang="en-US" lang="zh-CN" sz="1800">
                <a:solidFill>
                  <a:schemeClr val="tx1">
                    <a:lumMod val="95000"/>
                    <a:lumOff val="5000"/>
                  </a:schemeClr>
                </a:solidFill>
                <a:ea charset="-122" panose="020b0503020204020204" pitchFamily="34" typeface="微软雅黑"/>
              </a:rPr>
              <a:t>单击添加文字标题</a:t>
            </a:r>
          </a:p>
        </p:txBody>
      </p:sp>
      <p:sp>
        <p:nvSpPr>
          <p:cNvPr id="13" name="矩形 12"/>
          <p:cNvSpPr/>
          <p:nvPr/>
        </p:nvSpPr>
        <p:spPr>
          <a:xfrm>
            <a:off x="1332210" y="556195"/>
            <a:ext cx="1730990" cy="304800"/>
          </a:xfrm>
          <a:prstGeom prst="rect">
            <a:avLst/>
          </a:prstGeom>
        </p:spPr>
        <p:txBody>
          <a:bodyPr wrap="none">
            <a:spAutoFit/>
          </a:bodyPr>
          <a:lstStyle/>
          <a:p>
            <a:r>
              <a:rPr altLang="zh-CN" lang="en-US" sz="1400">
                <a:solidFill>
                  <a:schemeClr val="tx1">
                    <a:lumMod val="95000"/>
                    <a:lumOff val="5000"/>
                  </a:schemeClr>
                </a:solidFill>
                <a:ea charset="-122" panose="020b0503020204020204" pitchFamily="34" typeface="微软雅黑"/>
              </a:rPr>
              <a:t>Click add text caption</a:t>
            </a:r>
          </a:p>
        </p:txBody>
      </p:sp>
      <p:sp>
        <p:nvSpPr>
          <p:cNvPr id="2" name="泪滴形 1"/>
          <p:cNvSpPr/>
          <p:nvPr/>
        </p:nvSpPr>
        <p:spPr>
          <a:xfrm flipH="1" rot="18900000">
            <a:off x="4714233" y="570087"/>
            <a:ext cx="2862693" cy="2849791"/>
          </a:xfrm>
          <a:prstGeom prst="teardrop">
            <a:avLst>
              <a:gd fmla="val 123841" name="adj"/>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solidFill>
                <a:srgbClr val="10FAB4"/>
              </a:solidFill>
              <a:ea charset="-122" panose="020b0503020204020204" pitchFamily="34" typeface="微软雅黑"/>
            </a:endParaRPr>
          </a:p>
        </p:txBody>
      </p:sp>
      <p:sp>
        <p:nvSpPr>
          <p:cNvPr id="3" name="泪滴形 2"/>
          <p:cNvSpPr/>
          <p:nvPr/>
        </p:nvSpPr>
        <p:spPr>
          <a:xfrm rot="2700000">
            <a:off x="1486555" y="2104342"/>
            <a:ext cx="1925900" cy="1934620"/>
          </a:xfrm>
          <a:prstGeom prst="teardrop">
            <a:avLst>
              <a:gd fmla="val 116236" name="adj"/>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solidFill>
                <a:schemeClr val="bg1"/>
              </a:solidFill>
              <a:ea charset="-122" panose="020b0503020204020204" pitchFamily="34" typeface="微软雅黑"/>
            </a:endParaRPr>
          </a:p>
        </p:txBody>
      </p:sp>
      <p:sp>
        <p:nvSpPr>
          <p:cNvPr id="4" name="TextBox 3"/>
          <p:cNvSpPr txBox="1"/>
          <p:nvPr/>
        </p:nvSpPr>
        <p:spPr>
          <a:xfrm>
            <a:off x="5121846" y="1469807"/>
            <a:ext cx="1802141" cy="989018"/>
          </a:xfrm>
          <a:prstGeom prst="rect">
            <a:avLst/>
          </a:prstGeom>
          <a:noFill/>
        </p:spPr>
        <p:txBody>
          <a:bodyPr bIns="44929" lIns="89858" rIns="89858" rtlCol="0" tIns="44929" wrap="none">
            <a:spAutoFit/>
          </a:bodyPr>
          <a:lstStyle/>
          <a:p>
            <a:r>
              <a:rPr altLang="zh-CN" b="1" lang="en-US" sz="5900">
                <a:solidFill>
                  <a:schemeClr val="bg1"/>
                </a:solidFill>
                <a:latin charset="-122" panose="020b0503020204020204" pitchFamily="34" typeface="微软雅黑"/>
                <a:ea charset="-122" panose="020b0503020204020204" pitchFamily="34" typeface="微软雅黑"/>
              </a:rPr>
              <a:t>70%</a:t>
            </a:r>
          </a:p>
        </p:txBody>
      </p:sp>
      <p:sp>
        <p:nvSpPr>
          <p:cNvPr id="5" name="TextBox 4"/>
          <p:cNvSpPr txBox="1"/>
          <p:nvPr/>
        </p:nvSpPr>
        <p:spPr>
          <a:xfrm>
            <a:off x="1861234" y="2681334"/>
            <a:ext cx="1251278" cy="684218"/>
          </a:xfrm>
          <a:prstGeom prst="rect">
            <a:avLst/>
          </a:prstGeom>
          <a:noFill/>
        </p:spPr>
        <p:txBody>
          <a:bodyPr bIns="44929" lIns="89858" rIns="89858" rtlCol="0" tIns="44929" wrap="none">
            <a:spAutoFit/>
          </a:bodyPr>
          <a:lstStyle/>
          <a:p>
            <a:r>
              <a:rPr altLang="zh-CN" b="1" lang="en-US" sz="3900">
                <a:solidFill>
                  <a:schemeClr val="bg1"/>
                </a:solidFill>
                <a:latin charset="-122" panose="020b0503020204020204" pitchFamily="34" typeface="微软雅黑"/>
                <a:ea charset="-122" panose="020b0503020204020204" pitchFamily="34" typeface="微软雅黑"/>
              </a:rPr>
              <a:t>30%</a:t>
            </a:r>
          </a:p>
        </p:txBody>
      </p:sp>
      <p:sp>
        <p:nvSpPr>
          <p:cNvPr id="6" name="矩形 5"/>
          <p:cNvSpPr/>
          <p:nvPr/>
        </p:nvSpPr>
        <p:spPr>
          <a:xfrm flipH="1">
            <a:off x="531121" y="1373267"/>
            <a:ext cx="2818652" cy="942744"/>
          </a:xfrm>
          <a:prstGeom prst="rect">
            <a:avLst/>
          </a:prstGeom>
          <a:effectLst/>
        </p:spPr>
        <p:txBody>
          <a:bodyPr bIns="59892" lIns="119784" rIns="119784" tIns="59892" wrap="square">
            <a:spAutoFit/>
          </a:bodyPr>
          <a:lstStyle/>
          <a:p>
            <a:pPr>
              <a:lnSpc>
                <a:spcPct val="150000"/>
              </a:lnSpc>
            </a:pPr>
            <a:r>
              <a:rPr altLang="en-US" lang="zh-CN" sz="1200">
                <a:solidFill>
                  <a:schemeClr val="tx1">
                    <a:lumMod val="95000"/>
                    <a:lumOff val="5000"/>
                  </a:schemeClr>
                </a:solidFill>
                <a:ea charset="-122" panose="020b0503020204020204" pitchFamily="34" typeface="微软雅黑"/>
              </a:rPr>
              <a:t>这里输入简单的文字概述这里输入简单文字概述简单的文字概述这里输入简单的文字。</a:t>
            </a:r>
          </a:p>
        </p:txBody>
      </p:sp>
      <p:sp>
        <p:nvSpPr>
          <p:cNvPr id="7" name="矩形 6"/>
          <p:cNvSpPr/>
          <p:nvPr/>
        </p:nvSpPr>
        <p:spPr>
          <a:xfrm>
            <a:off x="1719468" y="1098849"/>
            <a:ext cx="1663686" cy="319428"/>
          </a:xfrm>
          <a:prstGeom prst="rect">
            <a:avLst/>
          </a:prstGeom>
        </p:spPr>
        <p:txBody>
          <a:bodyPr bIns="59892" lIns="119784" rIns="119784" tIns="59892" wrap="square">
            <a:spAutoFit/>
          </a:bodyPr>
          <a:lstStyle/>
          <a:p>
            <a:pPr algn="just" defTabSz="1197813" fontAlgn="base">
              <a:lnSpc>
                <a:spcPts val="1572"/>
              </a:lnSpc>
              <a:spcBef>
                <a:spcPct val="0"/>
              </a:spcBef>
              <a:spcAft>
                <a:spcPct val="0"/>
              </a:spcAft>
            </a:pPr>
            <a:r>
              <a:rPr altLang="en-US" b="1" lang="zh-CN" sz="1600">
                <a:solidFill>
                  <a:srgbClr val="EB193E"/>
                </a:solidFill>
                <a:latin charset="-122" panose="020b0503020204020204" pitchFamily="34" typeface="微软雅黑"/>
                <a:ea charset="-122" panose="020b0503020204020204" pitchFamily="34" typeface="微软雅黑"/>
              </a:rPr>
              <a:t>这里填写小标题</a:t>
            </a:r>
          </a:p>
        </p:txBody>
      </p:sp>
      <p:sp>
        <p:nvSpPr>
          <p:cNvPr id="8" name="矩形 7"/>
          <p:cNvSpPr/>
          <p:nvPr/>
        </p:nvSpPr>
        <p:spPr>
          <a:xfrm flipH="1">
            <a:off x="4413017" y="3843247"/>
            <a:ext cx="3712738" cy="1217064"/>
          </a:xfrm>
          <a:prstGeom prst="rect">
            <a:avLst/>
          </a:prstGeom>
          <a:effectLst/>
        </p:spPr>
        <p:txBody>
          <a:bodyPr bIns="59892" lIns="119784" rIns="119784" tIns="59892" wrap="square">
            <a:spAutoFit/>
          </a:bodyPr>
          <a:lstStyle/>
          <a:p>
            <a:pPr>
              <a:lnSpc>
                <a:spcPct val="150000"/>
              </a:lnSpc>
            </a:pPr>
            <a:r>
              <a:rPr altLang="en-US" lang="zh-CN" sz="1200">
                <a:solidFill>
                  <a:schemeClr val="tx1">
                    <a:lumMod val="95000"/>
                    <a:lumOff val="5000"/>
                  </a:schemeClr>
                </a:solidFill>
                <a:ea charset="-122" panose="020b0503020204020204" pitchFamily="34" typeface="微软雅黑"/>
              </a:rPr>
              <a:t>这里输入简单的文字概述这里输入这里输入简单的文字概述这里输入简单文字概述简单的文字概述简单文字概述简单的文字概述。这里输入简单的文字概述</a:t>
            </a:r>
          </a:p>
        </p:txBody>
      </p:sp>
      <p:sp>
        <p:nvSpPr>
          <p:cNvPr id="9" name="矩形 8"/>
          <p:cNvSpPr/>
          <p:nvPr/>
        </p:nvSpPr>
        <p:spPr>
          <a:xfrm>
            <a:off x="4439846" y="3521566"/>
            <a:ext cx="1663686" cy="319428"/>
          </a:xfrm>
          <a:prstGeom prst="rect">
            <a:avLst/>
          </a:prstGeom>
        </p:spPr>
        <p:txBody>
          <a:bodyPr bIns="59892" lIns="119784" rIns="119784" tIns="59892" wrap="square">
            <a:spAutoFit/>
          </a:bodyPr>
          <a:lstStyle/>
          <a:p>
            <a:pPr algn="just" defTabSz="1197813" fontAlgn="base">
              <a:lnSpc>
                <a:spcPts val="1572"/>
              </a:lnSpc>
              <a:spcBef>
                <a:spcPct val="0"/>
              </a:spcBef>
              <a:spcAft>
                <a:spcPct val="0"/>
              </a:spcAft>
            </a:pPr>
            <a:r>
              <a:rPr altLang="en-US" b="1" lang="zh-CN" sz="1600">
                <a:solidFill>
                  <a:srgbClr val="EB193E"/>
                </a:solidFill>
                <a:latin charset="-122" panose="020b0503020204020204" pitchFamily="34" typeface="微软雅黑"/>
                <a:ea charset="-122" panose="020b0503020204020204" pitchFamily="34" typeface="微软雅黑"/>
              </a:rPr>
              <a:t>这里填写小标题</a:t>
            </a:r>
          </a:p>
        </p:txBody>
      </p:sp>
    </p:spTree>
    <p:extLst>
      <p:ext uri="{BB962C8B-B14F-4D97-AF65-F5344CB8AC3E}">
        <p14:creationId val="32268557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1+#ppt_w/2"/>
                                          </p:val>
                                        </p:tav>
                                        <p:tav tm="100000">
                                          <p:val>
                                            <p:strVal val="#ppt_x"/>
                                          </p:val>
                                        </p:tav>
                                      </p:tavLst>
                                    </p:anim>
                                    <p:anim calcmode="lin" valueType="num">
                                      <p:cBhvr additive="base">
                                        <p:cTn dur="500" fill="hold" id="12"/>
                                        <p:tgtEl>
                                          <p:spTgt spid="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8">
                                  <p:stCondLst>
                                    <p:cond delay="0"/>
                                  </p:stCondLst>
                                  <p:childTnLst>
                                    <p:set>
                                      <p:cBhvr>
                                        <p:cTn dur="1" fill="hold" id="15">
                                          <p:stCondLst>
                                            <p:cond delay="0"/>
                                          </p:stCondLst>
                                        </p:cTn>
                                        <p:tgtEl>
                                          <p:spTgt spid="4"/>
                                        </p:tgtEl>
                                        <p:attrNameLst>
                                          <p:attrName>style.visibility</p:attrName>
                                        </p:attrNameLst>
                                      </p:cBhvr>
                                      <p:to>
                                        <p:strVal val="visible"/>
                                      </p:to>
                                    </p:set>
                                    <p:anim calcmode="lin" valueType="num">
                                      <p:cBhvr additive="base">
                                        <p:cTn dur="500" fill="hold" id="16"/>
                                        <p:tgtEl>
                                          <p:spTgt spid="4"/>
                                        </p:tgtEl>
                                        <p:attrNameLst>
                                          <p:attrName>ppt_x</p:attrName>
                                        </p:attrNameLst>
                                      </p:cBhvr>
                                      <p:tavLst>
                                        <p:tav tm="0">
                                          <p:val>
                                            <p:strVal val="0-#ppt_w/2"/>
                                          </p:val>
                                        </p:tav>
                                        <p:tav tm="100000">
                                          <p:val>
                                            <p:strVal val="#ppt_x"/>
                                          </p:val>
                                        </p:tav>
                                      </p:tavLst>
                                    </p:anim>
                                    <p:anim calcmode="lin" valueType="num">
                                      <p:cBhvr additive="base">
                                        <p:cTn dur="500" fill="hold" id="17"/>
                                        <p:tgtEl>
                                          <p:spTgt spid="4"/>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2">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additive="base">
                                        <p:cTn dur="500" fill="hold" id="20"/>
                                        <p:tgtEl>
                                          <p:spTgt spid="5"/>
                                        </p:tgtEl>
                                        <p:attrNameLst>
                                          <p:attrName>ppt_x</p:attrName>
                                        </p:attrNameLst>
                                      </p:cBhvr>
                                      <p:tavLst>
                                        <p:tav tm="0">
                                          <p:val>
                                            <p:strVal val="1+#ppt_w/2"/>
                                          </p:val>
                                        </p:tav>
                                        <p:tav tm="100000">
                                          <p:val>
                                            <p:strVal val="#ppt_x"/>
                                          </p:val>
                                        </p:tav>
                                      </p:tavLst>
                                    </p:anim>
                                    <p:anim calcmode="lin" valueType="num">
                                      <p:cBhvr additive="base">
                                        <p:cTn dur="500" fill="hold" id="21"/>
                                        <p:tgtEl>
                                          <p:spTgt spid="5"/>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10" presetSubtype="0">
                                  <p:stCondLst>
                                    <p:cond delay="0"/>
                                  </p:stCondLst>
                                  <p:childTnLst>
                                    <p:set>
                                      <p:cBhvr>
                                        <p:cTn dur="1" fill="hold" id="24">
                                          <p:stCondLst>
                                            <p:cond delay="0"/>
                                          </p:stCondLst>
                                        </p:cTn>
                                        <p:tgtEl>
                                          <p:spTgt spid="7"/>
                                        </p:tgtEl>
                                        <p:attrNameLst>
                                          <p:attrName>style.visibility</p:attrName>
                                        </p:attrNameLst>
                                      </p:cBhvr>
                                      <p:to>
                                        <p:strVal val="visible"/>
                                      </p:to>
                                    </p:set>
                                    <p:animEffect filter="fade" transition="in">
                                      <p:cBhvr>
                                        <p:cTn dur="350" id="25"/>
                                        <p:tgtEl>
                                          <p:spTgt spid="7"/>
                                        </p:tgtEl>
                                      </p:cBhvr>
                                    </p:animEffect>
                                  </p:childTnLst>
                                </p:cTn>
                              </p:par>
                              <p:par>
                                <p:cTn fill="hold" grpId="1" id="26" nodeType="withEffect" presetClass="emph" presetID="26" presetSubtype="0">
                                  <p:stCondLst>
                                    <p:cond delay="0"/>
                                  </p:stCondLst>
                                  <p:childTnLst>
                                    <p:animEffect filter="fade" transition="out">
                                      <p:cBhvr>
                                        <p:cTn dur="400" id="27" tmFilter="0, 0; .2, .5; .8, .5; 1, 0"/>
                                        <p:tgtEl>
                                          <p:spTgt spid="7"/>
                                        </p:tgtEl>
                                      </p:cBhvr>
                                    </p:animEffect>
                                    <p:animScale>
                                      <p:cBhvr>
                                        <p:cTn autoRev="1" dur="200" fill="hold" id="28"/>
                                        <p:tgtEl>
                                          <p:spTgt spid="7"/>
                                        </p:tgtEl>
                                      </p:cBhvr>
                                      <p:by x="105000" y="105000"/>
                                    </p:animScale>
                                  </p:childTnLst>
                                </p:cTn>
                              </p:par>
                            </p:childTnLst>
                          </p:cTn>
                        </p:par>
                        <p:par>
                          <p:cTn fill="hold" id="29" nodeType="afterGroup">
                            <p:stCondLst>
                              <p:cond delay="1400"/>
                            </p:stCondLst>
                            <p:childTnLst>
                              <p:par>
                                <p:cTn fill="hold" grpId="0" id="30" nodeType="afterEffect" presetClass="entr" presetID="10" presetSubtype="0">
                                  <p:stCondLst>
                                    <p:cond delay="0"/>
                                  </p:stCondLst>
                                  <p:childTnLst>
                                    <p:set>
                                      <p:cBhvr>
                                        <p:cTn dur="1" fill="hold" id="31">
                                          <p:stCondLst>
                                            <p:cond delay="0"/>
                                          </p:stCondLst>
                                        </p:cTn>
                                        <p:tgtEl>
                                          <p:spTgt spid="6"/>
                                        </p:tgtEl>
                                        <p:attrNameLst>
                                          <p:attrName>style.visibility</p:attrName>
                                        </p:attrNameLst>
                                      </p:cBhvr>
                                      <p:to>
                                        <p:strVal val="visible"/>
                                      </p:to>
                                    </p:set>
                                    <p:animEffect filter="fade" transition="in">
                                      <p:cBhvr>
                                        <p:cTn dur="500" id="32"/>
                                        <p:tgtEl>
                                          <p:spTgt spid="6"/>
                                        </p:tgtEl>
                                      </p:cBhvr>
                                    </p:animEffect>
                                  </p:childTnLst>
                                </p:cTn>
                              </p:par>
                            </p:childTnLst>
                          </p:cTn>
                        </p:par>
                        <p:par>
                          <p:cTn fill="hold" id="33" nodeType="afterGroup">
                            <p:stCondLst>
                              <p:cond delay="1900"/>
                            </p:stCondLst>
                            <p:childTnLst>
                              <p:par>
                                <p:cTn fill="hold" grpId="0" id="34" nodeType="afterEffect" presetClass="entr" presetID="10" presetSubtype="0">
                                  <p:stCondLst>
                                    <p:cond delay="0"/>
                                  </p:stCondLst>
                                  <p:childTnLst>
                                    <p:set>
                                      <p:cBhvr>
                                        <p:cTn dur="1" fill="hold" id="35">
                                          <p:stCondLst>
                                            <p:cond delay="0"/>
                                          </p:stCondLst>
                                        </p:cTn>
                                        <p:tgtEl>
                                          <p:spTgt spid="9"/>
                                        </p:tgtEl>
                                        <p:attrNameLst>
                                          <p:attrName>style.visibility</p:attrName>
                                        </p:attrNameLst>
                                      </p:cBhvr>
                                      <p:to>
                                        <p:strVal val="visible"/>
                                      </p:to>
                                    </p:set>
                                    <p:animEffect filter="fade" transition="in">
                                      <p:cBhvr>
                                        <p:cTn dur="350" id="36"/>
                                        <p:tgtEl>
                                          <p:spTgt spid="9"/>
                                        </p:tgtEl>
                                      </p:cBhvr>
                                    </p:animEffect>
                                  </p:childTnLst>
                                </p:cTn>
                              </p:par>
                              <p:par>
                                <p:cTn fill="hold" grpId="1" id="37" nodeType="withEffect" presetClass="emph" presetID="26" presetSubtype="0">
                                  <p:stCondLst>
                                    <p:cond delay="0"/>
                                  </p:stCondLst>
                                  <p:childTnLst>
                                    <p:animEffect filter="fade" transition="out">
                                      <p:cBhvr>
                                        <p:cTn dur="400" id="38" tmFilter="0, 0; .2, .5; .8, .5; 1, 0"/>
                                        <p:tgtEl>
                                          <p:spTgt spid="9"/>
                                        </p:tgtEl>
                                      </p:cBhvr>
                                    </p:animEffect>
                                    <p:animScale>
                                      <p:cBhvr>
                                        <p:cTn autoRev="1" dur="200" fill="hold" id="39"/>
                                        <p:tgtEl>
                                          <p:spTgt spid="9"/>
                                        </p:tgtEl>
                                      </p:cBhvr>
                                      <p:by x="105000" y="105000"/>
                                    </p:animScale>
                                  </p:childTnLst>
                                </p:cTn>
                              </p:par>
                            </p:childTnLst>
                          </p:cTn>
                        </p:par>
                        <p:par>
                          <p:cTn fill="hold" id="40" nodeType="afterGroup">
                            <p:stCondLst>
                              <p:cond delay="2300"/>
                            </p:stCondLst>
                            <p:childTnLst>
                              <p:par>
                                <p:cTn fill="hold" grpId="0" id="41" nodeType="afterEffect" presetClass="entr" presetID="10" presetSubtype="0">
                                  <p:stCondLst>
                                    <p:cond delay="0"/>
                                  </p:stCondLst>
                                  <p:childTnLst>
                                    <p:set>
                                      <p:cBhvr>
                                        <p:cTn dur="1" fill="hold" id="42">
                                          <p:stCondLst>
                                            <p:cond delay="0"/>
                                          </p:stCondLst>
                                        </p:cTn>
                                        <p:tgtEl>
                                          <p:spTgt spid="8"/>
                                        </p:tgtEl>
                                        <p:attrNameLst>
                                          <p:attrName>style.visibility</p:attrName>
                                        </p:attrNameLst>
                                      </p:cBhvr>
                                      <p:to>
                                        <p:strVal val="visible"/>
                                      </p:to>
                                    </p:set>
                                    <p:animEffect filter="fade" transition="in">
                                      <p:cBhvr>
                                        <p:cTn dur="500" id="43"/>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1" spid="7"/>
      <p:bldP grpId="0" spid="8"/>
      <p:bldP grpId="0" spid="9"/>
      <p:bldP grpId="1" spid="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44"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4925988" cy="2770868"/>
          </a:xfrm>
          <a:prstGeom prst="rect">
            <a:avLst/>
          </a:prstGeom>
          <a:noFill/>
          <a:extLst>
            <a:ext uri="{909E8E84-426E-40DD-AFC4-6F175D3DCCD1}">
              <a14:hiddenFill>
                <a:solidFill>
                  <a:srgbClr val="FFFFFF"/>
                </a:solidFill>
              </a14:hiddenFill>
            </a:ext>
          </a:extLst>
        </p:spPr>
      </p:pic>
      <p:sp>
        <p:nvSpPr>
          <p:cNvPr id="45" name="矩形 44"/>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6" name="矩形 45"/>
          <p:cNvSpPr/>
          <p:nvPr/>
        </p:nvSpPr>
        <p:spPr>
          <a:xfrm>
            <a:off x="1316261" y="298621"/>
            <a:ext cx="2011680" cy="365760"/>
          </a:xfrm>
          <a:prstGeom prst="rect">
            <a:avLst/>
          </a:prstGeom>
        </p:spPr>
        <p:txBody>
          <a:bodyPr wrap="none">
            <a:spAutoFit/>
          </a:bodyPr>
          <a:lstStyle/>
          <a:p>
            <a:r>
              <a:rPr altLang="en-US" lang="zh-CN" sz="1800">
                <a:solidFill>
                  <a:schemeClr val="tx1">
                    <a:lumMod val="95000"/>
                    <a:lumOff val="5000"/>
                  </a:schemeClr>
                </a:solidFill>
                <a:ea charset="-122" panose="020b0503020204020204" pitchFamily="34" typeface="微软雅黑"/>
              </a:rPr>
              <a:t>单击添加文字标题</a:t>
            </a:r>
          </a:p>
        </p:txBody>
      </p:sp>
      <p:sp>
        <p:nvSpPr>
          <p:cNvPr id="47" name="矩形 46"/>
          <p:cNvSpPr/>
          <p:nvPr/>
        </p:nvSpPr>
        <p:spPr>
          <a:xfrm>
            <a:off x="1332210" y="556195"/>
            <a:ext cx="1730990" cy="304800"/>
          </a:xfrm>
          <a:prstGeom prst="rect">
            <a:avLst/>
          </a:prstGeom>
        </p:spPr>
        <p:txBody>
          <a:bodyPr wrap="none">
            <a:spAutoFit/>
          </a:bodyPr>
          <a:lstStyle/>
          <a:p>
            <a:r>
              <a:rPr altLang="zh-CN" lang="en-US" sz="1400">
                <a:solidFill>
                  <a:schemeClr val="tx1">
                    <a:lumMod val="95000"/>
                    <a:lumOff val="5000"/>
                  </a:schemeClr>
                </a:solidFill>
                <a:ea charset="-122" panose="020b0503020204020204" pitchFamily="34" typeface="微软雅黑"/>
              </a:rPr>
              <a:t>Click add text caption</a:t>
            </a:r>
          </a:p>
        </p:txBody>
      </p:sp>
      <p:sp>
        <p:nvSpPr>
          <p:cNvPr id="2" name="矩形 1"/>
          <p:cNvSpPr/>
          <p:nvPr>
            <p:custDataLst>
              <p:tags r:id="rId4"/>
            </p:custDataLst>
          </p:nvPr>
        </p:nvSpPr>
        <p:spPr>
          <a:xfrm>
            <a:off x="3684188" y="2492159"/>
            <a:ext cx="1632749" cy="2046673"/>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ea charset="-122" panose="020b0503020204020204" pitchFamily="34" typeface="微软雅黑"/>
            </a:endParaRPr>
          </a:p>
        </p:txBody>
      </p:sp>
      <p:cxnSp>
        <p:nvCxnSpPr>
          <p:cNvPr id="3" name="直接连接符 2"/>
          <p:cNvCxnSpPr/>
          <p:nvPr>
            <p:custDataLst>
              <p:tags r:id="rId5"/>
            </p:custDataLst>
          </p:nvPr>
        </p:nvCxnSpPr>
        <p:spPr>
          <a:xfrm>
            <a:off x="3684189" y="3042012"/>
            <a:ext cx="16327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6"/>
            </p:custDataLst>
          </p:nvPr>
        </p:nvSpPr>
        <p:spPr>
          <a:xfrm>
            <a:off x="4022390" y="2025804"/>
            <a:ext cx="956346" cy="952036"/>
          </a:xfrm>
          <a:prstGeom prst="ellipse">
            <a:avLst/>
          </a:prstGeom>
          <a:solidFill>
            <a:schemeClr val="bg1"/>
          </a:solidFill>
          <a:ln w="28575">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wrap="square">
            <a:noAutofit/>
          </a:bodyPr>
          <a:lstStyle/>
          <a:p>
            <a:pPr algn="ctr"/>
            <a:r>
              <a:rPr altLang="zh-CN" lang="en-US" sz="2100">
                <a:solidFill>
                  <a:srgbClr val="EB193E"/>
                </a:solidFill>
                <a:ea charset="-122" panose="020b0503020204020204" pitchFamily="34" typeface="微软雅黑"/>
              </a:rPr>
              <a:t>55%</a:t>
            </a:r>
          </a:p>
        </p:txBody>
      </p:sp>
      <p:sp>
        <p:nvSpPr>
          <p:cNvPr id="5" name="矩形: 圆角 54"/>
          <p:cNvSpPr/>
          <p:nvPr>
            <p:custDataLst>
              <p:tags r:id="rId7"/>
            </p:custDataLst>
          </p:nvPr>
        </p:nvSpPr>
        <p:spPr>
          <a:xfrm>
            <a:off x="3778150" y="4136956"/>
            <a:ext cx="1444824" cy="304519"/>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en-US" b="1" lang="zh-CN" sz="1400">
                <a:solidFill>
                  <a:srgbClr val="EB193E"/>
                </a:solidFill>
                <a:ea charset="-122" panose="020b0503020204020204" pitchFamily="34" typeface="微软雅黑"/>
              </a:rPr>
              <a:t>输入小标题</a:t>
            </a:r>
          </a:p>
        </p:txBody>
      </p:sp>
      <p:sp>
        <p:nvSpPr>
          <p:cNvPr id="6" name="文本框 40"/>
          <p:cNvSpPr txBox="1"/>
          <p:nvPr>
            <p:custDataLst>
              <p:tags r:id="rId8"/>
            </p:custDataLst>
          </p:nvPr>
        </p:nvSpPr>
        <p:spPr>
          <a:xfrm>
            <a:off x="3778152" y="3312206"/>
            <a:ext cx="1444822" cy="769837"/>
          </a:xfrm>
          <a:prstGeom prst="rect">
            <a:avLst/>
          </a:prstGeom>
        </p:spPr>
        <p:txBody>
          <a:bodyPr bIns="33696" lIns="67391" rIns="67391" tIns="33696" wrap="square">
            <a:normAutofit/>
          </a:bodyPr>
          <a:lstStyle>
            <a:defPPr>
              <a:defRPr lang="zh-CN"/>
            </a:defPPr>
            <a:lvl1pPr algn="ctr">
              <a:defRPr>
                <a:solidFill>
                  <a:schemeClr val="bg1"/>
                </a:solidFill>
                <a:latin charset="-122" panose="02010600040101010101" pitchFamily="2" typeface="华文细黑"/>
                <a:ea charset="-122" panose="02010600040101010101" pitchFamily="2" typeface="华文细黑"/>
              </a:defRPr>
            </a:lvl1pPr>
          </a:lstStyle>
          <a:p>
            <a:pPr>
              <a:spcBef>
                <a:spcPct val="0"/>
              </a:spcBef>
            </a:pPr>
            <a:r>
              <a:rPr altLang="en-US" lang="zh-CN" sz="1200">
                <a:solidFill>
                  <a:srgbClr val="EB193E"/>
                </a:solidFill>
                <a:latin charset="-122" panose="020b0503020204020204" typeface="微软雅黑"/>
                <a:ea charset="-122" panose="020b0503020204020204" typeface="微软雅黑"/>
              </a:rPr>
              <a:t>在此处输入文字对公司所需人才的基本特征进行介绍。</a:t>
            </a:r>
          </a:p>
        </p:txBody>
      </p:sp>
      <p:sp>
        <p:nvSpPr>
          <p:cNvPr id="7" name="矩形 6"/>
          <p:cNvSpPr/>
          <p:nvPr>
            <p:custDataLst>
              <p:tags r:id="rId9"/>
            </p:custDataLst>
          </p:nvPr>
        </p:nvSpPr>
        <p:spPr>
          <a:xfrm>
            <a:off x="1990962" y="2492159"/>
            <a:ext cx="1632749" cy="2046673"/>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ea charset="-122" panose="020b0503020204020204" pitchFamily="34" typeface="微软雅黑"/>
            </a:endParaRPr>
          </a:p>
        </p:txBody>
      </p:sp>
      <p:cxnSp>
        <p:nvCxnSpPr>
          <p:cNvPr id="8" name="直接连接符 7"/>
          <p:cNvCxnSpPr/>
          <p:nvPr>
            <p:custDataLst>
              <p:tags r:id="rId10"/>
            </p:custDataLst>
          </p:nvPr>
        </p:nvCxnSpPr>
        <p:spPr>
          <a:xfrm>
            <a:off x="1990963" y="3042012"/>
            <a:ext cx="16327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椭圆 8"/>
          <p:cNvSpPr/>
          <p:nvPr>
            <p:custDataLst>
              <p:tags r:id="rId11"/>
            </p:custDataLst>
          </p:nvPr>
        </p:nvSpPr>
        <p:spPr>
          <a:xfrm>
            <a:off x="2329164" y="2025804"/>
            <a:ext cx="956346" cy="952036"/>
          </a:xfrm>
          <a:prstGeom prst="ellipse">
            <a:avLst/>
          </a:prstGeom>
          <a:solidFill>
            <a:schemeClr val="bg1"/>
          </a:solidFill>
          <a:ln w="28575">
            <a:solidFill>
              <a:srgbClr val="EB193E"/>
            </a:solid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wrap="square">
            <a:noAutofit/>
          </a:bodyPr>
          <a:lstStyle/>
          <a:p>
            <a:pPr algn="ctr"/>
            <a:r>
              <a:rPr altLang="zh-CN" lang="en-US" sz="2100">
                <a:solidFill>
                  <a:srgbClr val="EB193E"/>
                </a:solidFill>
                <a:ea charset="-122" panose="020b0503020204020204" pitchFamily="34" typeface="微软雅黑"/>
              </a:rPr>
              <a:t>35%</a:t>
            </a:r>
          </a:p>
        </p:txBody>
      </p:sp>
      <p:sp>
        <p:nvSpPr>
          <p:cNvPr id="10" name="矩形: 圆角 46"/>
          <p:cNvSpPr/>
          <p:nvPr>
            <p:custDataLst>
              <p:tags r:id="rId12"/>
            </p:custDataLst>
          </p:nvPr>
        </p:nvSpPr>
        <p:spPr>
          <a:xfrm>
            <a:off x="2084924" y="4136956"/>
            <a:ext cx="1444824" cy="304519"/>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en-US" b="1" lang="zh-CN" sz="1400">
                <a:solidFill>
                  <a:srgbClr val="EB193E"/>
                </a:solidFill>
                <a:ea charset="-122" panose="020b0503020204020204" pitchFamily="34" typeface="微软雅黑"/>
              </a:rPr>
              <a:t>输入小标题</a:t>
            </a:r>
          </a:p>
        </p:txBody>
      </p:sp>
      <p:sp>
        <p:nvSpPr>
          <p:cNvPr id="11" name="文本框 47"/>
          <p:cNvSpPr txBox="1"/>
          <p:nvPr>
            <p:custDataLst>
              <p:tags r:id="rId13"/>
            </p:custDataLst>
          </p:nvPr>
        </p:nvSpPr>
        <p:spPr>
          <a:xfrm>
            <a:off x="2084926" y="3312206"/>
            <a:ext cx="1444822" cy="769837"/>
          </a:xfrm>
          <a:prstGeom prst="rect">
            <a:avLst/>
          </a:prstGeom>
        </p:spPr>
        <p:txBody>
          <a:bodyPr bIns="33696" lIns="67391" rIns="67391" tIns="33696" wrap="square">
            <a:normAutofit/>
          </a:bodyPr>
          <a:lstStyle>
            <a:defPPr>
              <a:defRPr lang="zh-CN"/>
            </a:defPPr>
            <a:lvl1pPr algn="ctr">
              <a:defRPr>
                <a:solidFill>
                  <a:schemeClr val="bg1"/>
                </a:solidFill>
                <a:latin charset="-122" panose="02010600040101010101" pitchFamily="2" typeface="华文细黑"/>
                <a:ea charset="-122" panose="02010600040101010101" pitchFamily="2" typeface="华文细黑"/>
              </a:defRPr>
            </a:lvl1pPr>
          </a:lstStyle>
          <a:p>
            <a:pPr>
              <a:spcBef>
                <a:spcPct val="0"/>
              </a:spcBef>
            </a:pPr>
            <a:r>
              <a:rPr altLang="en-US" lang="zh-CN" sz="1200">
                <a:solidFill>
                  <a:schemeClr val="bg2"/>
                </a:solidFill>
                <a:latin charset="-122" panose="020b0503020204020204" typeface="微软雅黑"/>
                <a:ea charset="-122" panose="020b0503020204020204" typeface="微软雅黑"/>
              </a:rPr>
              <a:t>在此处输入文字对公司所需人才的基本特征进行介绍。</a:t>
            </a:r>
          </a:p>
        </p:txBody>
      </p:sp>
      <p:sp>
        <p:nvSpPr>
          <p:cNvPr id="12" name="矩形 11"/>
          <p:cNvSpPr/>
          <p:nvPr>
            <p:custDataLst>
              <p:tags r:id="rId14"/>
            </p:custDataLst>
          </p:nvPr>
        </p:nvSpPr>
        <p:spPr>
          <a:xfrm>
            <a:off x="297736" y="2492159"/>
            <a:ext cx="1632749" cy="2046673"/>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ea charset="-122" panose="020b0503020204020204" pitchFamily="34" typeface="微软雅黑"/>
            </a:endParaRPr>
          </a:p>
        </p:txBody>
      </p:sp>
      <p:cxnSp>
        <p:nvCxnSpPr>
          <p:cNvPr id="13" name="直接连接符 12"/>
          <p:cNvCxnSpPr/>
          <p:nvPr>
            <p:custDataLst>
              <p:tags r:id="rId15"/>
            </p:custDataLst>
          </p:nvPr>
        </p:nvCxnSpPr>
        <p:spPr>
          <a:xfrm>
            <a:off x="297737" y="3042012"/>
            <a:ext cx="16327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椭圆 13"/>
          <p:cNvSpPr/>
          <p:nvPr>
            <p:custDataLst>
              <p:tags r:id="rId16"/>
            </p:custDataLst>
          </p:nvPr>
        </p:nvSpPr>
        <p:spPr>
          <a:xfrm>
            <a:off x="635938" y="2025804"/>
            <a:ext cx="956346" cy="952036"/>
          </a:xfrm>
          <a:prstGeom prst="ellipse">
            <a:avLst/>
          </a:prstGeom>
          <a:solidFill>
            <a:schemeClr val="bg1"/>
          </a:solidFill>
          <a:ln w="28575">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wrap="square">
            <a:noAutofit/>
          </a:bodyPr>
          <a:lstStyle/>
          <a:p>
            <a:pPr algn="ctr"/>
            <a:r>
              <a:rPr altLang="zh-CN" lang="en-US" sz="2100">
                <a:solidFill>
                  <a:srgbClr val="EB193E"/>
                </a:solidFill>
                <a:ea charset="-122" panose="020b0503020204020204" pitchFamily="34" typeface="微软雅黑"/>
              </a:rPr>
              <a:t>15%</a:t>
            </a:r>
          </a:p>
        </p:txBody>
      </p:sp>
      <p:sp>
        <p:nvSpPr>
          <p:cNvPr id="15" name="矩形: 圆角 39"/>
          <p:cNvSpPr/>
          <p:nvPr>
            <p:custDataLst>
              <p:tags r:id="rId17"/>
            </p:custDataLst>
          </p:nvPr>
        </p:nvSpPr>
        <p:spPr>
          <a:xfrm>
            <a:off x="391698" y="4136956"/>
            <a:ext cx="1444824" cy="304519"/>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en-US" b="1" lang="zh-CN" sz="1400">
                <a:solidFill>
                  <a:srgbClr val="EB193E"/>
                </a:solidFill>
                <a:ea charset="-122" panose="020b0503020204020204" pitchFamily="34" typeface="微软雅黑"/>
              </a:rPr>
              <a:t>输入小标题</a:t>
            </a:r>
          </a:p>
        </p:txBody>
      </p:sp>
      <p:sp>
        <p:nvSpPr>
          <p:cNvPr id="16" name="文本框 53"/>
          <p:cNvSpPr txBox="1"/>
          <p:nvPr>
            <p:custDataLst>
              <p:tags r:id="rId18"/>
            </p:custDataLst>
          </p:nvPr>
        </p:nvSpPr>
        <p:spPr>
          <a:xfrm>
            <a:off x="391700" y="3312206"/>
            <a:ext cx="1444822" cy="769837"/>
          </a:xfrm>
          <a:prstGeom prst="rect">
            <a:avLst/>
          </a:prstGeom>
        </p:spPr>
        <p:txBody>
          <a:bodyPr bIns="33696" lIns="67391" rIns="67391" tIns="33696" wrap="square">
            <a:normAutofit/>
          </a:bodyPr>
          <a:lstStyle>
            <a:defPPr>
              <a:defRPr lang="zh-CN"/>
            </a:defPPr>
            <a:lvl1pPr algn="ctr">
              <a:defRPr>
                <a:solidFill>
                  <a:schemeClr val="bg1"/>
                </a:solidFill>
                <a:latin charset="-122" panose="02010600040101010101" pitchFamily="2" typeface="华文细黑"/>
                <a:ea charset="-122" panose="02010600040101010101" pitchFamily="2" typeface="华文细黑"/>
              </a:defRPr>
            </a:lvl1pPr>
          </a:lstStyle>
          <a:p>
            <a:pPr>
              <a:spcBef>
                <a:spcPct val="0"/>
              </a:spcBef>
            </a:pPr>
            <a:r>
              <a:rPr altLang="en-US" lang="zh-CN" sz="1200">
                <a:solidFill>
                  <a:srgbClr val="EB193E"/>
                </a:solidFill>
                <a:latin charset="-122" panose="020b0503020204020204" typeface="微软雅黑"/>
                <a:ea charset="-122" panose="020b0503020204020204" typeface="微软雅黑"/>
              </a:rPr>
              <a:t>在此处输入文字对公司所需人才的基本特征进行介绍。</a:t>
            </a:r>
          </a:p>
        </p:txBody>
      </p:sp>
      <p:sp>
        <p:nvSpPr>
          <p:cNvPr id="17" name="矩形 16"/>
          <p:cNvSpPr/>
          <p:nvPr>
            <p:custDataLst>
              <p:tags r:id="rId19"/>
            </p:custDataLst>
          </p:nvPr>
        </p:nvSpPr>
        <p:spPr>
          <a:xfrm>
            <a:off x="7070640" y="2492159"/>
            <a:ext cx="1632749" cy="2046673"/>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ea charset="-122" panose="020b0503020204020204" pitchFamily="34" typeface="微软雅黑"/>
            </a:endParaRPr>
          </a:p>
        </p:txBody>
      </p:sp>
      <p:cxnSp>
        <p:nvCxnSpPr>
          <p:cNvPr id="18" name="直接连接符 17"/>
          <p:cNvCxnSpPr/>
          <p:nvPr>
            <p:custDataLst>
              <p:tags r:id="rId20"/>
            </p:custDataLst>
          </p:nvPr>
        </p:nvCxnSpPr>
        <p:spPr>
          <a:xfrm>
            <a:off x="7070640" y="3042012"/>
            <a:ext cx="16327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椭圆 18"/>
          <p:cNvSpPr/>
          <p:nvPr>
            <p:custDataLst>
              <p:tags r:id="rId21"/>
            </p:custDataLst>
          </p:nvPr>
        </p:nvSpPr>
        <p:spPr>
          <a:xfrm>
            <a:off x="7408841" y="2025804"/>
            <a:ext cx="956346" cy="952036"/>
          </a:xfrm>
          <a:prstGeom prst="ellipse">
            <a:avLst/>
          </a:prstGeom>
          <a:solidFill>
            <a:schemeClr val="bg1"/>
          </a:solidFill>
          <a:ln w="28575">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wrap="square">
            <a:noAutofit/>
          </a:bodyPr>
          <a:lstStyle/>
          <a:p>
            <a:pPr algn="ctr"/>
            <a:r>
              <a:rPr altLang="zh-CN" lang="en-US" sz="2100">
                <a:solidFill>
                  <a:srgbClr val="EB193E"/>
                </a:solidFill>
                <a:ea charset="-122" panose="020b0503020204020204" pitchFamily="34" typeface="微软雅黑"/>
              </a:rPr>
              <a:t>95%</a:t>
            </a:r>
          </a:p>
        </p:txBody>
      </p:sp>
      <p:sp>
        <p:nvSpPr>
          <p:cNvPr id="20" name="矩形: 圆角 55"/>
          <p:cNvSpPr/>
          <p:nvPr>
            <p:custDataLst>
              <p:tags r:id="rId22"/>
            </p:custDataLst>
          </p:nvPr>
        </p:nvSpPr>
        <p:spPr>
          <a:xfrm>
            <a:off x="7164602" y="4136956"/>
            <a:ext cx="1444824" cy="304519"/>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en-US" b="1" lang="zh-CN" sz="1400">
                <a:solidFill>
                  <a:srgbClr val="EB193E"/>
                </a:solidFill>
                <a:ea charset="-122" panose="020b0503020204020204" pitchFamily="34" typeface="微软雅黑"/>
              </a:rPr>
              <a:t>输入小标题</a:t>
            </a:r>
          </a:p>
        </p:txBody>
      </p:sp>
      <p:sp>
        <p:nvSpPr>
          <p:cNvPr id="21" name="文本框 59"/>
          <p:cNvSpPr txBox="1"/>
          <p:nvPr>
            <p:custDataLst>
              <p:tags r:id="rId23"/>
            </p:custDataLst>
          </p:nvPr>
        </p:nvSpPr>
        <p:spPr>
          <a:xfrm>
            <a:off x="7164603" y="3312206"/>
            <a:ext cx="1444822" cy="769837"/>
          </a:xfrm>
          <a:prstGeom prst="rect">
            <a:avLst/>
          </a:prstGeom>
        </p:spPr>
        <p:txBody>
          <a:bodyPr bIns="33696" lIns="67391" rIns="67391" tIns="33696" wrap="square">
            <a:normAutofit/>
          </a:bodyPr>
          <a:lstStyle>
            <a:defPPr>
              <a:defRPr lang="zh-CN"/>
            </a:defPPr>
            <a:lvl1pPr algn="ctr">
              <a:defRPr>
                <a:solidFill>
                  <a:schemeClr val="bg1"/>
                </a:solidFill>
                <a:latin charset="-122" panose="02010600040101010101" pitchFamily="2" typeface="华文细黑"/>
                <a:ea charset="-122" panose="02010600040101010101" pitchFamily="2" typeface="华文细黑"/>
              </a:defRPr>
            </a:lvl1pPr>
          </a:lstStyle>
          <a:p>
            <a:pPr>
              <a:spcBef>
                <a:spcPct val="0"/>
              </a:spcBef>
            </a:pPr>
            <a:r>
              <a:rPr altLang="en-US" lang="zh-CN" sz="1200">
                <a:solidFill>
                  <a:srgbClr val="EB193E"/>
                </a:solidFill>
                <a:latin charset="-122" panose="020b0503020204020204" typeface="微软雅黑"/>
                <a:ea charset="-122" panose="020b0503020204020204" typeface="微软雅黑"/>
              </a:rPr>
              <a:t>在此处输入文字对公司所需人才的基本特征进行介绍。</a:t>
            </a:r>
          </a:p>
        </p:txBody>
      </p:sp>
      <p:sp>
        <p:nvSpPr>
          <p:cNvPr id="22" name="矩形 21"/>
          <p:cNvSpPr/>
          <p:nvPr>
            <p:custDataLst>
              <p:tags r:id="rId24"/>
            </p:custDataLst>
          </p:nvPr>
        </p:nvSpPr>
        <p:spPr>
          <a:xfrm>
            <a:off x="5377414" y="2492159"/>
            <a:ext cx="1632749" cy="2046673"/>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ea charset="-122" panose="020b0503020204020204" pitchFamily="34" typeface="微软雅黑"/>
            </a:endParaRPr>
          </a:p>
        </p:txBody>
      </p:sp>
      <p:cxnSp>
        <p:nvCxnSpPr>
          <p:cNvPr id="23" name="直接连接符 22"/>
          <p:cNvCxnSpPr/>
          <p:nvPr>
            <p:custDataLst>
              <p:tags r:id="rId25"/>
            </p:custDataLst>
          </p:nvPr>
        </p:nvCxnSpPr>
        <p:spPr>
          <a:xfrm>
            <a:off x="5377414" y="3042012"/>
            <a:ext cx="16327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椭圆 23"/>
          <p:cNvSpPr/>
          <p:nvPr>
            <p:custDataLst>
              <p:tags r:id="rId26"/>
            </p:custDataLst>
          </p:nvPr>
        </p:nvSpPr>
        <p:spPr>
          <a:xfrm>
            <a:off x="5715615" y="2025804"/>
            <a:ext cx="956346" cy="952036"/>
          </a:xfrm>
          <a:prstGeom prst="ellipse">
            <a:avLst/>
          </a:prstGeom>
          <a:solidFill>
            <a:schemeClr val="bg1"/>
          </a:solidFill>
          <a:ln w="28575">
            <a:solidFill>
              <a:srgbClr val="EB193E"/>
            </a:solid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wrap="square">
            <a:noAutofit/>
          </a:bodyPr>
          <a:lstStyle/>
          <a:p>
            <a:pPr algn="ctr"/>
            <a:r>
              <a:rPr altLang="zh-CN" lang="en-US" sz="2100">
                <a:solidFill>
                  <a:srgbClr val="EB193E"/>
                </a:solidFill>
                <a:ea charset="-122" panose="020b0503020204020204" pitchFamily="34" typeface="微软雅黑"/>
              </a:rPr>
              <a:t>75%</a:t>
            </a:r>
          </a:p>
        </p:txBody>
      </p:sp>
      <p:sp>
        <p:nvSpPr>
          <p:cNvPr id="25" name="矩形: 圆角 63"/>
          <p:cNvSpPr/>
          <p:nvPr>
            <p:custDataLst>
              <p:tags r:id="rId27"/>
            </p:custDataLst>
          </p:nvPr>
        </p:nvSpPr>
        <p:spPr>
          <a:xfrm>
            <a:off x="5471376" y="4136956"/>
            <a:ext cx="1444824" cy="304519"/>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rmAutofit/>
          </a:bodyPr>
          <a:lstStyle/>
          <a:p>
            <a:pPr algn="ctr"/>
            <a:r>
              <a:rPr altLang="en-US" b="1" lang="zh-CN" sz="1400">
                <a:solidFill>
                  <a:srgbClr val="EB193E"/>
                </a:solidFill>
                <a:ea charset="-122" panose="020b0503020204020204" pitchFamily="34" typeface="微软雅黑"/>
              </a:rPr>
              <a:t>输入小标题</a:t>
            </a:r>
          </a:p>
        </p:txBody>
      </p:sp>
      <p:sp>
        <p:nvSpPr>
          <p:cNvPr id="26" name="文本框 65"/>
          <p:cNvSpPr txBox="1"/>
          <p:nvPr>
            <p:custDataLst>
              <p:tags r:id="rId28"/>
            </p:custDataLst>
          </p:nvPr>
        </p:nvSpPr>
        <p:spPr>
          <a:xfrm>
            <a:off x="5471377" y="3312206"/>
            <a:ext cx="1444822" cy="769837"/>
          </a:xfrm>
          <a:prstGeom prst="rect">
            <a:avLst/>
          </a:prstGeom>
        </p:spPr>
        <p:txBody>
          <a:bodyPr bIns="33696" lIns="67391" rIns="67391" tIns="33696" wrap="square">
            <a:normAutofit/>
          </a:bodyPr>
          <a:lstStyle>
            <a:defPPr>
              <a:defRPr lang="zh-CN"/>
            </a:defPPr>
            <a:lvl1pPr algn="ctr">
              <a:defRPr>
                <a:solidFill>
                  <a:schemeClr val="bg1"/>
                </a:solidFill>
                <a:latin charset="-122" panose="02010600040101010101" pitchFamily="2" typeface="华文细黑"/>
                <a:ea charset="-122" panose="02010600040101010101" pitchFamily="2" typeface="华文细黑"/>
              </a:defRPr>
            </a:lvl1pPr>
          </a:lstStyle>
          <a:p>
            <a:pPr>
              <a:spcBef>
                <a:spcPct val="0"/>
              </a:spcBef>
            </a:pPr>
            <a:r>
              <a:rPr altLang="en-US" lang="zh-CN" sz="1200">
                <a:solidFill>
                  <a:schemeClr val="bg2"/>
                </a:solidFill>
                <a:latin charset="-122" panose="020b0503020204020204" typeface="微软雅黑"/>
                <a:ea charset="-122" panose="020b0503020204020204" typeface="微软雅黑"/>
              </a:rPr>
              <a:t>在此处输入文字对公司所需人才的基本特征进行介绍。</a:t>
            </a:r>
          </a:p>
        </p:txBody>
      </p:sp>
      <p:grpSp>
        <p:nvGrpSpPr>
          <p:cNvPr id="27" name="组合 26"/>
          <p:cNvGrpSpPr/>
          <p:nvPr/>
        </p:nvGrpSpPr>
        <p:grpSpPr>
          <a:xfrm>
            <a:off x="867972" y="1325197"/>
            <a:ext cx="492276" cy="485005"/>
            <a:chOff x="6967126" y="4092464"/>
            <a:chExt cx="453105" cy="448433"/>
          </a:xfrm>
          <a:solidFill>
            <a:srgbClr val="EB193E"/>
          </a:solidFill>
          <a:effectLst/>
        </p:grpSpPr>
        <p:sp>
          <p:nvSpPr>
            <p:cNvPr id="28" name="Freeform 136"/>
            <p:cNvSpPr/>
            <p:nvPr/>
          </p:nvSpPr>
          <p:spPr bwMode="auto">
            <a:xfrm>
              <a:off x="6967126" y="4343773"/>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500">
                <a:solidFill>
                  <a:prstClr val="black"/>
                </a:solidFill>
                <a:ea charset="-122" panose="020b0503020204020204" pitchFamily="34" typeface="微软雅黑"/>
              </a:endParaRPr>
            </a:p>
          </p:txBody>
        </p:sp>
        <p:sp>
          <p:nvSpPr>
            <p:cNvPr id="29" name="Freeform 137"/>
            <p:cNvSpPr>
              <a:spLocks noEditPoints="1"/>
            </p:cNvSpPr>
            <p:nvPr/>
          </p:nvSpPr>
          <p:spPr bwMode="auto">
            <a:xfrm>
              <a:off x="6967126" y="4092464"/>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500">
                <a:solidFill>
                  <a:prstClr val="black"/>
                </a:solidFill>
                <a:ea charset="-122" panose="020b0503020204020204" pitchFamily="34" typeface="微软雅黑"/>
              </a:endParaRPr>
            </a:p>
          </p:txBody>
        </p:sp>
      </p:grpSp>
      <p:grpSp>
        <p:nvGrpSpPr>
          <p:cNvPr id="30" name="组合 29"/>
          <p:cNvGrpSpPr/>
          <p:nvPr/>
        </p:nvGrpSpPr>
        <p:grpSpPr>
          <a:xfrm>
            <a:off x="2572110" y="1344726"/>
            <a:ext cx="470452" cy="447902"/>
            <a:chOff x="6042259" y="5362013"/>
            <a:chExt cx="464982" cy="444699"/>
          </a:xfrm>
          <a:solidFill>
            <a:srgbClr val="EB193E"/>
          </a:solidFill>
          <a:effectLst/>
        </p:grpSpPr>
        <p:sp>
          <p:nvSpPr>
            <p:cNvPr id="31" name="Freeform 25"/>
            <p:cNvSpPr/>
            <p:nvPr/>
          </p:nvSpPr>
          <p:spPr bwMode="auto">
            <a:xfrm>
              <a:off x="6212692" y="5681688"/>
              <a:ext cx="125025" cy="125024"/>
            </a:xfrm>
            <a:custGeom>
              <a:gdLst>
                <a:gd fmla="*/ 206 w 413" name="T0"/>
                <a:gd fmla="*/ 413 h 413" name="T1"/>
                <a:gd fmla="*/ 0 w 413" name="T2"/>
                <a:gd fmla="*/ 0 h 413" name="T3"/>
                <a:gd fmla="*/ 413 w 413" name="T4"/>
                <a:gd fmla="*/ 0 h 413" name="T5"/>
                <a:gd fmla="*/ 206 w 413" name="T6"/>
                <a:gd fmla="*/ 413 h 413" name="T7"/>
              </a:gdLst>
              <a:cxnLst>
                <a:cxn ang="0">
                  <a:pos x="T0" y="T1"/>
                </a:cxn>
                <a:cxn ang="0">
                  <a:pos x="T2" y="T3"/>
                </a:cxn>
                <a:cxn ang="0">
                  <a:pos x="T4" y="T5"/>
                </a:cxn>
                <a:cxn ang="0">
                  <a:pos x="T6" y="T7"/>
                </a:cxn>
              </a:cxnLst>
              <a:rect b="b" l="0" r="r" t="0"/>
              <a:pathLst>
                <a:path h="412" w="412">
                  <a:moveTo>
                    <a:pt x="206" y="413"/>
                  </a:moveTo>
                  <a:lnTo>
                    <a:pt x="0" y="0"/>
                  </a:lnTo>
                  <a:lnTo>
                    <a:pt x="413" y="0"/>
                  </a:lnTo>
                  <a:lnTo>
                    <a:pt x="206" y="4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32" name="任意多边形 31"/>
            <p:cNvSpPr>
              <a:spLocks noChangeArrowheads="1"/>
            </p:cNvSpPr>
            <p:nvPr/>
          </p:nvSpPr>
          <p:spPr bwMode="auto">
            <a:xfrm>
              <a:off x="6042259" y="5362013"/>
              <a:ext cx="464982" cy="338443"/>
            </a:xfrm>
            <a:custGeom>
              <a:gdLst>
                <a:gd fmla="*/ 290196 w 2438400" name="connsiteX0"/>
                <a:gd fmla="*/ 0 h 1774825" name="connsiteY0"/>
                <a:gd fmla="*/ 2151973 w 2438400" name="connsiteX1"/>
                <a:gd fmla="*/ 0 h 1774825" name="connsiteY1"/>
                <a:gd fmla="*/ 2438400 w 2438400" name="connsiteX2"/>
                <a:gd fmla="*/ 286384 h 1774825" name="connsiteY2"/>
                <a:gd fmla="*/ 2438400 w 2438400" name="connsiteX3"/>
                <a:gd fmla="*/ 1484673 h 1774825" name="connsiteY3"/>
                <a:gd fmla="*/ 2151973 w 2438400" name="connsiteX4"/>
                <a:gd fmla="*/ 1774825 h 1774825" name="connsiteY4"/>
                <a:gd fmla="*/ 290196 w 2438400" name="connsiteX5"/>
                <a:gd fmla="*/ 1774825 h 1774825" name="connsiteY5"/>
                <a:gd fmla="*/ 0 w 2438400" name="connsiteX6"/>
                <a:gd fmla="*/ 1484673 h 1774825" name="connsiteY6"/>
                <a:gd fmla="*/ 0 w 2438400" name="connsiteX7"/>
                <a:gd fmla="*/ 286384 h 1774825" name="connsiteY7"/>
                <a:gd fmla="*/ 290196 w 2438400" name="connsiteX8"/>
                <a:gd fmla="*/ 0 h 1774825" name="connsiteY8"/>
                <a:gd fmla="*/ 471488 w 2438400" name="connsiteX9"/>
                <a:gd fmla="*/ 425450 h 1774825" name="connsiteY9"/>
                <a:gd fmla="*/ 471488 w 2438400" name="connsiteX10"/>
                <a:gd fmla="*/ 598488 h 1774825" name="connsiteY10"/>
                <a:gd fmla="*/ 1971676 w 2438400" name="connsiteX11"/>
                <a:gd fmla="*/ 598488 h 1774825" name="connsiteY11"/>
                <a:gd fmla="*/ 1971676 w 2438400" name="connsiteX12"/>
                <a:gd fmla="*/ 425450 h 1774825" name="connsiteY12"/>
                <a:gd fmla="*/ 471488 w 2438400" name="connsiteX13"/>
                <a:gd fmla="*/ 425450 h 1774825" name="connsiteY13"/>
                <a:gd fmla="*/ 471488 w 2438400" name="connsiteX14"/>
                <a:gd fmla="*/ 801688 h 1774825" name="connsiteY14"/>
                <a:gd fmla="*/ 471488 w 2438400" name="connsiteX15"/>
                <a:gd fmla="*/ 971551 h 1774825" name="connsiteY15"/>
                <a:gd fmla="*/ 1971676 w 2438400" name="connsiteX16"/>
                <a:gd fmla="*/ 971551 h 1774825" name="connsiteY16"/>
                <a:gd fmla="*/ 1971676 w 2438400" name="connsiteX17"/>
                <a:gd fmla="*/ 801688 h 1774825" name="connsiteY17"/>
                <a:gd fmla="*/ 471488 w 2438400" name="connsiteX18"/>
                <a:gd fmla="*/ 801688 h 1774825" name="connsiteY18"/>
                <a:gd fmla="*/ 471488 w 2438400" name="connsiteX19"/>
                <a:gd fmla="*/ 1174750 h 1774825" name="connsiteY19"/>
                <a:gd fmla="*/ 471488 w 2438400" name="connsiteX20"/>
                <a:gd fmla="*/ 1347788 h 1774825" name="connsiteY20"/>
                <a:gd fmla="*/ 1971676 w 2438400" name="connsiteX21"/>
                <a:gd fmla="*/ 1347788 h 1774825" name="connsiteY21"/>
                <a:gd fmla="*/ 1971676 w 2438400" name="connsiteX22"/>
                <a:gd fmla="*/ 1174750 h 1774825" name="connsiteY22"/>
                <a:gd fmla="*/ 471488 w 2438400" name="connsiteX23"/>
                <a:gd fmla="*/ 1174750 h 177482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noAutofit/>
            </a:bodyPr>
            <a:lstStyle/>
            <a:p>
              <a:endParaRPr altLang="en-US" lang="zh-CN">
                <a:solidFill>
                  <a:prstClr val="black"/>
                </a:solidFill>
                <a:ea charset="-122" panose="020b0503020204020204" pitchFamily="34" typeface="微软雅黑"/>
              </a:endParaRPr>
            </a:p>
          </p:txBody>
        </p:sp>
      </p:grpSp>
      <p:sp>
        <p:nvSpPr>
          <p:cNvPr id="33" name="Freeform 18"/>
          <p:cNvSpPr>
            <a:spLocks noEditPoints="1"/>
          </p:cNvSpPr>
          <p:nvPr/>
        </p:nvSpPr>
        <p:spPr bwMode="auto">
          <a:xfrm>
            <a:off x="4254424" y="1345411"/>
            <a:ext cx="468386" cy="464791"/>
          </a:xfrm>
          <a:custGeom>
            <a:gdLst>
              <a:gd fmla="*/ 52 w 341" name="T0"/>
              <a:gd fmla="*/ 0 h 340" name="T1"/>
              <a:gd fmla="*/ 289 w 341" name="T2"/>
              <a:gd fmla="*/ 0 h 340" name="T3"/>
              <a:gd fmla="*/ 341 w 341" name="T4"/>
              <a:gd fmla="*/ 51 h 340" name="T5"/>
              <a:gd fmla="*/ 341 w 341" name="T6"/>
              <a:gd fmla="*/ 289 h 340" name="T7"/>
              <a:gd fmla="*/ 289 w 341" name="T8"/>
              <a:gd fmla="*/ 340 h 340" name="T9"/>
              <a:gd fmla="*/ 52 w 341" name="T10"/>
              <a:gd fmla="*/ 340 h 340" name="T11"/>
              <a:gd fmla="*/ 0 w 341" name="T12"/>
              <a:gd fmla="*/ 289 h 340" name="T13"/>
              <a:gd fmla="*/ 0 w 341" name="T14"/>
              <a:gd fmla="*/ 51 h 340" name="T15"/>
              <a:gd fmla="*/ 52 w 341" name="T16"/>
              <a:gd fmla="*/ 0 h 340" name="T17"/>
              <a:gd fmla="*/ 71 w 341" name="T18"/>
              <a:gd fmla="*/ 37 h 340" name="T19"/>
              <a:gd fmla="*/ 38 w 341" name="T20"/>
              <a:gd fmla="*/ 70 h 340" name="T21"/>
              <a:gd fmla="*/ 38 w 341" name="T22"/>
              <a:gd fmla="*/ 269 h 340" name="T23"/>
              <a:gd fmla="*/ 71 w 341" name="T24"/>
              <a:gd fmla="*/ 302 h 340" name="T25"/>
              <a:gd fmla="*/ 270 w 341" name="T26"/>
              <a:gd fmla="*/ 302 h 340" name="T27"/>
              <a:gd fmla="*/ 303 w 341" name="T28"/>
              <a:gd fmla="*/ 269 h 340" name="T29"/>
              <a:gd fmla="*/ 303 w 341" name="T30"/>
              <a:gd fmla="*/ 70 h 340" name="T31"/>
              <a:gd fmla="*/ 270 w 341" name="T32"/>
              <a:gd fmla="*/ 37 h 340" name="T33"/>
              <a:gd fmla="*/ 71 w 341" name="T34"/>
              <a:gd fmla="*/ 37 h 340" name="T35"/>
              <a:gd fmla="*/ 170 w 341" name="T36"/>
              <a:gd fmla="*/ 244 h 340" name="T37"/>
              <a:gd fmla="*/ 157 w 341" name="T38"/>
              <a:gd fmla="*/ 258 h 340" name="T39"/>
              <a:gd fmla="*/ 157 w 341" name="T40"/>
              <a:gd fmla="*/ 283 h 340" name="T41"/>
              <a:gd fmla="*/ 170 w 341" name="T42"/>
              <a:gd fmla="*/ 296 h 340" name="T43"/>
              <a:gd fmla="*/ 184 w 341" name="T44"/>
              <a:gd fmla="*/ 283 h 340" name="T45"/>
              <a:gd fmla="*/ 184 w 341" name="T46"/>
              <a:gd fmla="*/ 258 h 340" name="T47"/>
              <a:gd fmla="*/ 170 w 341" name="T48"/>
              <a:gd fmla="*/ 244 h 340" name="T49"/>
              <a:gd fmla="*/ 245 w 341" name="T50"/>
              <a:gd fmla="*/ 170 h 340" name="T51"/>
              <a:gd fmla="*/ 259 w 341" name="T52"/>
              <a:gd fmla="*/ 183 h 340" name="T53"/>
              <a:gd fmla="*/ 284 w 341" name="T54"/>
              <a:gd fmla="*/ 183 h 340" name="T55"/>
              <a:gd fmla="*/ 297 w 341" name="T56"/>
              <a:gd fmla="*/ 170 h 340" name="T57"/>
              <a:gd fmla="*/ 284 w 341" name="T58"/>
              <a:gd fmla="*/ 156 h 340" name="T59"/>
              <a:gd fmla="*/ 259 w 341" name="T60"/>
              <a:gd fmla="*/ 156 h 340" name="T61"/>
              <a:gd fmla="*/ 245 w 341" name="T62"/>
              <a:gd fmla="*/ 170 h 340" name="T63"/>
              <a:gd fmla="*/ 170 w 341" name="T64"/>
              <a:gd fmla="*/ 43 h 340" name="T65"/>
              <a:gd fmla="*/ 157 w 341" name="T66"/>
              <a:gd fmla="*/ 57 h 340" name="T67"/>
              <a:gd fmla="*/ 157 w 341" name="T68"/>
              <a:gd fmla="*/ 82 h 340" name="T69"/>
              <a:gd fmla="*/ 170 w 341" name="T70"/>
              <a:gd fmla="*/ 95 h 340" name="T71"/>
              <a:gd fmla="*/ 184 w 341" name="T72"/>
              <a:gd fmla="*/ 82 h 340" name="T73"/>
              <a:gd fmla="*/ 184 w 341" name="T74"/>
              <a:gd fmla="*/ 57 h 340" name="T75"/>
              <a:gd fmla="*/ 170 w 341" name="T76"/>
              <a:gd fmla="*/ 43 h 340" name="T77"/>
              <a:gd fmla="*/ 189 w 341" name="T78"/>
              <a:gd fmla="*/ 172 h 340" name="T79"/>
              <a:gd fmla="*/ 217 w 341" name="T80"/>
              <a:gd fmla="*/ 143 h 340" name="T81"/>
              <a:gd fmla="*/ 217 w 341" name="T82"/>
              <a:gd fmla="*/ 125 h 340" name="T83"/>
              <a:gd fmla="*/ 199 w 341" name="T84"/>
              <a:gd fmla="*/ 125 h 340" name="T85"/>
              <a:gd fmla="*/ 173 w 341" name="T86"/>
              <a:gd fmla="*/ 152 h 340" name="T87"/>
              <a:gd fmla="*/ 170 w 341" name="T88"/>
              <a:gd fmla="*/ 152 h 340" name="T89"/>
              <a:gd fmla="*/ 166 w 341" name="T90"/>
              <a:gd fmla="*/ 152 h 340" name="T91"/>
              <a:gd fmla="*/ 114 w 341" name="T92"/>
              <a:gd fmla="*/ 98 h 340" name="T93"/>
              <a:gd fmla="*/ 101 w 341" name="T94"/>
              <a:gd fmla="*/ 98 h 340" name="T95"/>
              <a:gd fmla="*/ 100 w 341" name="T96"/>
              <a:gd fmla="*/ 111 h 340" name="T97"/>
              <a:gd fmla="*/ 153 w 341" name="T98"/>
              <a:gd fmla="*/ 165 h 340" name="T99"/>
              <a:gd fmla="*/ 152 w 341" name="T100"/>
              <a:gd fmla="*/ 170 h 340" name="T101"/>
              <a:gd fmla="*/ 170 w 341" name="T102"/>
              <a:gd fmla="*/ 188 h 340" name="T103"/>
              <a:gd fmla="*/ 189 w 341" name="T104"/>
              <a:gd fmla="*/ 172 h 340" name="T105"/>
              <a:gd fmla="*/ 44 w 341" name="T106"/>
              <a:gd fmla="*/ 170 h 340" name="T107"/>
              <a:gd fmla="*/ 57 w 341" name="T108"/>
              <a:gd fmla="*/ 183 h 340" name="T109"/>
              <a:gd fmla="*/ 82 w 341" name="T110"/>
              <a:gd fmla="*/ 183 h 340" name="T111"/>
              <a:gd fmla="*/ 96 w 341" name="T112"/>
              <a:gd fmla="*/ 170 h 340" name="T113"/>
              <a:gd fmla="*/ 82 w 341" name="T114"/>
              <a:gd fmla="*/ 156 h 340" name="T115"/>
              <a:gd fmla="*/ 57 w 341" name="T116"/>
              <a:gd fmla="*/ 156 h 340" name="T117"/>
              <a:gd fmla="*/ 44 w 341" name="T118"/>
              <a:gd fmla="*/ 170 h 34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40" w="341">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rgbClr val="EB193E"/>
          </a:solidFill>
          <a:ln>
            <a:noFill/>
          </a:ln>
          <a:effectLst/>
        </p:spPr>
        <p:txBody>
          <a:bodyPr anchor="t" anchorCtr="0" bIns="33696" compatLnSpc="1" lIns="67391" numCol="1" rIns="67391" tIns="33696" vert="horz" wrap="square"/>
          <a:lstStyle/>
          <a:p>
            <a:endParaRPr altLang="en-US" lang="zh-CN">
              <a:solidFill>
                <a:prstClr val="black"/>
              </a:solidFill>
              <a:ea charset="-122" panose="020b0503020204020204" pitchFamily="34" typeface="微软雅黑"/>
            </a:endParaRPr>
          </a:p>
        </p:txBody>
      </p:sp>
      <p:grpSp>
        <p:nvGrpSpPr>
          <p:cNvPr id="34" name="Group 18"/>
          <p:cNvGrpSpPr>
            <a:grpSpLocks noChangeAspect="1"/>
          </p:cNvGrpSpPr>
          <p:nvPr/>
        </p:nvGrpSpPr>
        <p:grpSpPr>
          <a:xfrm>
            <a:off x="5951177" y="1349292"/>
            <a:ext cx="485221" cy="418630"/>
            <a:chOff x="3525" y="1887"/>
            <a:chExt cx="630" cy="546"/>
          </a:xfrm>
          <a:solidFill>
            <a:srgbClr val="EB193E"/>
          </a:solidFill>
          <a:effectLst/>
        </p:grpSpPr>
        <p:sp>
          <p:nvSpPr>
            <p:cNvPr id="35" name="Freeform 19"/>
            <p:cNvSpPr/>
            <p:nvPr/>
          </p:nvSpPr>
          <p:spPr bwMode="auto">
            <a:xfrm>
              <a:off x="3623" y="2117"/>
              <a:ext cx="129" cy="227"/>
            </a:xfrm>
            <a:custGeom>
              <a:gdLst>
                <a:gd fmla="*/ 4 w 54" name="T0"/>
                <a:gd fmla="*/ 95 h 95" name="T1"/>
                <a:gd fmla="*/ 49 w 54" name="T2"/>
                <a:gd fmla="*/ 95 h 95" name="T3"/>
                <a:gd fmla="*/ 54 w 54" name="T4"/>
                <a:gd fmla="*/ 90 h 95" name="T5"/>
                <a:gd fmla="*/ 54 w 54" name="T6"/>
                <a:gd fmla="*/ 4 h 95" name="T7"/>
                <a:gd fmla="*/ 49 w 54" name="T8"/>
                <a:gd fmla="*/ 0 h 95" name="T9"/>
                <a:gd fmla="*/ 4 w 54" name="T10"/>
                <a:gd fmla="*/ 0 h 95" name="T11"/>
                <a:gd fmla="*/ 0 w 54" name="T12"/>
                <a:gd fmla="*/ 4 h 95" name="T13"/>
                <a:gd fmla="*/ 0 w 54" name="T14"/>
                <a:gd fmla="*/ 90 h 95" name="T15"/>
                <a:gd fmla="*/ 4 w 54" name="T16"/>
                <a:gd fmla="*/ 95 h 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5" w="54">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500">
                <a:solidFill>
                  <a:prstClr val="black"/>
                </a:solidFill>
                <a:ea charset="-122" panose="020b0503020204020204" pitchFamily="34" typeface="微软雅黑"/>
              </a:endParaRPr>
            </a:p>
          </p:txBody>
        </p:sp>
        <p:sp>
          <p:nvSpPr>
            <p:cNvPr id="36" name="Freeform 20"/>
            <p:cNvSpPr/>
            <p:nvPr/>
          </p:nvSpPr>
          <p:spPr bwMode="auto">
            <a:xfrm>
              <a:off x="3809" y="2033"/>
              <a:ext cx="129" cy="311"/>
            </a:xfrm>
            <a:custGeom>
              <a:gdLst>
                <a:gd fmla="*/ 5 w 54" name="T0"/>
                <a:gd fmla="*/ 130 h 130" name="T1"/>
                <a:gd fmla="*/ 50 w 54" name="T2"/>
                <a:gd fmla="*/ 130 h 130" name="T3"/>
                <a:gd fmla="*/ 54 w 54" name="T4"/>
                <a:gd fmla="*/ 125 h 130" name="T5"/>
                <a:gd fmla="*/ 54 w 54" name="T6"/>
                <a:gd fmla="*/ 5 h 130" name="T7"/>
                <a:gd fmla="*/ 50 w 54" name="T8"/>
                <a:gd fmla="*/ 0 h 130" name="T9"/>
                <a:gd fmla="*/ 5 w 54" name="T10"/>
                <a:gd fmla="*/ 0 h 130" name="T11"/>
                <a:gd fmla="*/ 0 w 54" name="T12"/>
                <a:gd fmla="*/ 5 h 130" name="T13"/>
                <a:gd fmla="*/ 0 w 54" name="T14"/>
                <a:gd fmla="*/ 125 h 130" name="T15"/>
                <a:gd fmla="*/ 5 w 54" name="T16"/>
                <a:gd fmla="*/ 130 h 1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0" w="54">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500">
                <a:solidFill>
                  <a:prstClr val="black"/>
                </a:solidFill>
                <a:ea charset="-122" panose="020b0503020204020204" pitchFamily="34" typeface="微软雅黑"/>
              </a:endParaRPr>
            </a:p>
          </p:txBody>
        </p:sp>
        <p:sp>
          <p:nvSpPr>
            <p:cNvPr id="37" name="Freeform 21"/>
            <p:cNvSpPr/>
            <p:nvPr/>
          </p:nvSpPr>
          <p:spPr bwMode="auto">
            <a:xfrm>
              <a:off x="3997" y="1964"/>
              <a:ext cx="129" cy="380"/>
            </a:xfrm>
            <a:custGeom>
              <a:gdLst>
                <a:gd fmla="*/ 4 w 54" name="T0"/>
                <a:gd fmla="*/ 159 h 159" name="T1"/>
                <a:gd fmla="*/ 49 w 54" name="T2"/>
                <a:gd fmla="*/ 159 h 159" name="T3"/>
                <a:gd fmla="*/ 54 w 54" name="T4"/>
                <a:gd fmla="*/ 154 h 159" name="T5"/>
                <a:gd fmla="*/ 54 w 54" name="T6"/>
                <a:gd fmla="*/ 5 h 159" name="T7"/>
                <a:gd fmla="*/ 49 w 54" name="T8"/>
                <a:gd fmla="*/ 0 h 159" name="T9"/>
                <a:gd fmla="*/ 4 w 54" name="T10"/>
                <a:gd fmla="*/ 0 h 159" name="T11"/>
                <a:gd fmla="*/ 0 w 54" name="T12"/>
                <a:gd fmla="*/ 5 h 159" name="T13"/>
                <a:gd fmla="*/ 0 w 54" name="T14"/>
                <a:gd fmla="*/ 154 h 159" name="T15"/>
                <a:gd fmla="*/ 4 w 54" name="T16"/>
                <a:gd fmla="*/ 159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54">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500">
                <a:solidFill>
                  <a:prstClr val="black"/>
                </a:solidFill>
                <a:ea charset="-122" panose="020b0503020204020204" pitchFamily="34" typeface="微软雅黑"/>
              </a:endParaRPr>
            </a:p>
          </p:txBody>
        </p:sp>
        <p:sp>
          <p:nvSpPr>
            <p:cNvPr id="38" name="Freeform 22"/>
            <p:cNvSpPr/>
            <p:nvPr/>
          </p:nvSpPr>
          <p:spPr bwMode="auto">
            <a:xfrm>
              <a:off x="3525" y="1887"/>
              <a:ext cx="630" cy="546"/>
            </a:xfrm>
            <a:custGeom>
              <a:gdLst>
                <a:gd fmla="*/ 253 w 264" name="T0"/>
                <a:gd fmla="*/ 206 h 228" name="T1"/>
                <a:gd fmla="*/ 23 w 264" name="T2"/>
                <a:gd fmla="*/ 206 h 228" name="T3"/>
                <a:gd fmla="*/ 22 w 264" name="T4"/>
                <a:gd fmla="*/ 206 h 228" name="T5"/>
                <a:gd fmla="*/ 22 w 264" name="T6"/>
                <a:gd fmla="*/ 11 h 228" name="T7"/>
                <a:gd fmla="*/ 11 w 264" name="T8"/>
                <a:gd fmla="*/ 0 h 228" name="T9"/>
                <a:gd fmla="*/ 0 w 264" name="T10"/>
                <a:gd fmla="*/ 11 h 228" name="T11"/>
                <a:gd fmla="*/ 0 w 264" name="T12"/>
                <a:gd fmla="*/ 206 h 228" name="T13"/>
                <a:gd fmla="*/ 23 w 264" name="T14"/>
                <a:gd fmla="*/ 228 h 228" name="T15"/>
                <a:gd fmla="*/ 253 w 264" name="T16"/>
                <a:gd fmla="*/ 228 h 228" name="T17"/>
                <a:gd fmla="*/ 264 w 264" name="T18"/>
                <a:gd fmla="*/ 217 h 228" name="T19"/>
                <a:gd fmla="*/ 253 w 264" name="T20"/>
                <a:gd fmla="*/ 206 h 22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8" w="264">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500">
                <a:solidFill>
                  <a:prstClr val="black"/>
                </a:solidFill>
                <a:ea charset="-122" panose="020b0503020204020204" pitchFamily="34" typeface="微软雅黑"/>
              </a:endParaRPr>
            </a:p>
          </p:txBody>
        </p:sp>
      </p:grpSp>
      <p:grpSp>
        <p:nvGrpSpPr>
          <p:cNvPr id="39" name="组合 38"/>
          <p:cNvGrpSpPr/>
          <p:nvPr/>
        </p:nvGrpSpPr>
        <p:grpSpPr>
          <a:xfrm>
            <a:off x="7751185" y="1309265"/>
            <a:ext cx="614003" cy="515155"/>
            <a:chOff x="3526102" y="915987"/>
            <a:chExt cx="560236" cy="472172"/>
          </a:xfrm>
          <a:solidFill>
            <a:srgbClr val="EB193E"/>
          </a:solidFill>
          <a:effectLst/>
        </p:grpSpPr>
        <p:sp>
          <p:nvSpPr>
            <p:cNvPr id="40" name="Freeform 5"/>
            <p:cNvSpPr/>
            <p:nvPr/>
          </p:nvSpPr>
          <p:spPr bwMode="auto">
            <a:xfrm>
              <a:off x="3526102" y="992809"/>
              <a:ext cx="370992" cy="249202"/>
            </a:xfrm>
            <a:custGeom>
              <a:gdLst>
                <a:gd fmla="*/ 594 w 594" name="T0"/>
                <a:gd fmla="*/ 0 h 399" name="T1"/>
                <a:gd fmla="*/ 0 w 594" name="T2"/>
                <a:gd fmla="*/ 82 h 399" name="T3"/>
                <a:gd fmla="*/ 59 w 594" name="T4"/>
                <a:gd fmla="*/ 399 h 399" name="T5"/>
                <a:gd fmla="*/ 454 w 594" name="T6"/>
                <a:gd fmla="*/ 399 h 399" name="T7"/>
                <a:gd fmla="*/ 594 w 594" name="T8"/>
                <a:gd fmla="*/ 0 h 399" name="T9"/>
              </a:gdLst>
              <a:cxnLst>
                <a:cxn ang="0">
                  <a:pos x="T0" y="T1"/>
                </a:cxn>
                <a:cxn ang="0">
                  <a:pos x="T2" y="T3"/>
                </a:cxn>
                <a:cxn ang="0">
                  <a:pos x="T4" y="T5"/>
                </a:cxn>
                <a:cxn ang="0">
                  <a:pos x="T6" y="T7"/>
                </a:cxn>
                <a:cxn ang="0">
                  <a:pos x="T8" y="T9"/>
                </a:cxn>
              </a:cxnLst>
              <a:rect b="b" l="0" r="r" t="0"/>
              <a:pathLst>
                <a:path h="399" w="594">
                  <a:moveTo>
                    <a:pt x="594" y="0"/>
                  </a:moveTo>
                  <a:lnTo>
                    <a:pt x="0" y="82"/>
                  </a:lnTo>
                  <a:lnTo>
                    <a:pt x="59" y="399"/>
                  </a:lnTo>
                  <a:lnTo>
                    <a:pt x="454" y="399"/>
                  </a:lnTo>
                  <a:lnTo>
                    <a:pt x="594"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41" name="Freeform 6"/>
            <p:cNvSpPr/>
            <p:nvPr/>
          </p:nvSpPr>
          <p:spPr bwMode="auto">
            <a:xfrm>
              <a:off x="3569197" y="915987"/>
              <a:ext cx="517141" cy="382234"/>
            </a:xfrm>
            <a:custGeom>
              <a:gdLst>
                <a:gd fmla="*/ 339 w 350" name="T0"/>
                <a:gd fmla="*/ 0 h 259" name="T1"/>
                <a:gd fmla="*/ 271 w 350" name="T2"/>
                <a:gd fmla="*/ 0 h 259" name="T3"/>
                <a:gd fmla="*/ 271 w 350" name="T4"/>
                <a:gd fmla="*/ 0 h 259" name="T5"/>
                <a:gd fmla="*/ 269 w 350" name="T6"/>
                <a:gd fmla="*/ 1 h 259" name="T7"/>
                <a:gd fmla="*/ 267 w 350" name="T8"/>
                <a:gd fmla="*/ 1 h 259" name="T9"/>
                <a:gd fmla="*/ 265 w 350" name="T10"/>
                <a:gd fmla="*/ 2 h 259" name="T11"/>
                <a:gd fmla="*/ 264 w 350" name="T12"/>
                <a:gd fmla="*/ 3 h 259" name="T13"/>
                <a:gd fmla="*/ 263 w 350" name="T14"/>
                <a:gd fmla="*/ 5 h 259" name="T15"/>
                <a:gd fmla="*/ 261 w 350" name="T16"/>
                <a:gd fmla="*/ 7 h 259" name="T17"/>
                <a:gd fmla="*/ 261 w 350" name="T18"/>
                <a:gd fmla="*/ 7 h 259" name="T19"/>
                <a:gd fmla="*/ 176 w 350" name="T20"/>
                <a:gd fmla="*/ 238 h 259" name="T21"/>
                <a:gd fmla="*/ 10 w 350" name="T22"/>
                <a:gd fmla="*/ 238 h 259" name="T23"/>
                <a:gd fmla="*/ 0 w 350" name="T24"/>
                <a:gd fmla="*/ 248 h 259" name="T25"/>
                <a:gd fmla="*/ 10 w 350" name="T26"/>
                <a:gd fmla="*/ 259 h 259" name="T27"/>
                <a:gd fmla="*/ 184 w 350" name="T28"/>
                <a:gd fmla="*/ 259 h 259" name="T29"/>
                <a:gd fmla="*/ 187 w 350" name="T30"/>
                <a:gd fmla="*/ 258 h 259" name="T31"/>
                <a:gd fmla="*/ 188 w 350" name="T32"/>
                <a:gd fmla="*/ 258 h 259" name="T33"/>
                <a:gd fmla="*/ 191 w 350" name="T34"/>
                <a:gd fmla="*/ 256 h 259" name="T35"/>
                <a:gd fmla="*/ 191 w 350" name="T36"/>
                <a:gd fmla="*/ 255 h 259" name="T37"/>
                <a:gd fmla="*/ 193 w 350" name="T38"/>
                <a:gd fmla="*/ 253 h 259" name="T39"/>
                <a:gd fmla="*/ 194 w 350" name="T40"/>
                <a:gd fmla="*/ 252 h 259" name="T41"/>
                <a:gd fmla="*/ 194 w 350" name="T42"/>
                <a:gd fmla="*/ 252 h 259" name="T43"/>
                <a:gd fmla="*/ 279 w 350" name="T44"/>
                <a:gd fmla="*/ 21 h 259" name="T45"/>
                <a:gd fmla="*/ 339 w 350" name="T46"/>
                <a:gd fmla="*/ 21 h 259" name="T47"/>
                <a:gd fmla="*/ 350 w 350" name="T48"/>
                <a:gd fmla="*/ 11 h 259" name="T49"/>
                <a:gd fmla="*/ 339 w 350" name="T50"/>
                <a:gd fmla="*/ 0 h 25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59" w="350">
                  <a:moveTo>
                    <a:pt x="339" y="0"/>
                  </a:moveTo>
                  <a:cubicBezTo>
                    <a:pt x="271" y="0"/>
                    <a:pt x="271" y="0"/>
                    <a:pt x="271" y="0"/>
                  </a:cubicBezTo>
                  <a:cubicBezTo>
                    <a:pt x="271" y="0"/>
                    <a:pt x="271" y="0"/>
                    <a:pt x="271" y="0"/>
                  </a:cubicBezTo>
                  <a:cubicBezTo>
                    <a:pt x="270" y="0"/>
                    <a:pt x="269" y="1"/>
                    <a:pt x="269" y="1"/>
                  </a:cubicBezTo>
                  <a:cubicBezTo>
                    <a:pt x="268" y="1"/>
                    <a:pt x="267" y="1"/>
                    <a:pt x="267" y="1"/>
                  </a:cubicBezTo>
                  <a:cubicBezTo>
                    <a:pt x="266" y="1"/>
                    <a:pt x="266" y="2"/>
                    <a:pt x="265" y="2"/>
                  </a:cubicBezTo>
                  <a:cubicBezTo>
                    <a:pt x="265" y="3"/>
                    <a:pt x="264" y="3"/>
                    <a:pt x="264" y="3"/>
                  </a:cubicBezTo>
                  <a:cubicBezTo>
                    <a:pt x="263" y="4"/>
                    <a:pt x="263" y="4"/>
                    <a:pt x="263" y="5"/>
                  </a:cubicBezTo>
                  <a:cubicBezTo>
                    <a:pt x="262" y="6"/>
                    <a:pt x="262" y="6"/>
                    <a:pt x="261" y="7"/>
                  </a:cubicBezTo>
                  <a:cubicBezTo>
                    <a:pt x="261" y="7"/>
                    <a:pt x="261" y="7"/>
                    <a:pt x="261" y="7"/>
                  </a:cubicBezTo>
                  <a:cubicBezTo>
                    <a:pt x="176" y="238"/>
                    <a:pt x="176" y="238"/>
                    <a:pt x="176" y="238"/>
                  </a:cubicBezTo>
                  <a:cubicBezTo>
                    <a:pt x="10" y="238"/>
                    <a:pt x="10" y="238"/>
                    <a:pt x="10" y="238"/>
                  </a:cubicBezTo>
                  <a:cubicBezTo>
                    <a:pt x="4" y="238"/>
                    <a:pt x="0" y="243"/>
                    <a:pt x="0" y="248"/>
                  </a:cubicBezTo>
                  <a:cubicBezTo>
                    <a:pt x="0" y="254"/>
                    <a:pt x="4" y="259"/>
                    <a:pt x="10" y="259"/>
                  </a:cubicBezTo>
                  <a:cubicBezTo>
                    <a:pt x="184" y="259"/>
                    <a:pt x="184" y="259"/>
                    <a:pt x="184" y="259"/>
                  </a:cubicBezTo>
                  <a:cubicBezTo>
                    <a:pt x="185" y="259"/>
                    <a:pt x="186" y="259"/>
                    <a:pt x="187" y="258"/>
                  </a:cubicBezTo>
                  <a:cubicBezTo>
                    <a:pt x="188" y="258"/>
                    <a:pt x="188" y="258"/>
                    <a:pt x="188" y="258"/>
                  </a:cubicBezTo>
                  <a:cubicBezTo>
                    <a:pt x="189" y="257"/>
                    <a:pt x="190" y="257"/>
                    <a:pt x="191" y="256"/>
                  </a:cubicBezTo>
                  <a:cubicBezTo>
                    <a:pt x="191" y="256"/>
                    <a:pt x="191" y="256"/>
                    <a:pt x="191" y="255"/>
                  </a:cubicBezTo>
                  <a:cubicBezTo>
                    <a:pt x="192" y="255"/>
                    <a:pt x="193" y="254"/>
                    <a:pt x="193" y="253"/>
                  </a:cubicBezTo>
                  <a:cubicBezTo>
                    <a:pt x="193" y="253"/>
                    <a:pt x="193" y="253"/>
                    <a:pt x="194" y="252"/>
                  </a:cubicBezTo>
                  <a:cubicBezTo>
                    <a:pt x="194" y="252"/>
                    <a:pt x="194" y="252"/>
                    <a:pt x="194" y="252"/>
                  </a:cubicBezTo>
                  <a:cubicBezTo>
                    <a:pt x="279" y="21"/>
                    <a:pt x="279" y="21"/>
                    <a:pt x="279" y="21"/>
                  </a:cubicBezTo>
                  <a:cubicBezTo>
                    <a:pt x="339" y="21"/>
                    <a:pt x="339" y="21"/>
                    <a:pt x="339" y="21"/>
                  </a:cubicBezTo>
                  <a:cubicBezTo>
                    <a:pt x="345" y="21"/>
                    <a:pt x="350" y="17"/>
                    <a:pt x="350" y="11"/>
                  </a:cubicBezTo>
                  <a:cubicBezTo>
                    <a:pt x="350" y="5"/>
                    <a:pt x="345" y="0"/>
                    <a:pt x="339"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42" name="Oval 7"/>
            <p:cNvSpPr>
              <a:spLocks noChangeArrowheads="1"/>
            </p:cNvSpPr>
            <p:nvPr/>
          </p:nvSpPr>
          <p:spPr bwMode="auto">
            <a:xfrm>
              <a:off x="3586685" y="1317583"/>
              <a:ext cx="71201" cy="70576"/>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43" name="Oval 8"/>
            <p:cNvSpPr>
              <a:spLocks noChangeArrowheads="1"/>
            </p:cNvSpPr>
            <p:nvPr/>
          </p:nvSpPr>
          <p:spPr bwMode="auto">
            <a:xfrm>
              <a:off x="3772805" y="1317583"/>
              <a:ext cx="71201" cy="70576"/>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grpSp>
    </p:spTree>
    <p:extLst>
      <p:ext uri="{BB962C8B-B14F-4D97-AF65-F5344CB8AC3E}">
        <p14:creationId val="32268557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7"/>
                                        </p:tgtEl>
                                        <p:attrNameLst>
                                          <p:attrName>style.visibility</p:attrName>
                                        </p:attrNameLst>
                                      </p:cBhvr>
                                      <p:to>
                                        <p:strVal val="visible"/>
                                      </p:to>
                                    </p:set>
                                    <p:animEffect filter="wipe(down)"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12"/>
                                        </p:tgtEl>
                                        <p:attrNameLst>
                                          <p:attrName>style.visibility</p:attrName>
                                        </p:attrNameLst>
                                      </p:cBhvr>
                                      <p:to>
                                        <p:strVal val="visible"/>
                                      </p:to>
                                    </p:set>
                                    <p:animEffect filter="wipe(down)" transition="in">
                                      <p:cBhvr>
                                        <p:cTn dur="500" id="11"/>
                                        <p:tgtEl>
                                          <p:spTgt spid="12"/>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16"/>
                                        </p:tgtEl>
                                        <p:attrNameLst>
                                          <p:attrName>style.visibility</p:attrName>
                                        </p:attrNameLst>
                                      </p:cBhvr>
                                      <p:to>
                                        <p:strVal val="visible"/>
                                      </p:to>
                                    </p:set>
                                    <p:animEffect filter="wipe(down)" transition="in">
                                      <p:cBhvr>
                                        <p:cTn dur="500" id="15"/>
                                        <p:tgtEl>
                                          <p:spTgt spid="16"/>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15"/>
                                        </p:tgtEl>
                                        <p:attrNameLst>
                                          <p:attrName>style.visibility</p:attrName>
                                        </p:attrNameLst>
                                      </p:cBhvr>
                                      <p:to>
                                        <p:strVal val="visible"/>
                                      </p:to>
                                    </p:set>
                                    <p:animEffect filter="wipe(down)" transition="in">
                                      <p:cBhvr>
                                        <p:cTn dur="500" id="19"/>
                                        <p:tgtEl>
                                          <p:spTgt spid="15"/>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14"/>
                                        </p:tgtEl>
                                        <p:attrNameLst>
                                          <p:attrName>style.visibility</p:attrName>
                                        </p:attrNameLst>
                                      </p:cBhvr>
                                      <p:to>
                                        <p:strVal val="visible"/>
                                      </p:to>
                                    </p:set>
                                    <p:animEffect filter="wipe(down)" transition="in">
                                      <p:cBhvr>
                                        <p:cTn dur="500" id="23"/>
                                        <p:tgtEl>
                                          <p:spTgt spid="14"/>
                                        </p:tgtEl>
                                      </p:cBhvr>
                                    </p:animEffect>
                                  </p:childTnLst>
                                </p:cTn>
                              </p:par>
                            </p:childTnLst>
                          </p:cTn>
                        </p:par>
                        <p:par>
                          <p:cTn fill="hold" id="24" nodeType="afterGroup">
                            <p:stCondLst>
                              <p:cond delay="2500"/>
                            </p:stCondLst>
                            <p:childTnLst>
                              <p:par>
                                <p:cTn fill="hold" id="25" nodeType="afterEffect" presetClass="entr" presetID="22" presetSubtype="4">
                                  <p:stCondLst>
                                    <p:cond delay="0"/>
                                  </p:stCondLst>
                                  <p:childTnLst>
                                    <p:set>
                                      <p:cBhvr>
                                        <p:cTn dur="1" fill="hold" id="26">
                                          <p:stCondLst>
                                            <p:cond delay="0"/>
                                          </p:stCondLst>
                                        </p:cTn>
                                        <p:tgtEl>
                                          <p:spTgt spid="30"/>
                                        </p:tgtEl>
                                        <p:attrNameLst>
                                          <p:attrName>style.visibility</p:attrName>
                                        </p:attrNameLst>
                                      </p:cBhvr>
                                      <p:to>
                                        <p:strVal val="visible"/>
                                      </p:to>
                                    </p:set>
                                    <p:animEffect filter="wipe(down)" transition="in">
                                      <p:cBhvr>
                                        <p:cTn dur="500" id="27"/>
                                        <p:tgtEl>
                                          <p:spTgt spid="30"/>
                                        </p:tgtEl>
                                      </p:cBhvr>
                                    </p:animEffect>
                                  </p:childTnLst>
                                </p:cTn>
                              </p:par>
                            </p:childTnLst>
                          </p:cTn>
                        </p:par>
                        <p:par>
                          <p:cTn fill="hold" id="28" nodeType="afterGroup">
                            <p:stCondLst>
                              <p:cond delay="3000"/>
                            </p:stCondLst>
                            <p:childTnLst>
                              <p:par>
                                <p:cTn fill="hold" grpId="0" id="29" nodeType="afterEffect" presetClass="entr" presetID="22" presetSubtype="4">
                                  <p:stCondLst>
                                    <p:cond delay="0"/>
                                  </p:stCondLst>
                                  <p:childTnLst>
                                    <p:set>
                                      <p:cBhvr>
                                        <p:cTn dur="1" fill="hold" id="30">
                                          <p:stCondLst>
                                            <p:cond delay="0"/>
                                          </p:stCondLst>
                                        </p:cTn>
                                        <p:tgtEl>
                                          <p:spTgt spid="7"/>
                                        </p:tgtEl>
                                        <p:attrNameLst>
                                          <p:attrName>style.visibility</p:attrName>
                                        </p:attrNameLst>
                                      </p:cBhvr>
                                      <p:to>
                                        <p:strVal val="visible"/>
                                      </p:to>
                                    </p:set>
                                    <p:animEffect filter="wipe(down)" transition="in">
                                      <p:cBhvr>
                                        <p:cTn dur="500" id="31"/>
                                        <p:tgtEl>
                                          <p:spTgt spid="7"/>
                                        </p:tgtEl>
                                      </p:cBhvr>
                                    </p:animEffect>
                                  </p:childTnLst>
                                </p:cTn>
                              </p:par>
                            </p:childTnLst>
                          </p:cTn>
                        </p:par>
                        <p:par>
                          <p:cTn fill="hold" id="32" nodeType="afterGroup">
                            <p:stCondLst>
                              <p:cond delay="3500"/>
                            </p:stCondLst>
                            <p:childTnLst>
                              <p:par>
                                <p:cTn fill="hold" grpId="0" id="33" nodeType="afterEffect" presetClass="entr" presetID="22" presetSubtype="4">
                                  <p:stCondLst>
                                    <p:cond delay="0"/>
                                  </p:stCondLst>
                                  <p:childTnLst>
                                    <p:set>
                                      <p:cBhvr>
                                        <p:cTn dur="1" fill="hold" id="34">
                                          <p:stCondLst>
                                            <p:cond delay="0"/>
                                          </p:stCondLst>
                                        </p:cTn>
                                        <p:tgtEl>
                                          <p:spTgt spid="11"/>
                                        </p:tgtEl>
                                        <p:attrNameLst>
                                          <p:attrName>style.visibility</p:attrName>
                                        </p:attrNameLst>
                                      </p:cBhvr>
                                      <p:to>
                                        <p:strVal val="visible"/>
                                      </p:to>
                                    </p:set>
                                    <p:animEffect filter="wipe(down)" transition="in">
                                      <p:cBhvr>
                                        <p:cTn dur="500" id="35"/>
                                        <p:tgtEl>
                                          <p:spTgt spid="11"/>
                                        </p:tgtEl>
                                      </p:cBhvr>
                                    </p:animEffect>
                                  </p:childTnLst>
                                </p:cTn>
                              </p:par>
                            </p:childTnLst>
                          </p:cTn>
                        </p:par>
                        <p:par>
                          <p:cTn fill="hold" id="36" nodeType="afterGroup">
                            <p:stCondLst>
                              <p:cond delay="4000"/>
                            </p:stCondLst>
                            <p:childTnLst>
                              <p:par>
                                <p:cTn fill="hold" grpId="0" id="37" nodeType="afterEffect" presetClass="entr" presetID="22" presetSubtype="4">
                                  <p:stCondLst>
                                    <p:cond delay="0"/>
                                  </p:stCondLst>
                                  <p:childTnLst>
                                    <p:set>
                                      <p:cBhvr>
                                        <p:cTn dur="1" fill="hold" id="38">
                                          <p:stCondLst>
                                            <p:cond delay="0"/>
                                          </p:stCondLst>
                                        </p:cTn>
                                        <p:tgtEl>
                                          <p:spTgt spid="10"/>
                                        </p:tgtEl>
                                        <p:attrNameLst>
                                          <p:attrName>style.visibility</p:attrName>
                                        </p:attrNameLst>
                                      </p:cBhvr>
                                      <p:to>
                                        <p:strVal val="visible"/>
                                      </p:to>
                                    </p:set>
                                    <p:animEffect filter="wipe(down)" transition="in">
                                      <p:cBhvr>
                                        <p:cTn dur="500" id="39"/>
                                        <p:tgtEl>
                                          <p:spTgt spid="10"/>
                                        </p:tgtEl>
                                      </p:cBhvr>
                                    </p:animEffect>
                                  </p:childTnLst>
                                </p:cTn>
                              </p:par>
                            </p:childTnLst>
                          </p:cTn>
                        </p:par>
                        <p:par>
                          <p:cTn fill="hold" id="40" nodeType="afterGroup">
                            <p:stCondLst>
                              <p:cond delay="4500"/>
                            </p:stCondLst>
                            <p:childTnLst>
                              <p:par>
                                <p:cTn fill="hold" grpId="0" id="41" nodeType="afterEffect" presetClass="entr" presetID="22" presetSubtype="4">
                                  <p:stCondLst>
                                    <p:cond delay="0"/>
                                  </p:stCondLst>
                                  <p:childTnLst>
                                    <p:set>
                                      <p:cBhvr>
                                        <p:cTn dur="1" fill="hold" id="42">
                                          <p:stCondLst>
                                            <p:cond delay="0"/>
                                          </p:stCondLst>
                                        </p:cTn>
                                        <p:tgtEl>
                                          <p:spTgt spid="9"/>
                                        </p:tgtEl>
                                        <p:attrNameLst>
                                          <p:attrName>style.visibility</p:attrName>
                                        </p:attrNameLst>
                                      </p:cBhvr>
                                      <p:to>
                                        <p:strVal val="visible"/>
                                      </p:to>
                                    </p:set>
                                    <p:animEffect filter="wipe(down)" transition="in">
                                      <p:cBhvr>
                                        <p:cTn dur="500" id="43"/>
                                        <p:tgtEl>
                                          <p:spTgt spid="9"/>
                                        </p:tgtEl>
                                      </p:cBhvr>
                                    </p:animEffect>
                                  </p:childTnLst>
                                </p:cTn>
                              </p:par>
                            </p:childTnLst>
                          </p:cTn>
                        </p:par>
                        <p:par>
                          <p:cTn fill="hold" id="44" nodeType="afterGroup">
                            <p:stCondLst>
                              <p:cond delay="5000"/>
                            </p:stCondLst>
                            <p:childTnLst>
                              <p:par>
                                <p:cTn fill="hold" grpId="0" id="45" nodeType="afterEffect" presetClass="entr" presetID="22" presetSubtype="4">
                                  <p:stCondLst>
                                    <p:cond delay="0"/>
                                  </p:stCondLst>
                                  <p:childTnLst>
                                    <p:set>
                                      <p:cBhvr>
                                        <p:cTn dur="1" fill="hold" id="46">
                                          <p:stCondLst>
                                            <p:cond delay="0"/>
                                          </p:stCondLst>
                                        </p:cTn>
                                        <p:tgtEl>
                                          <p:spTgt spid="33"/>
                                        </p:tgtEl>
                                        <p:attrNameLst>
                                          <p:attrName>style.visibility</p:attrName>
                                        </p:attrNameLst>
                                      </p:cBhvr>
                                      <p:to>
                                        <p:strVal val="visible"/>
                                      </p:to>
                                    </p:set>
                                    <p:animEffect filter="wipe(down)" transition="in">
                                      <p:cBhvr>
                                        <p:cTn dur="500" id="47"/>
                                        <p:tgtEl>
                                          <p:spTgt spid="33"/>
                                        </p:tgtEl>
                                      </p:cBhvr>
                                    </p:animEffect>
                                  </p:childTnLst>
                                </p:cTn>
                              </p:par>
                            </p:childTnLst>
                          </p:cTn>
                        </p:par>
                        <p:par>
                          <p:cTn fill="hold" id="48" nodeType="afterGroup">
                            <p:stCondLst>
                              <p:cond delay="5500"/>
                            </p:stCondLst>
                            <p:childTnLst>
                              <p:par>
                                <p:cTn fill="hold" grpId="0" id="49" nodeType="afterEffect" presetClass="entr" presetID="22" presetSubtype="4">
                                  <p:stCondLst>
                                    <p:cond delay="0"/>
                                  </p:stCondLst>
                                  <p:childTnLst>
                                    <p:set>
                                      <p:cBhvr>
                                        <p:cTn dur="1" fill="hold" id="50">
                                          <p:stCondLst>
                                            <p:cond delay="0"/>
                                          </p:stCondLst>
                                        </p:cTn>
                                        <p:tgtEl>
                                          <p:spTgt spid="2"/>
                                        </p:tgtEl>
                                        <p:attrNameLst>
                                          <p:attrName>style.visibility</p:attrName>
                                        </p:attrNameLst>
                                      </p:cBhvr>
                                      <p:to>
                                        <p:strVal val="visible"/>
                                      </p:to>
                                    </p:set>
                                    <p:animEffect filter="wipe(down)" transition="in">
                                      <p:cBhvr>
                                        <p:cTn dur="500" id="51"/>
                                        <p:tgtEl>
                                          <p:spTgt spid="2"/>
                                        </p:tgtEl>
                                      </p:cBhvr>
                                    </p:animEffect>
                                  </p:childTnLst>
                                </p:cTn>
                              </p:par>
                            </p:childTnLst>
                          </p:cTn>
                        </p:par>
                        <p:par>
                          <p:cTn fill="hold" id="52" nodeType="afterGroup">
                            <p:stCondLst>
                              <p:cond delay="6000"/>
                            </p:stCondLst>
                            <p:childTnLst>
                              <p:par>
                                <p:cTn fill="hold" grpId="0" id="53" nodeType="afterEffect" presetClass="entr" presetID="22" presetSubtype="4">
                                  <p:stCondLst>
                                    <p:cond delay="0"/>
                                  </p:stCondLst>
                                  <p:childTnLst>
                                    <p:set>
                                      <p:cBhvr>
                                        <p:cTn dur="1" fill="hold" id="54">
                                          <p:stCondLst>
                                            <p:cond delay="0"/>
                                          </p:stCondLst>
                                        </p:cTn>
                                        <p:tgtEl>
                                          <p:spTgt spid="6"/>
                                        </p:tgtEl>
                                        <p:attrNameLst>
                                          <p:attrName>style.visibility</p:attrName>
                                        </p:attrNameLst>
                                      </p:cBhvr>
                                      <p:to>
                                        <p:strVal val="visible"/>
                                      </p:to>
                                    </p:set>
                                    <p:animEffect filter="wipe(down)" transition="in">
                                      <p:cBhvr>
                                        <p:cTn dur="500" id="55"/>
                                        <p:tgtEl>
                                          <p:spTgt spid="6"/>
                                        </p:tgtEl>
                                      </p:cBhvr>
                                    </p:animEffect>
                                  </p:childTnLst>
                                </p:cTn>
                              </p:par>
                            </p:childTnLst>
                          </p:cTn>
                        </p:par>
                        <p:par>
                          <p:cTn fill="hold" id="56" nodeType="afterGroup">
                            <p:stCondLst>
                              <p:cond delay="6500"/>
                            </p:stCondLst>
                            <p:childTnLst>
                              <p:par>
                                <p:cTn fill="hold" grpId="0" id="57" nodeType="afterEffect" presetClass="entr" presetID="22" presetSubtype="4">
                                  <p:stCondLst>
                                    <p:cond delay="0"/>
                                  </p:stCondLst>
                                  <p:childTnLst>
                                    <p:set>
                                      <p:cBhvr>
                                        <p:cTn dur="1" fill="hold" id="58">
                                          <p:stCondLst>
                                            <p:cond delay="0"/>
                                          </p:stCondLst>
                                        </p:cTn>
                                        <p:tgtEl>
                                          <p:spTgt spid="5"/>
                                        </p:tgtEl>
                                        <p:attrNameLst>
                                          <p:attrName>style.visibility</p:attrName>
                                        </p:attrNameLst>
                                      </p:cBhvr>
                                      <p:to>
                                        <p:strVal val="visible"/>
                                      </p:to>
                                    </p:set>
                                    <p:animEffect filter="wipe(down)" transition="in">
                                      <p:cBhvr>
                                        <p:cTn dur="500" id="59"/>
                                        <p:tgtEl>
                                          <p:spTgt spid="5"/>
                                        </p:tgtEl>
                                      </p:cBhvr>
                                    </p:animEffect>
                                  </p:childTnLst>
                                </p:cTn>
                              </p:par>
                            </p:childTnLst>
                          </p:cTn>
                        </p:par>
                        <p:par>
                          <p:cTn fill="hold" id="60" nodeType="afterGroup">
                            <p:stCondLst>
                              <p:cond delay="7000"/>
                            </p:stCondLst>
                            <p:childTnLst>
                              <p:par>
                                <p:cTn fill="hold" grpId="0" id="61" nodeType="afterEffect" presetClass="entr" presetID="22" presetSubtype="4">
                                  <p:stCondLst>
                                    <p:cond delay="0"/>
                                  </p:stCondLst>
                                  <p:childTnLst>
                                    <p:set>
                                      <p:cBhvr>
                                        <p:cTn dur="1" fill="hold" id="62">
                                          <p:stCondLst>
                                            <p:cond delay="0"/>
                                          </p:stCondLst>
                                        </p:cTn>
                                        <p:tgtEl>
                                          <p:spTgt spid="4"/>
                                        </p:tgtEl>
                                        <p:attrNameLst>
                                          <p:attrName>style.visibility</p:attrName>
                                        </p:attrNameLst>
                                      </p:cBhvr>
                                      <p:to>
                                        <p:strVal val="visible"/>
                                      </p:to>
                                    </p:set>
                                    <p:animEffect filter="wipe(down)" transition="in">
                                      <p:cBhvr>
                                        <p:cTn dur="500" id="63"/>
                                        <p:tgtEl>
                                          <p:spTgt spid="4"/>
                                        </p:tgtEl>
                                      </p:cBhvr>
                                    </p:animEffect>
                                  </p:childTnLst>
                                </p:cTn>
                              </p:par>
                            </p:childTnLst>
                          </p:cTn>
                        </p:par>
                        <p:par>
                          <p:cTn fill="hold" id="64" nodeType="afterGroup">
                            <p:stCondLst>
                              <p:cond delay="7500"/>
                            </p:stCondLst>
                            <p:childTnLst>
                              <p:par>
                                <p:cTn fill="hold" id="65" nodeType="afterEffect" presetClass="entr" presetID="22" presetSubtype="4">
                                  <p:stCondLst>
                                    <p:cond delay="0"/>
                                  </p:stCondLst>
                                  <p:childTnLst>
                                    <p:set>
                                      <p:cBhvr>
                                        <p:cTn dur="1" fill="hold" id="66">
                                          <p:stCondLst>
                                            <p:cond delay="0"/>
                                          </p:stCondLst>
                                        </p:cTn>
                                        <p:tgtEl>
                                          <p:spTgt spid="34"/>
                                        </p:tgtEl>
                                        <p:attrNameLst>
                                          <p:attrName>style.visibility</p:attrName>
                                        </p:attrNameLst>
                                      </p:cBhvr>
                                      <p:to>
                                        <p:strVal val="visible"/>
                                      </p:to>
                                    </p:set>
                                    <p:animEffect filter="wipe(down)" transition="in">
                                      <p:cBhvr>
                                        <p:cTn dur="500" id="67"/>
                                        <p:tgtEl>
                                          <p:spTgt spid="34"/>
                                        </p:tgtEl>
                                      </p:cBhvr>
                                    </p:animEffect>
                                  </p:childTnLst>
                                </p:cTn>
                              </p:par>
                            </p:childTnLst>
                          </p:cTn>
                        </p:par>
                        <p:par>
                          <p:cTn fill="hold" id="68" nodeType="afterGroup">
                            <p:stCondLst>
                              <p:cond delay="8000"/>
                            </p:stCondLst>
                            <p:childTnLst>
                              <p:par>
                                <p:cTn fill="hold" grpId="0" id="69" nodeType="afterEffect" presetClass="entr" presetID="22" presetSubtype="4">
                                  <p:stCondLst>
                                    <p:cond delay="0"/>
                                  </p:stCondLst>
                                  <p:childTnLst>
                                    <p:set>
                                      <p:cBhvr>
                                        <p:cTn dur="1" fill="hold" id="70">
                                          <p:stCondLst>
                                            <p:cond delay="0"/>
                                          </p:stCondLst>
                                        </p:cTn>
                                        <p:tgtEl>
                                          <p:spTgt spid="22"/>
                                        </p:tgtEl>
                                        <p:attrNameLst>
                                          <p:attrName>style.visibility</p:attrName>
                                        </p:attrNameLst>
                                      </p:cBhvr>
                                      <p:to>
                                        <p:strVal val="visible"/>
                                      </p:to>
                                    </p:set>
                                    <p:animEffect filter="wipe(down)" transition="in">
                                      <p:cBhvr>
                                        <p:cTn dur="500" id="71"/>
                                        <p:tgtEl>
                                          <p:spTgt spid="22"/>
                                        </p:tgtEl>
                                      </p:cBhvr>
                                    </p:animEffect>
                                  </p:childTnLst>
                                </p:cTn>
                              </p:par>
                            </p:childTnLst>
                          </p:cTn>
                        </p:par>
                        <p:par>
                          <p:cTn fill="hold" id="72" nodeType="afterGroup">
                            <p:stCondLst>
                              <p:cond delay="8500"/>
                            </p:stCondLst>
                            <p:childTnLst>
                              <p:par>
                                <p:cTn fill="hold" grpId="0" id="73" nodeType="afterEffect" presetClass="entr" presetID="22" presetSubtype="4">
                                  <p:stCondLst>
                                    <p:cond delay="0"/>
                                  </p:stCondLst>
                                  <p:childTnLst>
                                    <p:set>
                                      <p:cBhvr>
                                        <p:cTn dur="1" fill="hold" id="74">
                                          <p:stCondLst>
                                            <p:cond delay="0"/>
                                          </p:stCondLst>
                                        </p:cTn>
                                        <p:tgtEl>
                                          <p:spTgt spid="26"/>
                                        </p:tgtEl>
                                        <p:attrNameLst>
                                          <p:attrName>style.visibility</p:attrName>
                                        </p:attrNameLst>
                                      </p:cBhvr>
                                      <p:to>
                                        <p:strVal val="visible"/>
                                      </p:to>
                                    </p:set>
                                    <p:animEffect filter="wipe(down)" transition="in">
                                      <p:cBhvr>
                                        <p:cTn dur="500" id="75"/>
                                        <p:tgtEl>
                                          <p:spTgt spid="26"/>
                                        </p:tgtEl>
                                      </p:cBhvr>
                                    </p:animEffect>
                                  </p:childTnLst>
                                </p:cTn>
                              </p:par>
                            </p:childTnLst>
                          </p:cTn>
                        </p:par>
                        <p:par>
                          <p:cTn fill="hold" id="76" nodeType="afterGroup">
                            <p:stCondLst>
                              <p:cond delay="9000"/>
                            </p:stCondLst>
                            <p:childTnLst>
                              <p:par>
                                <p:cTn fill="hold" grpId="0" id="77" nodeType="afterEffect" presetClass="entr" presetID="22" presetSubtype="4">
                                  <p:stCondLst>
                                    <p:cond delay="0"/>
                                  </p:stCondLst>
                                  <p:childTnLst>
                                    <p:set>
                                      <p:cBhvr>
                                        <p:cTn dur="1" fill="hold" id="78">
                                          <p:stCondLst>
                                            <p:cond delay="0"/>
                                          </p:stCondLst>
                                        </p:cTn>
                                        <p:tgtEl>
                                          <p:spTgt spid="25"/>
                                        </p:tgtEl>
                                        <p:attrNameLst>
                                          <p:attrName>style.visibility</p:attrName>
                                        </p:attrNameLst>
                                      </p:cBhvr>
                                      <p:to>
                                        <p:strVal val="visible"/>
                                      </p:to>
                                    </p:set>
                                    <p:animEffect filter="wipe(down)" transition="in">
                                      <p:cBhvr>
                                        <p:cTn dur="500" id="79"/>
                                        <p:tgtEl>
                                          <p:spTgt spid="25"/>
                                        </p:tgtEl>
                                      </p:cBhvr>
                                    </p:animEffect>
                                  </p:childTnLst>
                                </p:cTn>
                              </p:par>
                            </p:childTnLst>
                          </p:cTn>
                        </p:par>
                        <p:par>
                          <p:cTn fill="hold" id="80" nodeType="afterGroup">
                            <p:stCondLst>
                              <p:cond delay="9500"/>
                            </p:stCondLst>
                            <p:childTnLst>
                              <p:par>
                                <p:cTn fill="hold" grpId="0" id="81" nodeType="afterEffect" presetClass="entr" presetID="22" presetSubtype="4">
                                  <p:stCondLst>
                                    <p:cond delay="0"/>
                                  </p:stCondLst>
                                  <p:childTnLst>
                                    <p:set>
                                      <p:cBhvr>
                                        <p:cTn dur="1" fill="hold" id="82">
                                          <p:stCondLst>
                                            <p:cond delay="0"/>
                                          </p:stCondLst>
                                        </p:cTn>
                                        <p:tgtEl>
                                          <p:spTgt spid="24"/>
                                        </p:tgtEl>
                                        <p:attrNameLst>
                                          <p:attrName>style.visibility</p:attrName>
                                        </p:attrNameLst>
                                      </p:cBhvr>
                                      <p:to>
                                        <p:strVal val="visible"/>
                                      </p:to>
                                    </p:set>
                                    <p:animEffect filter="wipe(down)" transition="in">
                                      <p:cBhvr>
                                        <p:cTn dur="500" id="83"/>
                                        <p:tgtEl>
                                          <p:spTgt spid="24"/>
                                        </p:tgtEl>
                                      </p:cBhvr>
                                    </p:animEffect>
                                  </p:childTnLst>
                                </p:cTn>
                              </p:par>
                            </p:childTnLst>
                          </p:cTn>
                        </p:par>
                        <p:par>
                          <p:cTn fill="hold" id="84" nodeType="afterGroup">
                            <p:stCondLst>
                              <p:cond delay="10000"/>
                            </p:stCondLst>
                            <p:childTnLst>
                              <p:par>
                                <p:cTn fill="hold" id="85" nodeType="afterEffect" presetClass="entr" presetID="22" presetSubtype="4">
                                  <p:stCondLst>
                                    <p:cond delay="0"/>
                                  </p:stCondLst>
                                  <p:childTnLst>
                                    <p:set>
                                      <p:cBhvr>
                                        <p:cTn dur="1" fill="hold" id="86">
                                          <p:stCondLst>
                                            <p:cond delay="0"/>
                                          </p:stCondLst>
                                        </p:cTn>
                                        <p:tgtEl>
                                          <p:spTgt spid="39"/>
                                        </p:tgtEl>
                                        <p:attrNameLst>
                                          <p:attrName>style.visibility</p:attrName>
                                        </p:attrNameLst>
                                      </p:cBhvr>
                                      <p:to>
                                        <p:strVal val="visible"/>
                                      </p:to>
                                    </p:set>
                                    <p:animEffect filter="wipe(down)" transition="in">
                                      <p:cBhvr>
                                        <p:cTn dur="500" id="87"/>
                                        <p:tgtEl>
                                          <p:spTgt spid="39"/>
                                        </p:tgtEl>
                                      </p:cBhvr>
                                    </p:animEffect>
                                  </p:childTnLst>
                                </p:cTn>
                              </p:par>
                            </p:childTnLst>
                          </p:cTn>
                        </p:par>
                        <p:par>
                          <p:cTn fill="hold" id="88" nodeType="afterGroup">
                            <p:stCondLst>
                              <p:cond delay="10500"/>
                            </p:stCondLst>
                            <p:childTnLst>
                              <p:par>
                                <p:cTn fill="hold" grpId="0" id="89" nodeType="afterEffect" presetClass="entr" presetID="22" presetSubtype="4">
                                  <p:stCondLst>
                                    <p:cond delay="0"/>
                                  </p:stCondLst>
                                  <p:childTnLst>
                                    <p:set>
                                      <p:cBhvr>
                                        <p:cTn dur="1" fill="hold" id="90">
                                          <p:stCondLst>
                                            <p:cond delay="0"/>
                                          </p:stCondLst>
                                        </p:cTn>
                                        <p:tgtEl>
                                          <p:spTgt spid="17"/>
                                        </p:tgtEl>
                                        <p:attrNameLst>
                                          <p:attrName>style.visibility</p:attrName>
                                        </p:attrNameLst>
                                      </p:cBhvr>
                                      <p:to>
                                        <p:strVal val="visible"/>
                                      </p:to>
                                    </p:set>
                                    <p:animEffect filter="wipe(down)" transition="in">
                                      <p:cBhvr>
                                        <p:cTn dur="500" id="91"/>
                                        <p:tgtEl>
                                          <p:spTgt spid="17"/>
                                        </p:tgtEl>
                                      </p:cBhvr>
                                    </p:animEffect>
                                  </p:childTnLst>
                                </p:cTn>
                              </p:par>
                            </p:childTnLst>
                          </p:cTn>
                        </p:par>
                        <p:par>
                          <p:cTn fill="hold" id="92" nodeType="afterGroup">
                            <p:stCondLst>
                              <p:cond delay="11000"/>
                            </p:stCondLst>
                            <p:childTnLst>
                              <p:par>
                                <p:cTn fill="hold" grpId="0" id="93" nodeType="afterEffect" presetClass="entr" presetID="22" presetSubtype="4">
                                  <p:stCondLst>
                                    <p:cond delay="0"/>
                                  </p:stCondLst>
                                  <p:childTnLst>
                                    <p:set>
                                      <p:cBhvr>
                                        <p:cTn dur="1" fill="hold" id="94">
                                          <p:stCondLst>
                                            <p:cond delay="0"/>
                                          </p:stCondLst>
                                        </p:cTn>
                                        <p:tgtEl>
                                          <p:spTgt spid="21"/>
                                        </p:tgtEl>
                                        <p:attrNameLst>
                                          <p:attrName>style.visibility</p:attrName>
                                        </p:attrNameLst>
                                      </p:cBhvr>
                                      <p:to>
                                        <p:strVal val="visible"/>
                                      </p:to>
                                    </p:set>
                                    <p:animEffect filter="wipe(down)" transition="in">
                                      <p:cBhvr>
                                        <p:cTn dur="500" id="95"/>
                                        <p:tgtEl>
                                          <p:spTgt spid="21"/>
                                        </p:tgtEl>
                                      </p:cBhvr>
                                    </p:animEffect>
                                  </p:childTnLst>
                                </p:cTn>
                              </p:par>
                            </p:childTnLst>
                          </p:cTn>
                        </p:par>
                        <p:par>
                          <p:cTn fill="hold" id="96" nodeType="afterGroup">
                            <p:stCondLst>
                              <p:cond delay="11500"/>
                            </p:stCondLst>
                            <p:childTnLst>
                              <p:par>
                                <p:cTn fill="hold" grpId="0" id="97" nodeType="afterEffect" presetClass="entr" presetID="22" presetSubtype="4">
                                  <p:stCondLst>
                                    <p:cond delay="0"/>
                                  </p:stCondLst>
                                  <p:childTnLst>
                                    <p:set>
                                      <p:cBhvr>
                                        <p:cTn dur="1" fill="hold" id="98">
                                          <p:stCondLst>
                                            <p:cond delay="0"/>
                                          </p:stCondLst>
                                        </p:cTn>
                                        <p:tgtEl>
                                          <p:spTgt spid="20"/>
                                        </p:tgtEl>
                                        <p:attrNameLst>
                                          <p:attrName>style.visibility</p:attrName>
                                        </p:attrNameLst>
                                      </p:cBhvr>
                                      <p:to>
                                        <p:strVal val="visible"/>
                                      </p:to>
                                    </p:set>
                                    <p:animEffect filter="wipe(down)" transition="in">
                                      <p:cBhvr>
                                        <p:cTn dur="500" id="99"/>
                                        <p:tgtEl>
                                          <p:spTgt spid="20"/>
                                        </p:tgtEl>
                                      </p:cBhvr>
                                    </p:animEffect>
                                  </p:childTnLst>
                                </p:cTn>
                              </p:par>
                            </p:childTnLst>
                          </p:cTn>
                        </p:par>
                        <p:par>
                          <p:cTn fill="hold" id="100" nodeType="afterGroup">
                            <p:stCondLst>
                              <p:cond delay="12000"/>
                            </p:stCondLst>
                            <p:childTnLst>
                              <p:par>
                                <p:cTn fill="hold" grpId="0" id="101" nodeType="afterEffect" presetClass="entr" presetID="22" presetSubtype="4">
                                  <p:stCondLst>
                                    <p:cond delay="0"/>
                                  </p:stCondLst>
                                  <p:childTnLst>
                                    <p:set>
                                      <p:cBhvr>
                                        <p:cTn dur="1" fill="hold" id="102">
                                          <p:stCondLst>
                                            <p:cond delay="0"/>
                                          </p:stCondLst>
                                        </p:cTn>
                                        <p:tgtEl>
                                          <p:spTgt spid="19"/>
                                        </p:tgtEl>
                                        <p:attrNameLst>
                                          <p:attrName>style.visibility</p:attrName>
                                        </p:attrNameLst>
                                      </p:cBhvr>
                                      <p:to>
                                        <p:strVal val="visible"/>
                                      </p:to>
                                    </p:set>
                                    <p:animEffect filter="wipe(down)" transition="in">
                                      <p:cBhvr>
                                        <p:cTn dur="500" id="103"/>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5"/>
      <p:bldP grpId="0" spid="6"/>
      <p:bldP grpId="0" spid="7"/>
      <p:bldP grpId="0" spid="9"/>
      <p:bldP grpId="0" spid="10"/>
      <p:bldP grpId="0" spid="11"/>
      <p:bldP grpId="0" spid="12"/>
      <p:bldP grpId="0" spid="14"/>
      <p:bldP grpId="0" spid="15"/>
      <p:bldP grpId="0" spid="16"/>
      <p:bldP grpId="0" spid="17"/>
      <p:bldP grpId="0" spid="19"/>
      <p:bldP grpId="0" spid="20"/>
      <p:bldP grpId="0" spid="21"/>
      <p:bldP grpId="0" spid="22"/>
      <p:bldP grpId="0" spid="24"/>
      <p:bldP grpId="0" spid="25"/>
      <p:bldP grpId="0" spid="26"/>
      <p:bldP grpId="0" spid="3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14"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4925988" cy="2770868"/>
          </a:xfrm>
          <a:prstGeom prst="rect">
            <a:avLst/>
          </a:prstGeom>
          <a:noFill/>
          <a:extLst>
            <a:ext uri="{909E8E84-426E-40DD-AFC4-6F175D3DCCD1}">
              <a14:hiddenFill>
                <a:solidFill>
                  <a:srgbClr val="FFFFFF"/>
                </a:solidFill>
              </a14:hiddenFill>
            </a:ext>
          </a:extLst>
        </p:spPr>
      </p:pic>
      <p:sp>
        <p:nvSpPr>
          <p:cNvPr id="15" name="矩形 14"/>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6" name="矩形 15"/>
          <p:cNvSpPr/>
          <p:nvPr/>
        </p:nvSpPr>
        <p:spPr>
          <a:xfrm>
            <a:off x="1316261" y="298621"/>
            <a:ext cx="2011680" cy="365760"/>
          </a:xfrm>
          <a:prstGeom prst="rect">
            <a:avLst/>
          </a:prstGeom>
        </p:spPr>
        <p:txBody>
          <a:bodyPr wrap="none">
            <a:spAutoFit/>
          </a:bodyPr>
          <a:lstStyle/>
          <a:p>
            <a:r>
              <a:rPr altLang="en-US" lang="zh-CN" sz="1800">
                <a:solidFill>
                  <a:schemeClr val="tx1">
                    <a:lumMod val="95000"/>
                    <a:lumOff val="5000"/>
                  </a:schemeClr>
                </a:solidFill>
                <a:ea charset="-122" panose="020b0503020204020204" pitchFamily="34" typeface="微软雅黑"/>
              </a:rPr>
              <a:t>单击添加文字标题</a:t>
            </a:r>
          </a:p>
        </p:txBody>
      </p:sp>
      <p:sp>
        <p:nvSpPr>
          <p:cNvPr id="17" name="矩形 16"/>
          <p:cNvSpPr/>
          <p:nvPr/>
        </p:nvSpPr>
        <p:spPr>
          <a:xfrm>
            <a:off x="1332210" y="556195"/>
            <a:ext cx="1730990" cy="304800"/>
          </a:xfrm>
          <a:prstGeom prst="rect">
            <a:avLst/>
          </a:prstGeom>
        </p:spPr>
        <p:txBody>
          <a:bodyPr wrap="none">
            <a:spAutoFit/>
          </a:bodyPr>
          <a:lstStyle/>
          <a:p>
            <a:r>
              <a:rPr altLang="zh-CN" lang="en-US" sz="1400">
                <a:solidFill>
                  <a:schemeClr val="tx1">
                    <a:lumMod val="95000"/>
                    <a:lumOff val="5000"/>
                  </a:schemeClr>
                </a:solidFill>
                <a:ea charset="-122" panose="020b0503020204020204" pitchFamily="34" typeface="微软雅黑"/>
              </a:rPr>
              <a:t>Click add text caption</a:t>
            </a:r>
          </a:p>
        </p:txBody>
      </p:sp>
      <p:sp>
        <p:nvSpPr>
          <p:cNvPr id="2" name="等腰三角形 1"/>
          <p:cNvSpPr/>
          <p:nvPr/>
        </p:nvSpPr>
        <p:spPr>
          <a:xfrm>
            <a:off x="3667919" y="1858322"/>
            <a:ext cx="1701189" cy="1459932"/>
          </a:xfrm>
          <a:prstGeom prst="triangl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solidFill>
                <a:schemeClr val="tx1">
                  <a:lumMod val="85000"/>
                  <a:lumOff val="15000"/>
                </a:schemeClr>
              </a:solidFill>
              <a:ea charset="-122" panose="020b0503020204020204" pitchFamily="34" typeface="微软雅黑"/>
            </a:endParaRPr>
          </a:p>
        </p:txBody>
      </p:sp>
      <p:sp>
        <p:nvSpPr>
          <p:cNvPr id="3" name="等腰三角形 2"/>
          <p:cNvSpPr/>
          <p:nvPr/>
        </p:nvSpPr>
        <p:spPr>
          <a:xfrm>
            <a:off x="2817325" y="3318253"/>
            <a:ext cx="1701189" cy="1459932"/>
          </a:xfrm>
          <a:prstGeom prst="triangl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solidFill>
                <a:schemeClr val="bg1"/>
              </a:solidFill>
              <a:ea charset="-122" panose="020b0503020204020204" pitchFamily="34" typeface="微软雅黑"/>
            </a:endParaRPr>
          </a:p>
        </p:txBody>
      </p:sp>
      <p:sp>
        <p:nvSpPr>
          <p:cNvPr id="4" name="等腰三角形 3"/>
          <p:cNvSpPr/>
          <p:nvPr/>
        </p:nvSpPr>
        <p:spPr>
          <a:xfrm>
            <a:off x="4516720" y="3318253"/>
            <a:ext cx="1701189" cy="1459932"/>
          </a:xfrm>
          <a:prstGeom prst="triangl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solidFill>
                <a:schemeClr val="tx1">
                  <a:lumMod val="85000"/>
                  <a:lumOff val="15000"/>
                </a:schemeClr>
              </a:solidFill>
              <a:ea charset="-122" panose="020b0503020204020204" pitchFamily="34" typeface="微软雅黑"/>
            </a:endParaRPr>
          </a:p>
        </p:txBody>
      </p:sp>
      <p:sp>
        <p:nvSpPr>
          <p:cNvPr id="5" name="矩形 4"/>
          <p:cNvSpPr/>
          <p:nvPr/>
        </p:nvSpPr>
        <p:spPr>
          <a:xfrm flipH="1">
            <a:off x="3210815" y="1104345"/>
            <a:ext cx="3059310" cy="1079904"/>
          </a:xfrm>
          <a:prstGeom prst="rect">
            <a:avLst/>
          </a:prstGeom>
          <a:effectLst/>
        </p:spPr>
        <p:txBody>
          <a:bodyPr bIns="59892" lIns="119784" rIns="119784" tIns="59892" wrap="square">
            <a:spAutoFit/>
          </a:bodyPr>
          <a:lstStyle/>
          <a:p>
            <a:pPr>
              <a:lnSpc>
                <a:spcPct val="150000"/>
              </a:lnSpc>
            </a:pPr>
            <a:r>
              <a:rPr altLang="en-US" lang="zh-CN" sz="1400">
                <a:solidFill>
                  <a:schemeClr val="tx1">
                    <a:lumMod val="95000"/>
                    <a:lumOff val="5000"/>
                  </a:schemeClr>
                </a:solidFill>
                <a:ea charset="-122" panose="020b0503020204020204" pitchFamily="34" typeface="微软雅黑"/>
              </a:rPr>
              <a:t>这里输入简单的文字概述这里输入简单这里输入简单的文字概述这里输入</a:t>
            </a:r>
          </a:p>
        </p:txBody>
      </p:sp>
      <p:sp>
        <p:nvSpPr>
          <p:cNvPr id="6" name="矩形 5"/>
          <p:cNvSpPr/>
          <p:nvPr/>
        </p:nvSpPr>
        <p:spPr>
          <a:xfrm>
            <a:off x="3789225" y="831007"/>
            <a:ext cx="1823850" cy="319428"/>
          </a:xfrm>
          <a:prstGeom prst="rect">
            <a:avLst/>
          </a:prstGeom>
        </p:spPr>
        <p:txBody>
          <a:bodyPr bIns="59892" lIns="119784" rIns="119784" tIns="59892" wrap="square">
            <a:spAutoFit/>
          </a:bodyPr>
          <a:lstStyle/>
          <a:p>
            <a:pPr algn="just" defTabSz="1197813" fontAlgn="base">
              <a:lnSpc>
                <a:spcPts val="1572"/>
              </a:lnSpc>
              <a:spcBef>
                <a:spcPct val="0"/>
              </a:spcBef>
              <a:spcAft>
                <a:spcPct val="0"/>
              </a:spcAft>
            </a:pPr>
            <a:r>
              <a:rPr altLang="en-US" b="1" lang="zh-CN" sz="1600">
                <a:solidFill>
                  <a:srgbClr val="EB193E"/>
                </a:solidFill>
                <a:latin charset="-122" panose="020b0503020204020204" pitchFamily="34" typeface="微软雅黑"/>
                <a:ea charset="-122" panose="020b0503020204020204" pitchFamily="34" typeface="微软雅黑"/>
              </a:rPr>
              <a:t>这里填写小标题</a:t>
            </a:r>
          </a:p>
        </p:txBody>
      </p:sp>
      <p:sp>
        <p:nvSpPr>
          <p:cNvPr id="7" name="矩形 6"/>
          <p:cNvSpPr/>
          <p:nvPr/>
        </p:nvSpPr>
        <p:spPr>
          <a:xfrm flipH="1">
            <a:off x="305423" y="3327945"/>
            <a:ext cx="2746481" cy="1399944"/>
          </a:xfrm>
          <a:prstGeom prst="rect">
            <a:avLst/>
          </a:prstGeom>
          <a:effectLst/>
        </p:spPr>
        <p:txBody>
          <a:bodyPr bIns="59892" lIns="119784" rIns="119784" tIns="59892" wrap="square">
            <a:spAutoFit/>
          </a:bodyPr>
          <a:lstStyle/>
          <a:p>
            <a:pPr>
              <a:lnSpc>
                <a:spcPct val="150000"/>
              </a:lnSpc>
            </a:pPr>
            <a:r>
              <a:rPr altLang="en-US" lang="zh-CN" sz="1400">
                <a:solidFill>
                  <a:schemeClr val="tx1">
                    <a:lumMod val="95000"/>
                    <a:lumOff val="5000"/>
                  </a:schemeClr>
                </a:solidFill>
                <a:ea charset="-122" panose="020b0503020204020204" pitchFamily="34" typeface="微软雅黑"/>
              </a:rPr>
              <a:t>这里输入简单的文字概述这里输入简单这里输入简单的文字概述这里输入这里输入简单的文字概述这里输入</a:t>
            </a:r>
          </a:p>
        </p:txBody>
      </p:sp>
      <p:sp>
        <p:nvSpPr>
          <p:cNvPr id="8" name="矩形 7"/>
          <p:cNvSpPr/>
          <p:nvPr/>
        </p:nvSpPr>
        <p:spPr>
          <a:xfrm>
            <a:off x="788262" y="3054606"/>
            <a:ext cx="2168072" cy="319428"/>
          </a:xfrm>
          <a:prstGeom prst="rect">
            <a:avLst/>
          </a:prstGeom>
        </p:spPr>
        <p:txBody>
          <a:bodyPr bIns="59892" lIns="119784" rIns="119784" tIns="59892" wrap="square">
            <a:spAutoFit/>
          </a:bodyPr>
          <a:lstStyle/>
          <a:p>
            <a:pPr algn="just" defTabSz="1197813" fontAlgn="base">
              <a:lnSpc>
                <a:spcPts val="1572"/>
              </a:lnSpc>
              <a:spcBef>
                <a:spcPct val="0"/>
              </a:spcBef>
              <a:spcAft>
                <a:spcPct val="0"/>
              </a:spcAft>
            </a:pPr>
            <a:r>
              <a:rPr altLang="en-US" b="1" lang="zh-CN" sz="1600">
                <a:solidFill>
                  <a:srgbClr val="EB193E"/>
                </a:solidFill>
                <a:latin charset="-122" panose="020b0503020204020204" pitchFamily="34" typeface="微软雅黑"/>
                <a:ea charset="-122" panose="020b0503020204020204" pitchFamily="34" typeface="微软雅黑"/>
              </a:rPr>
              <a:t>这里填写小标题</a:t>
            </a:r>
          </a:p>
        </p:txBody>
      </p:sp>
      <p:sp>
        <p:nvSpPr>
          <p:cNvPr id="9" name="矩形 8"/>
          <p:cNvSpPr/>
          <p:nvPr/>
        </p:nvSpPr>
        <p:spPr>
          <a:xfrm flipH="1">
            <a:off x="6148819" y="3331239"/>
            <a:ext cx="2746481" cy="1399944"/>
          </a:xfrm>
          <a:prstGeom prst="rect">
            <a:avLst/>
          </a:prstGeom>
          <a:effectLst/>
        </p:spPr>
        <p:txBody>
          <a:bodyPr bIns="59892" lIns="119784" rIns="119784" tIns="59892" wrap="square">
            <a:spAutoFit/>
          </a:bodyPr>
          <a:lstStyle/>
          <a:p>
            <a:pPr>
              <a:lnSpc>
                <a:spcPct val="150000"/>
              </a:lnSpc>
            </a:pPr>
            <a:r>
              <a:rPr altLang="en-US" lang="zh-CN" sz="1400">
                <a:solidFill>
                  <a:schemeClr val="tx1">
                    <a:lumMod val="95000"/>
                    <a:lumOff val="5000"/>
                  </a:schemeClr>
                </a:solidFill>
                <a:ea charset="-122" panose="020b0503020204020204" pitchFamily="34" typeface="微软雅黑"/>
              </a:rPr>
              <a:t>这里输入简单的文字概述这里输入简单这里输入简单的文字概述这里输入这里输入简单的文字概述这里输入</a:t>
            </a:r>
          </a:p>
        </p:txBody>
      </p:sp>
      <p:sp>
        <p:nvSpPr>
          <p:cNvPr id="10" name="矩形 9"/>
          <p:cNvSpPr/>
          <p:nvPr/>
        </p:nvSpPr>
        <p:spPr>
          <a:xfrm>
            <a:off x="6631660" y="3057900"/>
            <a:ext cx="2168072" cy="319428"/>
          </a:xfrm>
          <a:prstGeom prst="rect">
            <a:avLst/>
          </a:prstGeom>
        </p:spPr>
        <p:txBody>
          <a:bodyPr bIns="59892" lIns="119784" rIns="119784" tIns="59892" wrap="square">
            <a:spAutoFit/>
          </a:bodyPr>
          <a:lstStyle/>
          <a:p>
            <a:pPr algn="just" defTabSz="1197813" fontAlgn="base">
              <a:lnSpc>
                <a:spcPts val="1572"/>
              </a:lnSpc>
              <a:spcBef>
                <a:spcPct val="0"/>
              </a:spcBef>
              <a:spcAft>
                <a:spcPct val="0"/>
              </a:spcAft>
            </a:pPr>
            <a:r>
              <a:rPr altLang="en-US" b="1" lang="zh-CN" sz="1600">
                <a:solidFill>
                  <a:srgbClr val="EB193E"/>
                </a:solidFill>
                <a:latin charset="-122" panose="020b0503020204020204" pitchFamily="34" typeface="微软雅黑"/>
                <a:ea charset="-122" panose="020b0503020204020204" pitchFamily="34" typeface="微软雅黑"/>
              </a:rPr>
              <a:t>这里填写小标题</a:t>
            </a:r>
          </a:p>
        </p:txBody>
      </p:sp>
      <p:sp>
        <p:nvSpPr>
          <p:cNvPr id="11" name="TextBox 10"/>
          <p:cNvSpPr txBox="1"/>
          <p:nvPr/>
        </p:nvSpPr>
        <p:spPr>
          <a:xfrm>
            <a:off x="4139737" y="2183822"/>
            <a:ext cx="689303" cy="1080458"/>
          </a:xfrm>
          <a:prstGeom prst="rect">
            <a:avLst/>
          </a:prstGeom>
          <a:noFill/>
        </p:spPr>
        <p:txBody>
          <a:bodyPr bIns="44929" lIns="89858" rIns="89858" rtlCol="0" tIns="44929" wrap="none">
            <a:spAutoFit/>
          </a:bodyPr>
          <a:lstStyle/>
          <a:p>
            <a:r>
              <a:rPr altLang="zh-CN" b="1" lang="en-US" sz="6500">
                <a:solidFill>
                  <a:schemeClr val="bg1"/>
                </a:solidFill>
                <a:latin charset="-122" panose="020b0503020204020204" pitchFamily="34" typeface="微软雅黑"/>
                <a:ea charset="-122" panose="020b0503020204020204" pitchFamily="34" typeface="微软雅黑"/>
              </a:rPr>
              <a:t>1</a:t>
            </a:r>
          </a:p>
        </p:txBody>
      </p:sp>
      <p:sp>
        <p:nvSpPr>
          <p:cNvPr id="12" name="TextBox 11"/>
          <p:cNvSpPr txBox="1"/>
          <p:nvPr/>
        </p:nvSpPr>
        <p:spPr>
          <a:xfrm>
            <a:off x="3322978" y="3692417"/>
            <a:ext cx="689303" cy="1080458"/>
          </a:xfrm>
          <a:prstGeom prst="rect">
            <a:avLst/>
          </a:prstGeom>
          <a:noFill/>
        </p:spPr>
        <p:txBody>
          <a:bodyPr bIns="44929" lIns="89858" rIns="89858" rtlCol="0" tIns="44929" wrap="none">
            <a:spAutoFit/>
          </a:bodyPr>
          <a:lstStyle/>
          <a:p>
            <a:r>
              <a:rPr altLang="zh-CN" b="1" lang="en-US" sz="6500">
                <a:solidFill>
                  <a:schemeClr val="bg1"/>
                </a:solidFill>
                <a:latin charset="-122" panose="020b0503020204020204" pitchFamily="34" typeface="微软雅黑"/>
                <a:ea charset="-122" panose="020b0503020204020204" pitchFamily="34" typeface="微软雅黑"/>
              </a:rPr>
              <a:t>2</a:t>
            </a:r>
          </a:p>
        </p:txBody>
      </p:sp>
      <p:sp>
        <p:nvSpPr>
          <p:cNvPr id="13" name="TextBox 12"/>
          <p:cNvSpPr txBox="1"/>
          <p:nvPr/>
        </p:nvSpPr>
        <p:spPr>
          <a:xfrm>
            <a:off x="5008387" y="3692417"/>
            <a:ext cx="689303" cy="1080458"/>
          </a:xfrm>
          <a:prstGeom prst="rect">
            <a:avLst/>
          </a:prstGeom>
          <a:noFill/>
        </p:spPr>
        <p:txBody>
          <a:bodyPr bIns="44929" lIns="89858" rIns="89858" rtlCol="0" tIns="44929" wrap="none">
            <a:spAutoFit/>
          </a:bodyPr>
          <a:lstStyle/>
          <a:p>
            <a:r>
              <a:rPr altLang="zh-CN" b="1" lang="en-US" sz="6500">
                <a:solidFill>
                  <a:schemeClr val="bg1"/>
                </a:solidFill>
                <a:latin charset="-122" panose="020b0503020204020204" pitchFamily="34" typeface="微软雅黑"/>
                <a:ea charset="-122" panose="020b0503020204020204" pitchFamily="34" typeface="微软雅黑"/>
              </a:rPr>
              <a:t>3</a:t>
            </a:r>
          </a:p>
        </p:txBody>
      </p:sp>
    </p:spTree>
    <p:extLst>
      <p:ext uri="{BB962C8B-B14F-4D97-AF65-F5344CB8AC3E}">
        <p14:creationId val="32268557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5"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ecel="50000" dur="500" fill="hold" id="7">
                                          <p:stCondLst>
                                            <p:cond delay="0"/>
                                          </p:stCondLst>
                                        </p:cTn>
                                        <p:tgtEl>
                                          <p:spTgt spid="11"/>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dur="1000" fill="hold" id="10"/>
                                        <p:tgtEl>
                                          <p:spTgt spid="11"/>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11"/>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11"/>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11"/>
                                        </p:tgtEl>
                                      </p:cBhvr>
                                    </p:animEffect>
                                  </p:childTnLst>
                                </p:cTn>
                              </p:par>
                              <p:par>
                                <p:cTn fill="hold" grpId="0" id="15" nodeType="withEffect" presetClass="entr" presetID="25" presetSubtype="0">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p:cTn decel="50000" dur="500" fill="hold" id="17">
                                          <p:stCondLst>
                                            <p:cond delay="0"/>
                                          </p:stCondLst>
                                        </p:cTn>
                                        <p:tgtEl>
                                          <p:spTgt spid="2"/>
                                        </p:tgtEl>
                                        <p:attrNameLst>
                                          <p:attrName>style.rotation</p:attrName>
                                        </p:attrNameLst>
                                      </p:cBhvr>
                                      <p:tavLst>
                                        <p:tav tm="0">
                                          <p:val>
                                            <p:fltVal val="-90"/>
                                          </p:val>
                                        </p:tav>
                                        <p:tav tm="100000">
                                          <p:val>
                                            <p:fltVal val="0"/>
                                          </p:val>
                                        </p:tav>
                                      </p:tavLst>
                                    </p:anim>
                                    <p:anim calcmode="lin" valueType="num">
                                      <p:cBhvr>
                                        <p:cTn decel="50000" dur="500" fill="hold" id="18">
                                          <p:stCondLst>
                                            <p:cond delay="0"/>
                                          </p:stCondLst>
                                        </p:cTn>
                                        <p:tgtEl>
                                          <p:spTgt spid="2"/>
                                        </p:tgtEl>
                                        <p:attrNameLst>
                                          <p:attrName>ppt_w</p:attrName>
                                        </p:attrNameLst>
                                      </p:cBhvr>
                                      <p:tavLst>
                                        <p:tav tm="0">
                                          <p:val>
                                            <p:strVal val="#ppt_w"/>
                                          </p:val>
                                        </p:tav>
                                        <p:tav tm="100000">
                                          <p:val>
                                            <p:strVal val="#ppt_w*.05"/>
                                          </p:val>
                                        </p:tav>
                                      </p:tavLst>
                                    </p:anim>
                                    <p:anim calcmode="lin" valueType="num">
                                      <p:cBhvr>
                                        <p:cTn accel="50000" dur="500" fill="hold" id="19">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dur="1000" fill="hold" id="20"/>
                                        <p:tgtEl>
                                          <p:spTgt spid="2"/>
                                        </p:tgtEl>
                                        <p:attrNameLst>
                                          <p:attrName>ppt_h</p:attrName>
                                        </p:attrNameLst>
                                      </p:cBhvr>
                                      <p:tavLst>
                                        <p:tav tm="0">
                                          <p:val>
                                            <p:strVal val="#ppt_h"/>
                                          </p:val>
                                        </p:tav>
                                        <p:tav tm="100000">
                                          <p:val>
                                            <p:strVal val="#ppt_h"/>
                                          </p:val>
                                        </p:tav>
                                      </p:tavLst>
                                    </p:anim>
                                    <p:anim calcmode="lin" valueType="num">
                                      <p:cBhvr>
                                        <p:cTn decel="50000" dur="500" fill="hold" id="21">
                                          <p:stCondLst>
                                            <p:cond delay="0"/>
                                          </p:stCondLst>
                                        </p:cTn>
                                        <p:tgtEl>
                                          <p:spTgt spid="2"/>
                                        </p:tgtEl>
                                        <p:attrNameLst>
                                          <p:attrName>ppt_x</p:attrName>
                                        </p:attrNameLst>
                                      </p:cBhvr>
                                      <p:tavLst>
                                        <p:tav tm="0">
                                          <p:val>
                                            <p:strVal val="#ppt_x+.4"/>
                                          </p:val>
                                        </p:tav>
                                        <p:tav tm="100000">
                                          <p:val>
                                            <p:strVal val="#ppt_x"/>
                                          </p:val>
                                        </p:tav>
                                      </p:tavLst>
                                    </p:anim>
                                    <p:anim calcmode="lin" valueType="num">
                                      <p:cBhvr>
                                        <p:cTn decel="50000" dur="500" fill="hold" id="22">
                                          <p:stCondLst>
                                            <p:cond delay="0"/>
                                          </p:stCondLst>
                                        </p:cTn>
                                        <p:tgtEl>
                                          <p:spTgt spid="2"/>
                                        </p:tgtEl>
                                        <p:attrNameLst>
                                          <p:attrName>ppt_y</p:attrName>
                                        </p:attrNameLst>
                                      </p:cBhvr>
                                      <p:tavLst>
                                        <p:tav tm="0">
                                          <p:val>
                                            <p:strVal val="#ppt_y-.2"/>
                                          </p:val>
                                        </p:tav>
                                        <p:tav tm="100000">
                                          <p:val>
                                            <p:strVal val="#ppt_y+.1"/>
                                          </p:val>
                                        </p:tav>
                                      </p:tavLst>
                                    </p:anim>
                                    <p:anim calcmode="lin" valueType="num">
                                      <p:cBhvr>
                                        <p:cTn accel="50000" dur="500" fill="hold" id="23">
                                          <p:stCondLst>
                                            <p:cond delay="500"/>
                                          </p:stCondLst>
                                        </p:cTn>
                                        <p:tgtEl>
                                          <p:spTgt spid="2"/>
                                        </p:tgtEl>
                                        <p:attrNameLst>
                                          <p:attrName>ppt_y</p:attrName>
                                        </p:attrNameLst>
                                      </p:cBhvr>
                                      <p:tavLst>
                                        <p:tav tm="0">
                                          <p:val>
                                            <p:strVal val="#ppt_y+.1"/>
                                          </p:val>
                                        </p:tav>
                                        <p:tav tm="100000">
                                          <p:val>
                                            <p:strVal val="#ppt_y"/>
                                          </p:val>
                                        </p:tav>
                                      </p:tavLst>
                                    </p:anim>
                                    <p:animEffect filter="fade" transition="in">
                                      <p:cBhvr>
                                        <p:cTn decel="50000" dur="1000" id="24">
                                          <p:stCondLst>
                                            <p:cond delay="0"/>
                                          </p:stCondLst>
                                        </p:cTn>
                                        <p:tgtEl>
                                          <p:spTgt spid="2"/>
                                        </p:tgtEl>
                                      </p:cBhvr>
                                    </p:animEffect>
                                  </p:childTnLst>
                                </p:cTn>
                              </p:par>
                            </p:childTnLst>
                          </p:cTn>
                        </p:par>
                        <p:par>
                          <p:cTn fill="hold" id="25" nodeType="afterGroup">
                            <p:stCondLst>
                              <p:cond delay="1000"/>
                            </p:stCondLst>
                            <p:childTnLst>
                              <p:par>
                                <p:cTn fill="hold" grpId="0" id="26" nodeType="afterEffect" presetClass="entr" presetID="25" presetSubtype="0">
                                  <p:stCondLst>
                                    <p:cond delay="0"/>
                                  </p:stCondLst>
                                  <p:childTnLst>
                                    <p:set>
                                      <p:cBhvr>
                                        <p:cTn dur="1" fill="hold" id="27">
                                          <p:stCondLst>
                                            <p:cond delay="0"/>
                                          </p:stCondLst>
                                        </p:cTn>
                                        <p:tgtEl>
                                          <p:spTgt spid="12"/>
                                        </p:tgtEl>
                                        <p:attrNameLst>
                                          <p:attrName>style.visibility</p:attrName>
                                        </p:attrNameLst>
                                      </p:cBhvr>
                                      <p:to>
                                        <p:strVal val="visible"/>
                                      </p:to>
                                    </p:set>
                                    <p:anim calcmode="lin" valueType="num">
                                      <p:cBhvr>
                                        <p:cTn decel="50000" dur="500" fill="hold" id="28">
                                          <p:stCondLst>
                                            <p:cond delay="0"/>
                                          </p:stCondLst>
                                        </p:cTn>
                                        <p:tgtEl>
                                          <p:spTgt spid="12"/>
                                        </p:tgtEl>
                                        <p:attrNameLst>
                                          <p:attrName>style.rotation</p:attrName>
                                        </p:attrNameLst>
                                      </p:cBhvr>
                                      <p:tavLst>
                                        <p:tav tm="0">
                                          <p:val>
                                            <p:fltVal val="-90"/>
                                          </p:val>
                                        </p:tav>
                                        <p:tav tm="100000">
                                          <p:val>
                                            <p:fltVal val="0"/>
                                          </p:val>
                                        </p:tav>
                                      </p:tavLst>
                                    </p:anim>
                                    <p:anim calcmode="lin" valueType="num">
                                      <p:cBhvr>
                                        <p:cTn decel="50000" dur="500" fill="hold" id="29">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accel="50000" dur="500" fill="hold" id="30">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dur="1000" fill="hold" id="31"/>
                                        <p:tgtEl>
                                          <p:spTgt spid="12"/>
                                        </p:tgtEl>
                                        <p:attrNameLst>
                                          <p:attrName>ppt_h</p:attrName>
                                        </p:attrNameLst>
                                      </p:cBhvr>
                                      <p:tavLst>
                                        <p:tav tm="0">
                                          <p:val>
                                            <p:strVal val="#ppt_h"/>
                                          </p:val>
                                        </p:tav>
                                        <p:tav tm="100000">
                                          <p:val>
                                            <p:strVal val="#ppt_h"/>
                                          </p:val>
                                        </p:tav>
                                      </p:tavLst>
                                    </p:anim>
                                    <p:anim calcmode="lin" valueType="num">
                                      <p:cBhvr>
                                        <p:cTn decel="50000" dur="500" fill="hold" id="32">
                                          <p:stCondLst>
                                            <p:cond delay="0"/>
                                          </p:stCondLst>
                                        </p:cTn>
                                        <p:tgtEl>
                                          <p:spTgt spid="12"/>
                                        </p:tgtEl>
                                        <p:attrNameLst>
                                          <p:attrName>ppt_x</p:attrName>
                                        </p:attrNameLst>
                                      </p:cBhvr>
                                      <p:tavLst>
                                        <p:tav tm="0">
                                          <p:val>
                                            <p:strVal val="#ppt_x+.4"/>
                                          </p:val>
                                        </p:tav>
                                        <p:tav tm="100000">
                                          <p:val>
                                            <p:strVal val="#ppt_x"/>
                                          </p:val>
                                        </p:tav>
                                      </p:tavLst>
                                    </p:anim>
                                    <p:anim calcmode="lin" valueType="num">
                                      <p:cBhvr>
                                        <p:cTn decel="50000" dur="500" fill="hold" id="33">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accel="50000" dur="500" fill="hold" id="34">
                                          <p:stCondLst>
                                            <p:cond delay="500"/>
                                          </p:stCondLst>
                                        </p:cTn>
                                        <p:tgtEl>
                                          <p:spTgt spid="12"/>
                                        </p:tgtEl>
                                        <p:attrNameLst>
                                          <p:attrName>ppt_y</p:attrName>
                                        </p:attrNameLst>
                                      </p:cBhvr>
                                      <p:tavLst>
                                        <p:tav tm="0">
                                          <p:val>
                                            <p:strVal val="#ppt_y+.1"/>
                                          </p:val>
                                        </p:tav>
                                        <p:tav tm="100000">
                                          <p:val>
                                            <p:strVal val="#ppt_y"/>
                                          </p:val>
                                        </p:tav>
                                      </p:tavLst>
                                    </p:anim>
                                    <p:animEffect filter="fade" transition="in">
                                      <p:cBhvr>
                                        <p:cTn decel="50000" dur="1000" id="35">
                                          <p:stCondLst>
                                            <p:cond delay="0"/>
                                          </p:stCondLst>
                                        </p:cTn>
                                        <p:tgtEl>
                                          <p:spTgt spid="12"/>
                                        </p:tgtEl>
                                      </p:cBhvr>
                                    </p:animEffect>
                                  </p:childTnLst>
                                </p:cTn>
                              </p:par>
                              <p:par>
                                <p:cTn fill="hold" grpId="0" id="36" nodeType="withEffect" presetClass="entr" presetID="25" presetSubtype="0">
                                  <p:stCondLst>
                                    <p:cond delay="0"/>
                                  </p:stCondLst>
                                  <p:childTnLst>
                                    <p:set>
                                      <p:cBhvr>
                                        <p:cTn dur="1" fill="hold" id="37">
                                          <p:stCondLst>
                                            <p:cond delay="0"/>
                                          </p:stCondLst>
                                        </p:cTn>
                                        <p:tgtEl>
                                          <p:spTgt spid="3"/>
                                        </p:tgtEl>
                                        <p:attrNameLst>
                                          <p:attrName>style.visibility</p:attrName>
                                        </p:attrNameLst>
                                      </p:cBhvr>
                                      <p:to>
                                        <p:strVal val="visible"/>
                                      </p:to>
                                    </p:set>
                                    <p:anim calcmode="lin" valueType="num">
                                      <p:cBhvr>
                                        <p:cTn decel="50000" dur="500" fill="hold" id="38">
                                          <p:stCondLst>
                                            <p:cond delay="0"/>
                                          </p:stCondLst>
                                        </p:cTn>
                                        <p:tgtEl>
                                          <p:spTgt spid="3"/>
                                        </p:tgtEl>
                                        <p:attrNameLst>
                                          <p:attrName>style.rotation</p:attrName>
                                        </p:attrNameLst>
                                      </p:cBhvr>
                                      <p:tavLst>
                                        <p:tav tm="0">
                                          <p:val>
                                            <p:fltVal val="-90"/>
                                          </p:val>
                                        </p:tav>
                                        <p:tav tm="100000">
                                          <p:val>
                                            <p:fltVal val="0"/>
                                          </p:val>
                                        </p:tav>
                                      </p:tavLst>
                                    </p:anim>
                                    <p:anim calcmode="lin" valueType="num">
                                      <p:cBhvr>
                                        <p:cTn decel="50000" dur="500" fill="hold" id="39">
                                          <p:stCondLst>
                                            <p:cond delay="0"/>
                                          </p:stCondLst>
                                        </p:cTn>
                                        <p:tgtEl>
                                          <p:spTgt spid="3"/>
                                        </p:tgtEl>
                                        <p:attrNameLst>
                                          <p:attrName>ppt_w</p:attrName>
                                        </p:attrNameLst>
                                      </p:cBhvr>
                                      <p:tavLst>
                                        <p:tav tm="0">
                                          <p:val>
                                            <p:strVal val="#ppt_w"/>
                                          </p:val>
                                        </p:tav>
                                        <p:tav tm="100000">
                                          <p:val>
                                            <p:strVal val="#ppt_w*.05"/>
                                          </p:val>
                                        </p:tav>
                                      </p:tavLst>
                                    </p:anim>
                                    <p:anim calcmode="lin" valueType="num">
                                      <p:cBhvr>
                                        <p:cTn accel="50000" dur="500" fill="hold" id="40">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dur="1000" fill="hold" id="41"/>
                                        <p:tgtEl>
                                          <p:spTgt spid="3"/>
                                        </p:tgtEl>
                                        <p:attrNameLst>
                                          <p:attrName>ppt_h</p:attrName>
                                        </p:attrNameLst>
                                      </p:cBhvr>
                                      <p:tavLst>
                                        <p:tav tm="0">
                                          <p:val>
                                            <p:strVal val="#ppt_h"/>
                                          </p:val>
                                        </p:tav>
                                        <p:tav tm="100000">
                                          <p:val>
                                            <p:strVal val="#ppt_h"/>
                                          </p:val>
                                        </p:tav>
                                      </p:tavLst>
                                    </p:anim>
                                    <p:anim calcmode="lin" valueType="num">
                                      <p:cBhvr>
                                        <p:cTn decel="50000" dur="500" fill="hold" id="42">
                                          <p:stCondLst>
                                            <p:cond delay="0"/>
                                          </p:stCondLst>
                                        </p:cTn>
                                        <p:tgtEl>
                                          <p:spTgt spid="3"/>
                                        </p:tgtEl>
                                        <p:attrNameLst>
                                          <p:attrName>ppt_x</p:attrName>
                                        </p:attrNameLst>
                                      </p:cBhvr>
                                      <p:tavLst>
                                        <p:tav tm="0">
                                          <p:val>
                                            <p:strVal val="#ppt_x+.4"/>
                                          </p:val>
                                        </p:tav>
                                        <p:tav tm="100000">
                                          <p:val>
                                            <p:strVal val="#ppt_x"/>
                                          </p:val>
                                        </p:tav>
                                      </p:tavLst>
                                    </p:anim>
                                    <p:anim calcmode="lin" valueType="num">
                                      <p:cBhvr>
                                        <p:cTn decel="50000" dur="500" fill="hold" id="43">
                                          <p:stCondLst>
                                            <p:cond delay="0"/>
                                          </p:stCondLst>
                                        </p:cTn>
                                        <p:tgtEl>
                                          <p:spTgt spid="3"/>
                                        </p:tgtEl>
                                        <p:attrNameLst>
                                          <p:attrName>ppt_y</p:attrName>
                                        </p:attrNameLst>
                                      </p:cBhvr>
                                      <p:tavLst>
                                        <p:tav tm="0">
                                          <p:val>
                                            <p:strVal val="#ppt_y-.2"/>
                                          </p:val>
                                        </p:tav>
                                        <p:tav tm="100000">
                                          <p:val>
                                            <p:strVal val="#ppt_y+.1"/>
                                          </p:val>
                                        </p:tav>
                                      </p:tavLst>
                                    </p:anim>
                                    <p:anim calcmode="lin" valueType="num">
                                      <p:cBhvr>
                                        <p:cTn accel="50000" dur="500" fill="hold" id="44">
                                          <p:stCondLst>
                                            <p:cond delay="500"/>
                                          </p:stCondLst>
                                        </p:cTn>
                                        <p:tgtEl>
                                          <p:spTgt spid="3"/>
                                        </p:tgtEl>
                                        <p:attrNameLst>
                                          <p:attrName>ppt_y</p:attrName>
                                        </p:attrNameLst>
                                      </p:cBhvr>
                                      <p:tavLst>
                                        <p:tav tm="0">
                                          <p:val>
                                            <p:strVal val="#ppt_y+.1"/>
                                          </p:val>
                                        </p:tav>
                                        <p:tav tm="100000">
                                          <p:val>
                                            <p:strVal val="#ppt_y"/>
                                          </p:val>
                                        </p:tav>
                                      </p:tavLst>
                                    </p:anim>
                                    <p:animEffect filter="fade" transition="in">
                                      <p:cBhvr>
                                        <p:cTn decel="50000" dur="1000" id="45">
                                          <p:stCondLst>
                                            <p:cond delay="0"/>
                                          </p:stCondLst>
                                        </p:cTn>
                                        <p:tgtEl>
                                          <p:spTgt spid="3"/>
                                        </p:tgtEl>
                                      </p:cBhvr>
                                    </p:animEffect>
                                  </p:childTnLst>
                                </p:cTn>
                              </p:par>
                            </p:childTnLst>
                          </p:cTn>
                        </p:par>
                        <p:par>
                          <p:cTn fill="hold" id="46" nodeType="afterGroup">
                            <p:stCondLst>
                              <p:cond delay="2000"/>
                            </p:stCondLst>
                            <p:childTnLst>
                              <p:par>
                                <p:cTn fill="hold" grpId="0" id="47" nodeType="afterEffect" presetClass="entr" presetID="25" presetSubtype="0">
                                  <p:stCondLst>
                                    <p:cond delay="0"/>
                                  </p:stCondLst>
                                  <p:childTnLst>
                                    <p:set>
                                      <p:cBhvr>
                                        <p:cTn dur="1" fill="hold" id="48">
                                          <p:stCondLst>
                                            <p:cond delay="0"/>
                                          </p:stCondLst>
                                        </p:cTn>
                                        <p:tgtEl>
                                          <p:spTgt spid="4"/>
                                        </p:tgtEl>
                                        <p:attrNameLst>
                                          <p:attrName>style.visibility</p:attrName>
                                        </p:attrNameLst>
                                      </p:cBhvr>
                                      <p:to>
                                        <p:strVal val="visible"/>
                                      </p:to>
                                    </p:set>
                                    <p:anim calcmode="lin" valueType="num">
                                      <p:cBhvr>
                                        <p:cTn decel="50000" dur="500" fill="hold" id="49">
                                          <p:stCondLst>
                                            <p:cond delay="0"/>
                                          </p:stCondLst>
                                        </p:cTn>
                                        <p:tgtEl>
                                          <p:spTgt spid="4"/>
                                        </p:tgtEl>
                                        <p:attrNameLst>
                                          <p:attrName>style.rotation</p:attrName>
                                        </p:attrNameLst>
                                      </p:cBhvr>
                                      <p:tavLst>
                                        <p:tav tm="0">
                                          <p:val>
                                            <p:fltVal val="-90"/>
                                          </p:val>
                                        </p:tav>
                                        <p:tav tm="100000">
                                          <p:val>
                                            <p:fltVal val="0"/>
                                          </p:val>
                                        </p:tav>
                                      </p:tavLst>
                                    </p:anim>
                                    <p:anim calcmode="lin" valueType="num">
                                      <p:cBhvr>
                                        <p:cTn decel="50000" dur="500" fill="hold" id="50">
                                          <p:stCondLst>
                                            <p:cond delay="0"/>
                                          </p:stCondLst>
                                        </p:cTn>
                                        <p:tgtEl>
                                          <p:spTgt spid="4"/>
                                        </p:tgtEl>
                                        <p:attrNameLst>
                                          <p:attrName>ppt_w</p:attrName>
                                        </p:attrNameLst>
                                      </p:cBhvr>
                                      <p:tavLst>
                                        <p:tav tm="0">
                                          <p:val>
                                            <p:strVal val="#ppt_w"/>
                                          </p:val>
                                        </p:tav>
                                        <p:tav tm="100000">
                                          <p:val>
                                            <p:strVal val="#ppt_w*.05"/>
                                          </p:val>
                                        </p:tav>
                                      </p:tavLst>
                                    </p:anim>
                                    <p:anim calcmode="lin" valueType="num">
                                      <p:cBhvr>
                                        <p:cTn accel="50000" dur="500" fill="hold" id="51">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dur="1000" fill="hold" id="52"/>
                                        <p:tgtEl>
                                          <p:spTgt spid="4"/>
                                        </p:tgtEl>
                                        <p:attrNameLst>
                                          <p:attrName>ppt_h</p:attrName>
                                        </p:attrNameLst>
                                      </p:cBhvr>
                                      <p:tavLst>
                                        <p:tav tm="0">
                                          <p:val>
                                            <p:strVal val="#ppt_h"/>
                                          </p:val>
                                        </p:tav>
                                        <p:tav tm="100000">
                                          <p:val>
                                            <p:strVal val="#ppt_h"/>
                                          </p:val>
                                        </p:tav>
                                      </p:tavLst>
                                    </p:anim>
                                    <p:anim calcmode="lin" valueType="num">
                                      <p:cBhvr>
                                        <p:cTn decel="50000" dur="500" fill="hold" id="53">
                                          <p:stCondLst>
                                            <p:cond delay="0"/>
                                          </p:stCondLst>
                                        </p:cTn>
                                        <p:tgtEl>
                                          <p:spTgt spid="4"/>
                                        </p:tgtEl>
                                        <p:attrNameLst>
                                          <p:attrName>ppt_x</p:attrName>
                                        </p:attrNameLst>
                                      </p:cBhvr>
                                      <p:tavLst>
                                        <p:tav tm="0">
                                          <p:val>
                                            <p:strVal val="#ppt_x+.4"/>
                                          </p:val>
                                        </p:tav>
                                        <p:tav tm="100000">
                                          <p:val>
                                            <p:strVal val="#ppt_x"/>
                                          </p:val>
                                        </p:tav>
                                      </p:tavLst>
                                    </p:anim>
                                    <p:anim calcmode="lin" valueType="num">
                                      <p:cBhvr>
                                        <p:cTn decel="50000" dur="500" fill="hold" id="54">
                                          <p:stCondLst>
                                            <p:cond delay="0"/>
                                          </p:stCondLst>
                                        </p:cTn>
                                        <p:tgtEl>
                                          <p:spTgt spid="4"/>
                                        </p:tgtEl>
                                        <p:attrNameLst>
                                          <p:attrName>ppt_y</p:attrName>
                                        </p:attrNameLst>
                                      </p:cBhvr>
                                      <p:tavLst>
                                        <p:tav tm="0">
                                          <p:val>
                                            <p:strVal val="#ppt_y-.2"/>
                                          </p:val>
                                        </p:tav>
                                        <p:tav tm="100000">
                                          <p:val>
                                            <p:strVal val="#ppt_y+.1"/>
                                          </p:val>
                                        </p:tav>
                                      </p:tavLst>
                                    </p:anim>
                                    <p:anim calcmode="lin" valueType="num">
                                      <p:cBhvr>
                                        <p:cTn accel="50000" dur="500" fill="hold" id="55">
                                          <p:stCondLst>
                                            <p:cond delay="500"/>
                                          </p:stCondLst>
                                        </p:cTn>
                                        <p:tgtEl>
                                          <p:spTgt spid="4"/>
                                        </p:tgtEl>
                                        <p:attrNameLst>
                                          <p:attrName>ppt_y</p:attrName>
                                        </p:attrNameLst>
                                      </p:cBhvr>
                                      <p:tavLst>
                                        <p:tav tm="0">
                                          <p:val>
                                            <p:strVal val="#ppt_y+.1"/>
                                          </p:val>
                                        </p:tav>
                                        <p:tav tm="100000">
                                          <p:val>
                                            <p:strVal val="#ppt_y"/>
                                          </p:val>
                                        </p:tav>
                                      </p:tavLst>
                                    </p:anim>
                                    <p:animEffect filter="fade" transition="in">
                                      <p:cBhvr>
                                        <p:cTn decel="50000" dur="1000" id="56">
                                          <p:stCondLst>
                                            <p:cond delay="0"/>
                                          </p:stCondLst>
                                        </p:cTn>
                                        <p:tgtEl>
                                          <p:spTgt spid="4"/>
                                        </p:tgtEl>
                                      </p:cBhvr>
                                    </p:animEffect>
                                  </p:childTnLst>
                                </p:cTn>
                              </p:par>
                              <p:par>
                                <p:cTn fill="hold" grpId="0" id="57" nodeType="withEffect" presetClass="entr" presetID="25" presetSubtype="0">
                                  <p:stCondLst>
                                    <p:cond delay="0"/>
                                  </p:stCondLst>
                                  <p:childTnLst>
                                    <p:set>
                                      <p:cBhvr>
                                        <p:cTn dur="1" fill="hold" id="58">
                                          <p:stCondLst>
                                            <p:cond delay="0"/>
                                          </p:stCondLst>
                                        </p:cTn>
                                        <p:tgtEl>
                                          <p:spTgt spid="13"/>
                                        </p:tgtEl>
                                        <p:attrNameLst>
                                          <p:attrName>style.visibility</p:attrName>
                                        </p:attrNameLst>
                                      </p:cBhvr>
                                      <p:to>
                                        <p:strVal val="visible"/>
                                      </p:to>
                                    </p:set>
                                    <p:anim calcmode="lin" valueType="num">
                                      <p:cBhvr>
                                        <p:cTn decel="50000" dur="500" fill="hold" id="59">
                                          <p:stCondLst>
                                            <p:cond delay="0"/>
                                          </p:stCondLst>
                                        </p:cTn>
                                        <p:tgtEl>
                                          <p:spTgt spid="13"/>
                                        </p:tgtEl>
                                        <p:attrNameLst>
                                          <p:attrName>style.rotation</p:attrName>
                                        </p:attrNameLst>
                                      </p:cBhvr>
                                      <p:tavLst>
                                        <p:tav tm="0">
                                          <p:val>
                                            <p:fltVal val="-90"/>
                                          </p:val>
                                        </p:tav>
                                        <p:tav tm="100000">
                                          <p:val>
                                            <p:fltVal val="0"/>
                                          </p:val>
                                        </p:tav>
                                      </p:tavLst>
                                    </p:anim>
                                    <p:anim calcmode="lin" valueType="num">
                                      <p:cBhvr>
                                        <p:cTn decel="50000" dur="500" fill="hold" id="60">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accel="50000" dur="500" fill="hold" id="61">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dur="1000" fill="hold" id="62"/>
                                        <p:tgtEl>
                                          <p:spTgt spid="13"/>
                                        </p:tgtEl>
                                        <p:attrNameLst>
                                          <p:attrName>ppt_h</p:attrName>
                                        </p:attrNameLst>
                                      </p:cBhvr>
                                      <p:tavLst>
                                        <p:tav tm="0">
                                          <p:val>
                                            <p:strVal val="#ppt_h"/>
                                          </p:val>
                                        </p:tav>
                                        <p:tav tm="100000">
                                          <p:val>
                                            <p:strVal val="#ppt_h"/>
                                          </p:val>
                                        </p:tav>
                                      </p:tavLst>
                                    </p:anim>
                                    <p:anim calcmode="lin" valueType="num">
                                      <p:cBhvr>
                                        <p:cTn decel="50000" dur="500" fill="hold" id="63">
                                          <p:stCondLst>
                                            <p:cond delay="0"/>
                                          </p:stCondLst>
                                        </p:cTn>
                                        <p:tgtEl>
                                          <p:spTgt spid="13"/>
                                        </p:tgtEl>
                                        <p:attrNameLst>
                                          <p:attrName>ppt_x</p:attrName>
                                        </p:attrNameLst>
                                      </p:cBhvr>
                                      <p:tavLst>
                                        <p:tav tm="0">
                                          <p:val>
                                            <p:strVal val="#ppt_x+.4"/>
                                          </p:val>
                                        </p:tav>
                                        <p:tav tm="100000">
                                          <p:val>
                                            <p:strVal val="#ppt_x"/>
                                          </p:val>
                                        </p:tav>
                                      </p:tavLst>
                                    </p:anim>
                                    <p:anim calcmode="lin" valueType="num">
                                      <p:cBhvr>
                                        <p:cTn decel="50000" dur="500" fill="hold" id="64">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accel="50000" dur="500" fill="hold" id="65">
                                          <p:stCondLst>
                                            <p:cond delay="500"/>
                                          </p:stCondLst>
                                        </p:cTn>
                                        <p:tgtEl>
                                          <p:spTgt spid="13"/>
                                        </p:tgtEl>
                                        <p:attrNameLst>
                                          <p:attrName>ppt_y</p:attrName>
                                        </p:attrNameLst>
                                      </p:cBhvr>
                                      <p:tavLst>
                                        <p:tav tm="0">
                                          <p:val>
                                            <p:strVal val="#ppt_y+.1"/>
                                          </p:val>
                                        </p:tav>
                                        <p:tav tm="100000">
                                          <p:val>
                                            <p:strVal val="#ppt_y"/>
                                          </p:val>
                                        </p:tav>
                                      </p:tavLst>
                                    </p:anim>
                                    <p:animEffect filter="fade" transition="in">
                                      <p:cBhvr>
                                        <p:cTn decel="50000" dur="1000" id="66">
                                          <p:stCondLst>
                                            <p:cond delay="0"/>
                                          </p:stCondLst>
                                        </p:cTn>
                                        <p:tgtEl>
                                          <p:spTgt spid="13"/>
                                        </p:tgtEl>
                                      </p:cBhvr>
                                    </p:animEffect>
                                  </p:childTnLst>
                                </p:cTn>
                              </p:par>
                            </p:childTnLst>
                          </p:cTn>
                        </p:par>
                        <p:par>
                          <p:cTn fill="hold" id="67" nodeType="afterGroup">
                            <p:stCondLst>
                              <p:cond delay="3000"/>
                            </p:stCondLst>
                            <p:childTnLst>
                              <p:par>
                                <p:cTn fill="hold" grpId="0" id="68" nodeType="afterEffect" presetClass="entr" presetID="10" presetSubtype="0">
                                  <p:stCondLst>
                                    <p:cond delay="0"/>
                                  </p:stCondLst>
                                  <p:childTnLst>
                                    <p:set>
                                      <p:cBhvr>
                                        <p:cTn dur="1" fill="hold" id="69">
                                          <p:stCondLst>
                                            <p:cond delay="0"/>
                                          </p:stCondLst>
                                        </p:cTn>
                                        <p:tgtEl>
                                          <p:spTgt spid="6"/>
                                        </p:tgtEl>
                                        <p:attrNameLst>
                                          <p:attrName>style.visibility</p:attrName>
                                        </p:attrNameLst>
                                      </p:cBhvr>
                                      <p:to>
                                        <p:strVal val="visible"/>
                                      </p:to>
                                    </p:set>
                                    <p:animEffect filter="fade" transition="in">
                                      <p:cBhvr>
                                        <p:cTn dur="350" id="70"/>
                                        <p:tgtEl>
                                          <p:spTgt spid="6"/>
                                        </p:tgtEl>
                                      </p:cBhvr>
                                    </p:animEffect>
                                  </p:childTnLst>
                                </p:cTn>
                              </p:par>
                              <p:par>
                                <p:cTn fill="hold" grpId="1" id="71" nodeType="withEffect" presetClass="emph" presetID="26" presetSubtype="0">
                                  <p:stCondLst>
                                    <p:cond delay="0"/>
                                  </p:stCondLst>
                                  <p:childTnLst>
                                    <p:animEffect filter="fade" transition="out">
                                      <p:cBhvr>
                                        <p:cTn dur="400" id="72" tmFilter="0, 0; .2, .5; .8, .5; 1, 0"/>
                                        <p:tgtEl>
                                          <p:spTgt spid="6"/>
                                        </p:tgtEl>
                                      </p:cBhvr>
                                    </p:animEffect>
                                    <p:animScale>
                                      <p:cBhvr>
                                        <p:cTn autoRev="1" dur="200" fill="hold" id="73"/>
                                        <p:tgtEl>
                                          <p:spTgt spid="6"/>
                                        </p:tgtEl>
                                      </p:cBhvr>
                                      <p:by x="105000" y="105000"/>
                                    </p:animScale>
                                  </p:childTnLst>
                                </p:cTn>
                              </p:par>
                            </p:childTnLst>
                          </p:cTn>
                        </p:par>
                        <p:par>
                          <p:cTn fill="hold" id="74" nodeType="afterGroup">
                            <p:stCondLst>
                              <p:cond delay="3400"/>
                            </p:stCondLst>
                            <p:childTnLst>
                              <p:par>
                                <p:cTn fill="hold" grpId="0" id="75" nodeType="afterEffect" presetClass="entr" presetID="10" presetSubtype="0">
                                  <p:stCondLst>
                                    <p:cond delay="0"/>
                                  </p:stCondLst>
                                  <p:childTnLst>
                                    <p:set>
                                      <p:cBhvr>
                                        <p:cTn dur="1" fill="hold" id="76">
                                          <p:stCondLst>
                                            <p:cond delay="0"/>
                                          </p:stCondLst>
                                        </p:cTn>
                                        <p:tgtEl>
                                          <p:spTgt spid="5"/>
                                        </p:tgtEl>
                                        <p:attrNameLst>
                                          <p:attrName>style.visibility</p:attrName>
                                        </p:attrNameLst>
                                      </p:cBhvr>
                                      <p:to>
                                        <p:strVal val="visible"/>
                                      </p:to>
                                    </p:set>
                                    <p:animEffect filter="fade" transition="in">
                                      <p:cBhvr>
                                        <p:cTn dur="500" id="77"/>
                                        <p:tgtEl>
                                          <p:spTgt spid="5"/>
                                        </p:tgtEl>
                                      </p:cBhvr>
                                    </p:animEffect>
                                  </p:childTnLst>
                                </p:cTn>
                              </p:par>
                            </p:childTnLst>
                          </p:cTn>
                        </p:par>
                        <p:par>
                          <p:cTn fill="hold" id="78" nodeType="afterGroup">
                            <p:stCondLst>
                              <p:cond delay="3900"/>
                            </p:stCondLst>
                            <p:childTnLst>
                              <p:par>
                                <p:cTn fill="hold" grpId="0" id="79" nodeType="afterEffect" presetClass="entr" presetID="10" presetSubtype="0">
                                  <p:stCondLst>
                                    <p:cond delay="0"/>
                                  </p:stCondLst>
                                  <p:childTnLst>
                                    <p:set>
                                      <p:cBhvr>
                                        <p:cTn dur="1" fill="hold" id="80">
                                          <p:stCondLst>
                                            <p:cond delay="0"/>
                                          </p:stCondLst>
                                        </p:cTn>
                                        <p:tgtEl>
                                          <p:spTgt spid="8"/>
                                        </p:tgtEl>
                                        <p:attrNameLst>
                                          <p:attrName>style.visibility</p:attrName>
                                        </p:attrNameLst>
                                      </p:cBhvr>
                                      <p:to>
                                        <p:strVal val="visible"/>
                                      </p:to>
                                    </p:set>
                                    <p:animEffect filter="fade" transition="in">
                                      <p:cBhvr>
                                        <p:cTn dur="350" id="81"/>
                                        <p:tgtEl>
                                          <p:spTgt spid="8"/>
                                        </p:tgtEl>
                                      </p:cBhvr>
                                    </p:animEffect>
                                  </p:childTnLst>
                                </p:cTn>
                              </p:par>
                              <p:par>
                                <p:cTn fill="hold" grpId="1" id="82" nodeType="withEffect" presetClass="emph" presetID="26" presetSubtype="0">
                                  <p:stCondLst>
                                    <p:cond delay="0"/>
                                  </p:stCondLst>
                                  <p:childTnLst>
                                    <p:animEffect filter="fade" transition="out">
                                      <p:cBhvr>
                                        <p:cTn dur="400" id="83" tmFilter="0, 0; .2, .5; .8, .5; 1, 0"/>
                                        <p:tgtEl>
                                          <p:spTgt spid="8"/>
                                        </p:tgtEl>
                                      </p:cBhvr>
                                    </p:animEffect>
                                    <p:animScale>
                                      <p:cBhvr>
                                        <p:cTn autoRev="1" dur="200" fill="hold" id="84"/>
                                        <p:tgtEl>
                                          <p:spTgt spid="8"/>
                                        </p:tgtEl>
                                      </p:cBhvr>
                                      <p:by x="105000" y="105000"/>
                                    </p:animScale>
                                  </p:childTnLst>
                                </p:cTn>
                              </p:par>
                            </p:childTnLst>
                          </p:cTn>
                        </p:par>
                        <p:par>
                          <p:cTn fill="hold" id="85" nodeType="afterGroup">
                            <p:stCondLst>
                              <p:cond delay="4300"/>
                            </p:stCondLst>
                            <p:childTnLst>
                              <p:par>
                                <p:cTn fill="hold" grpId="0" id="86" nodeType="afterEffect" presetClass="entr" presetID="10" presetSubtype="0">
                                  <p:stCondLst>
                                    <p:cond delay="0"/>
                                  </p:stCondLst>
                                  <p:childTnLst>
                                    <p:set>
                                      <p:cBhvr>
                                        <p:cTn dur="1" fill="hold" id="87">
                                          <p:stCondLst>
                                            <p:cond delay="0"/>
                                          </p:stCondLst>
                                        </p:cTn>
                                        <p:tgtEl>
                                          <p:spTgt spid="7"/>
                                        </p:tgtEl>
                                        <p:attrNameLst>
                                          <p:attrName>style.visibility</p:attrName>
                                        </p:attrNameLst>
                                      </p:cBhvr>
                                      <p:to>
                                        <p:strVal val="visible"/>
                                      </p:to>
                                    </p:set>
                                    <p:animEffect filter="fade" transition="in">
                                      <p:cBhvr>
                                        <p:cTn dur="500" id="88"/>
                                        <p:tgtEl>
                                          <p:spTgt spid="7"/>
                                        </p:tgtEl>
                                      </p:cBhvr>
                                    </p:animEffect>
                                  </p:childTnLst>
                                </p:cTn>
                              </p:par>
                            </p:childTnLst>
                          </p:cTn>
                        </p:par>
                        <p:par>
                          <p:cTn fill="hold" id="89" nodeType="afterGroup">
                            <p:stCondLst>
                              <p:cond delay="4800"/>
                            </p:stCondLst>
                            <p:childTnLst>
                              <p:par>
                                <p:cTn fill="hold" grpId="0" id="90" nodeType="afterEffect" presetClass="entr" presetID="10" presetSubtype="0">
                                  <p:stCondLst>
                                    <p:cond delay="0"/>
                                  </p:stCondLst>
                                  <p:childTnLst>
                                    <p:set>
                                      <p:cBhvr>
                                        <p:cTn dur="1" fill="hold" id="91">
                                          <p:stCondLst>
                                            <p:cond delay="0"/>
                                          </p:stCondLst>
                                        </p:cTn>
                                        <p:tgtEl>
                                          <p:spTgt spid="10"/>
                                        </p:tgtEl>
                                        <p:attrNameLst>
                                          <p:attrName>style.visibility</p:attrName>
                                        </p:attrNameLst>
                                      </p:cBhvr>
                                      <p:to>
                                        <p:strVal val="visible"/>
                                      </p:to>
                                    </p:set>
                                    <p:animEffect filter="fade" transition="in">
                                      <p:cBhvr>
                                        <p:cTn dur="350" id="92"/>
                                        <p:tgtEl>
                                          <p:spTgt spid="10"/>
                                        </p:tgtEl>
                                      </p:cBhvr>
                                    </p:animEffect>
                                  </p:childTnLst>
                                </p:cTn>
                              </p:par>
                              <p:par>
                                <p:cTn fill="hold" grpId="1" id="93" nodeType="withEffect" presetClass="emph" presetID="26" presetSubtype="0">
                                  <p:stCondLst>
                                    <p:cond delay="0"/>
                                  </p:stCondLst>
                                  <p:childTnLst>
                                    <p:animEffect filter="fade" transition="out">
                                      <p:cBhvr>
                                        <p:cTn dur="400" id="94" tmFilter="0, 0; .2, .5; .8, .5; 1, 0"/>
                                        <p:tgtEl>
                                          <p:spTgt spid="10"/>
                                        </p:tgtEl>
                                      </p:cBhvr>
                                    </p:animEffect>
                                    <p:animScale>
                                      <p:cBhvr>
                                        <p:cTn autoRev="1" dur="200" fill="hold" id="95"/>
                                        <p:tgtEl>
                                          <p:spTgt spid="10"/>
                                        </p:tgtEl>
                                      </p:cBhvr>
                                      <p:by x="105000" y="105000"/>
                                    </p:animScale>
                                  </p:childTnLst>
                                </p:cTn>
                              </p:par>
                            </p:childTnLst>
                          </p:cTn>
                        </p:par>
                        <p:par>
                          <p:cTn fill="hold" id="96" nodeType="afterGroup">
                            <p:stCondLst>
                              <p:cond delay="5200"/>
                            </p:stCondLst>
                            <p:childTnLst>
                              <p:par>
                                <p:cTn fill="hold" grpId="0" id="97" nodeType="afterEffect" presetClass="entr" presetID="10" presetSubtype="0">
                                  <p:stCondLst>
                                    <p:cond delay="0"/>
                                  </p:stCondLst>
                                  <p:childTnLst>
                                    <p:set>
                                      <p:cBhvr>
                                        <p:cTn dur="1" fill="hold" id="98">
                                          <p:stCondLst>
                                            <p:cond delay="0"/>
                                          </p:stCondLst>
                                        </p:cTn>
                                        <p:tgtEl>
                                          <p:spTgt spid="9"/>
                                        </p:tgtEl>
                                        <p:attrNameLst>
                                          <p:attrName>style.visibility</p:attrName>
                                        </p:attrNameLst>
                                      </p:cBhvr>
                                      <p:to>
                                        <p:strVal val="visible"/>
                                      </p:to>
                                    </p:set>
                                    <p:animEffect filter="fade" transition="in">
                                      <p:cBhvr>
                                        <p:cTn dur="500" id="99"/>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1" spid="6"/>
      <p:bldP grpId="0" spid="7"/>
      <p:bldP grpId="0" spid="8"/>
      <p:bldP grpId="1" spid="8"/>
      <p:bldP grpId="0" spid="9"/>
      <p:bldP grpId="0" spid="10"/>
      <p:bldP grpId="1" spid="10"/>
      <p:bldP grpId="0" spid="11"/>
      <p:bldP grpId="0" spid="12"/>
      <p:bldP grpId="0" spid="1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32"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4925988" cy="2770868"/>
          </a:xfrm>
          <a:prstGeom prst="rect">
            <a:avLst/>
          </a:prstGeom>
          <a:noFill/>
          <a:extLst>
            <a:ext uri="{909E8E84-426E-40DD-AFC4-6F175D3DCCD1}">
              <a14:hiddenFill>
                <a:solidFill>
                  <a:srgbClr val="FFFFFF"/>
                </a:solidFill>
              </a14:hiddenFill>
            </a:ext>
          </a:extLst>
        </p:spPr>
      </p:pic>
      <p:sp>
        <p:nvSpPr>
          <p:cNvPr id="33" name="矩形 32"/>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4" name="矩形 33"/>
          <p:cNvSpPr/>
          <p:nvPr/>
        </p:nvSpPr>
        <p:spPr>
          <a:xfrm>
            <a:off x="1316261" y="298621"/>
            <a:ext cx="2011680" cy="365760"/>
          </a:xfrm>
          <a:prstGeom prst="rect">
            <a:avLst/>
          </a:prstGeom>
        </p:spPr>
        <p:txBody>
          <a:bodyPr wrap="none">
            <a:spAutoFit/>
          </a:bodyPr>
          <a:lstStyle/>
          <a:p>
            <a:r>
              <a:rPr altLang="en-US" lang="zh-CN" sz="1800">
                <a:solidFill>
                  <a:schemeClr val="tx1">
                    <a:lumMod val="95000"/>
                    <a:lumOff val="5000"/>
                  </a:schemeClr>
                </a:solidFill>
                <a:ea charset="-122" panose="020b0503020204020204" pitchFamily="34" typeface="微软雅黑"/>
              </a:rPr>
              <a:t>单击添加文字标题</a:t>
            </a:r>
          </a:p>
        </p:txBody>
      </p:sp>
      <p:sp>
        <p:nvSpPr>
          <p:cNvPr id="35" name="矩形 34"/>
          <p:cNvSpPr/>
          <p:nvPr/>
        </p:nvSpPr>
        <p:spPr>
          <a:xfrm>
            <a:off x="1332210" y="556195"/>
            <a:ext cx="1730990" cy="304800"/>
          </a:xfrm>
          <a:prstGeom prst="rect">
            <a:avLst/>
          </a:prstGeom>
        </p:spPr>
        <p:txBody>
          <a:bodyPr wrap="none">
            <a:spAutoFit/>
          </a:bodyPr>
          <a:lstStyle/>
          <a:p>
            <a:r>
              <a:rPr altLang="zh-CN" lang="en-US" sz="1400">
                <a:solidFill>
                  <a:schemeClr val="tx1">
                    <a:lumMod val="95000"/>
                    <a:lumOff val="5000"/>
                  </a:schemeClr>
                </a:solidFill>
                <a:ea charset="-122" panose="020b0503020204020204" pitchFamily="34" typeface="微软雅黑"/>
              </a:rPr>
              <a:t>Click add text caption</a:t>
            </a:r>
          </a:p>
        </p:txBody>
      </p:sp>
      <p:cxnSp>
        <p:nvCxnSpPr>
          <p:cNvPr id="2" name="直接连接符 1"/>
          <p:cNvCxnSpPr/>
          <p:nvPr/>
        </p:nvCxnSpPr>
        <p:spPr>
          <a:xfrm flipH="1">
            <a:off x="712331" y="3205475"/>
            <a:ext cx="5276772" cy="0"/>
          </a:xfrm>
          <a:prstGeom prst="line">
            <a:avLst/>
          </a:prstGeom>
          <a:ln>
            <a:solidFill>
              <a:srgbClr val="483018"/>
            </a:solidFill>
            <a:prstDash val="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743770" y="2626674"/>
            <a:ext cx="5276772" cy="0"/>
          </a:xfrm>
          <a:prstGeom prst="line">
            <a:avLst/>
          </a:prstGeom>
          <a:ln>
            <a:solidFill>
              <a:srgbClr val="483018"/>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712331" y="1920797"/>
            <a:ext cx="5276772" cy="0"/>
          </a:xfrm>
          <a:prstGeom prst="line">
            <a:avLst/>
          </a:prstGeom>
          <a:ln>
            <a:solidFill>
              <a:srgbClr val="483018"/>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712331" y="1285726"/>
            <a:ext cx="5276772" cy="0"/>
          </a:xfrm>
          <a:prstGeom prst="line">
            <a:avLst/>
          </a:prstGeom>
          <a:ln>
            <a:solidFill>
              <a:srgbClr val="483018"/>
            </a:solidFill>
            <a:prstDash val="dash"/>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4">
            <a:extLst>
              <a:ext uri="{28A0092B-C50C-407E-A947-70E740481C1C}">
                <a14:useLocalDpi val="0"/>
              </a:ext>
            </a:extLst>
          </a:blip>
          <a:stretch>
            <a:fillRect/>
          </a:stretch>
        </p:blipFill>
        <p:spPr>
          <a:xfrm>
            <a:off x="6312200" y="1224837"/>
            <a:ext cx="2157804" cy="1432053"/>
          </a:xfrm>
          <a:prstGeom prst="rect">
            <a:avLst/>
          </a:prstGeom>
          <a:solidFill>
            <a:srgbClr val="003B90"/>
          </a:solidFill>
          <a:ln w="19050">
            <a:solidFill>
              <a:srgbClr val="EB193E"/>
            </a:solidFill>
          </a:ln>
        </p:spPr>
      </p:pic>
      <p:pic>
        <p:nvPicPr>
          <p:cNvPr id="7" name="图片 6"/>
          <p:cNvPicPr>
            <a:picLocks noChangeAspect="1"/>
          </p:cNvPicPr>
          <p:nvPr/>
        </p:nvPicPr>
        <p:blipFill>
          <a:blip r:embed="rId5">
            <a:extLst>
              <a:ext uri="{28A0092B-C50C-407E-A947-70E740481C1C}">
                <a14:useLocalDpi val="0"/>
              </a:ext>
            </a:extLst>
          </a:blip>
          <a:stretch>
            <a:fillRect/>
          </a:stretch>
        </p:blipFill>
        <p:spPr>
          <a:xfrm>
            <a:off x="6312200" y="2876619"/>
            <a:ext cx="2157804" cy="1513897"/>
          </a:xfrm>
          <a:prstGeom prst="rect">
            <a:avLst/>
          </a:prstGeom>
          <a:solidFill>
            <a:srgbClr val="003B90"/>
          </a:solidFill>
          <a:ln w="19050">
            <a:solidFill>
              <a:srgbClr val="EB193E"/>
            </a:solidFill>
          </a:ln>
        </p:spPr>
      </p:pic>
      <p:cxnSp>
        <p:nvCxnSpPr>
          <p:cNvPr id="8" name="直接连接符 7"/>
          <p:cNvCxnSpPr/>
          <p:nvPr/>
        </p:nvCxnSpPr>
        <p:spPr>
          <a:xfrm>
            <a:off x="743770" y="3826009"/>
            <a:ext cx="5245333" cy="0"/>
          </a:xfrm>
          <a:prstGeom prst="line">
            <a:avLst/>
          </a:prstGeom>
          <a:ln w="19050">
            <a:solidFill>
              <a:srgbClr val="EB193E"/>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743770" y="1074036"/>
            <a:ext cx="0" cy="2751973"/>
          </a:xfrm>
          <a:prstGeom prst="line">
            <a:avLst/>
          </a:prstGeom>
          <a:ln w="19050">
            <a:solidFill>
              <a:srgbClr val="EB193E"/>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5416" y="1543430"/>
            <a:ext cx="393076" cy="1573646"/>
          </a:xfrm>
          <a:prstGeom prst="rect">
            <a:avLst/>
          </a:prstGeom>
          <a:noFill/>
        </p:spPr>
        <p:txBody>
          <a:bodyPr bIns="44929" lIns="89858" rIns="89858" rtlCol="0" tIns="44929" vert="eaVert" wrap="none">
            <a:spAutoFit/>
          </a:bodyPr>
          <a:lstStyle/>
          <a:p>
            <a:r>
              <a:rPr altLang="en-US" lang="zh-CN" spc="590" sz="1400">
                <a:solidFill>
                  <a:schemeClr val="tx1">
                    <a:lumMod val="95000"/>
                    <a:lumOff val="5000"/>
                  </a:schemeClr>
                </a:solidFill>
                <a:ea charset="-122" panose="020b0503020204020204" pitchFamily="34" typeface="微软雅黑"/>
              </a:rPr>
              <a:t>单击此处添加文本</a:t>
            </a:r>
          </a:p>
        </p:txBody>
      </p:sp>
      <p:grpSp>
        <p:nvGrpSpPr>
          <p:cNvPr id="11" name="组合 10"/>
          <p:cNvGrpSpPr/>
          <p:nvPr/>
        </p:nvGrpSpPr>
        <p:grpSpPr>
          <a:xfrm>
            <a:off x="1239951" y="3852679"/>
            <a:ext cx="4319550" cy="307777"/>
            <a:chOff x="1782738" y="4077220"/>
            <a:chExt cx="4388114" cy="314078"/>
          </a:xfrm>
        </p:grpSpPr>
        <p:sp>
          <p:nvSpPr>
            <p:cNvPr id="12" name="矩形 11"/>
            <p:cNvSpPr/>
            <p:nvPr/>
          </p:nvSpPr>
          <p:spPr>
            <a:xfrm>
              <a:off x="1782738" y="4077220"/>
              <a:ext cx="727649" cy="311040"/>
            </a:xfrm>
            <a:prstGeom prst="rect">
              <a:avLst/>
            </a:prstGeom>
          </p:spPr>
          <p:txBody>
            <a:bodyPr wrap="none">
              <a:spAutoFit/>
            </a:bodyPr>
            <a:lstStyle/>
            <a:p>
              <a:r>
                <a:rPr altLang="en-US" lang="zh-CN" sz="1400">
                  <a:solidFill>
                    <a:schemeClr val="tx1">
                      <a:lumMod val="95000"/>
                      <a:lumOff val="5000"/>
                    </a:schemeClr>
                  </a:solidFill>
                  <a:ea charset="-122" panose="020b0503020204020204" pitchFamily="34" typeface="微软雅黑"/>
                </a:rPr>
                <a:t>工作一</a:t>
              </a:r>
            </a:p>
          </p:txBody>
        </p:sp>
        <p:sp>
          <p:nvSpPr>
            <p:cNvPr id="13" name="矩形 12"/>
            <p:cNvSpPr/>
            <p:nvPr/>
          </p:nvSpPr>
          <p:spPr>
            <a:xfrm>
              <a:off x="2987825" y="4077220"/>
              <a:ext cx="727649" cy="311040"/>
            </a:xfrm>
            <a:prstGeom prst="rect">
              <a:avLst/>
            </a:prstGeom>
          </p:spPr>
          <p:txBody>
            <a:bodyPr wrap="none">
              <a:spAutoFit/>
            </a:bodyPr>
            <a:lstStyle/>
            <a:p>
              <a:r>
                <a:rPr altLang="en-US" lang="zh-CN" sz="1400">
                  <a:solidFill>
                    <a:schemeClr val="tx1">
                      <a:lumMod val="95000"/>
                      <a:lumOff val="5000"/>
                    </a:schemeClr>
                  </a:solidFill>
                  <a:ea charset="-122" panose="020b0503020204020204" pitchFamily="34" typeface="微软雅黑"/>
                </a:rPr>
                <a:t>工作二</a:t>
              </a:r>
            </a:p>
          </p:txBody>
        </p:sp>
        <p:sp>
          <p:nvSpPr>
            <p:cNvPr id="14" name="矩形 13"/>
            <p:cNvSpPr/>
            <p:nvPr/>
          </p:nvSpPr>
          <p:spPr>
            <a:xfrm>
              <a:off x="5436096" y="4077220"/>
              <a:ext cx="727649" cy="311040"/>
            </a:xfrm>
            <a:prstGeom prst="rect">
              <a:avLst/>
            </a:prstGeom>
          </p:spPr>
          <p:txBody>
            <a:bodyPr wrap="none">
              <a:spAutoFit/>
            </a:bodyPr>
            <a:lstStyle/>
            <a:p>
              <a:r>
                <a:rPr altLang="en-US" lang="zh-CN" sz="1400">
                  <a:solidFill>
                    <a:schemeClr val="tx1">
                      <a:lumMod val="95000"/>
                      <a:lumOff val="5000"/>
                    </a:schemeClr>
                  </a:solidFill>
                  <a:ea charset="-122" panose="020b0503020204020204" pitchFamily="34" typeface="微软雅黑"/>
                </a:rPr>
                <a:t>工作四</a:t>
              </a:r>
            </a:p>
          </p:txBody>
        </p:sp>
        <p:sp>
          <p:nvSpPr>
            <p:cNvPr id="15" name="矩形 14"/>
            <p:cNvSpPr/>
            <p:nvPr/>
          </p:nvSpPr>
          <p:spPr>
            <a:xfrm>
              <a:off x="4211960" y="4077220"/>
              <a:ext cx="727649" cy="311040"/>
            </a:xfrm>
            <a:prstGeom prst="rect">
              <a:avLst/>
            </a:prstGeom>
          </p:spPr>
          <p:txBody>
            <a:bodyPr wrap="none">
              <a:spAutoFit/>
            </a:bodyPr>
            <a:lstStyle/>
            <a:p>
              <a:r>
                <a:rPr altLang="en-US" lang="zh-CN" sz="1400">
                  <a:solidFill>
                    <a:schemeClr val="tx1">
                      <a:lumMod val="95000"/>
                      <a:lumOff val="5000"/>
                    </a:schemeClr>
                  </a:solidFill>
                  <a:ea charset="-122" panose="020b0503020204020204" pitchFamily="34" typeface="微软雅黑"/>
                </a:rPr>
                <a:t>工作三</a:t>
              </a:r>
            </a:p>
          </p:txBody>
        </p:sp>
      </p:grpSp>
      <p:sp>
        <p:nvSpPr>
          <p:cNvPr id="16" name="矩形 15"/>
          <p:cNvSpPr/>
          <p:nvPr/>
        </p:nvSpPr>
        <p:spPr>
          <a:xfrm>
            <a:off x="1169067" y="2695207"/>
            <a:ext cx="283532" cy="1121127"/>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solidFill>
                <a:schemeClr val="tx1">
                  <a:lumMod val="95000"/>
                  <a:lumOff val="5000"/>
                </a:schemeClr>
              </a:solidFill>
              <a:ea charset="-122" panose="020b0503020204020204" pitchFamily="34" typeface="微软雅黑"/>
            </a:endParaRPr>
          </a:p>
        </p:txBody>
      </p:sp>
      <p:sp>
        <p:nvSpPr>
          <p:cNvPr id="17" name="矩形 16"/>
          <p:cNvSpPr/>
          <p:nvPr/>
        </p:nvSpPr>
        <p:spPr>
          <a:xfrm>
            <a:off x="1560089" y="2203050"/>
            <a:ext cx="283532" cy="1613283"/>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solidFill>
                <a:schemeClr val="tx1">
                  <a:lumMod val="95000"/>
                  <a:lumOff val="5000"/>
                </a:schemeClr>
              </a:solidFill>
              <a:ea charset="-122" panose="020b0503020204020204" pitchFamily="34" typeface="微软雅黑"/>
            </a:endParaRPr>
          </a:p>
        </p:txBody>
      </p:sp>
      <p:sp>
        <p:nvSpPr>
          <p:cNvPr id="18" name="矩形 17"/>
          <p:cNvSpPr/>
          <p:nvPr/>
        </p:nvSpPr>
        <p:spPr>
          <a:xfrm>
            <a:off x="2456117" y="2082708"/>
            <a:ext cx="283532" cy="1728147"/>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solidFill>
                <a:schemeClr val="tx1">
                  <a:lumMod val="95000"/>
                  <a:lumOff val="5000"/>
                </a:schemeClr>
              </a:solidFill>
              <a:ea charset="-122" panose="020b0503020204020204" pitchFamily="34" typeface="微软雅黑"/>
            </a:endParaRPr>
          </a:p>
        </p:txBody>
      </p:sp>
      <p:sp>
        <p:nvSpPr>
          <p:cNvPr id="19" name="矩形 18"/>
          <p:cNvSpPr/>
          <p:nvPr/>
        </p:nvSpPr>
        <p:spPr>
          <a:xfrm>
            <a:off x="2847139" y="1543429"/>
            <a:ext cx="283532" cy="2267425"/>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solidFill>
                <a:schemeClr val="tx1">
                  <a:lumMod val="95000"/>
                  <a:lumOff val="5000"/>
                </a:schemeClr>
              </a:solidFill>
              <a:ea charset="-122" panose="020b0503020204020204" pitchFamily="34" typeface="微软雅黑"/>
            </a:endParaRPr>
          </a:p>
        </p:txBody>
      </p:sp>
      <p:sp>
        <p:nvSpPr>
          <p:cNvPr id="20" name="矩形 19"/>
          <p:cNvSpPr/>
          <p:nvPr/>
        </p:nvSpPr>
        <p:spPr>
          <a:xfrm>
            <a:off x="3661485" y="2609905"/>
            <a:ext cx="283532" cy="1200949"/>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solidFill>
                <a:schemeClr val="tx1">
                  <a:lumMod val="95000"/>
                  <a:lumOff val="5000"/>
                </a:schemeClr>
              </a:solidFill>
              <a:ea charset="-122" panose="020b0503020204020204" pitchFamily="34" typeface="微软雅黑"/>
            </a:endParaRPr>
          </a:p>
        </p:txBody>
      </p:sp>
      <p:sp>
        <p:nvSpPr>
          <p:cNvPr id="21" name="矩形 20"/>
          <p:cNvSpPr/>
          <p:nvPr/>
        </p:nvSpPr>
        <p:spPr>
          <a:xfrm>
            <a:off x="4052507" y="2082708"/>
            <a:ext cx="283532" cy="1728146"/>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solidFill>
                <a:schemeClr val="tx1">
                  <a:lumMod val="95000"/>
                  <a:lumOff val="5000"/>
                </a:schemeClr>
              </a:solidFill>
              <a:ea charset="-122" panose="020b0503020204020204" pitchFamily="34" typeface="微软雅黑"/>
            </a:endParaRPr>
          </a:p>
        </p:txBody>
      </p:sp>
      <p:sp>
        <p:nvSpPr>
          <p:cNvPr id="22" name="矩形 21"/>
          <p:cNvSpPr/>
          <p:nvPr/>
        </p:nvSpPr>
        <p:spPr>
          <a:xfrm>
            <a:off x="4874201" y="2350276"/>
            <a:ext cx="283532" cy="1460577"/>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solidFill>
                <a:schemeClr val="tx1">
                  <a:lumMod val="95000"/>
                  <a:lumOff val="5000"/>
                </a:schemeClr>
              </a:solidFill>
              <a:ea charset="-122" panose="020b0503020204020204" pitchFamily="34" typeface="微软雅黑"/>
            </a:endParaRPr>
          </a:p>
        </p:txBody>
      </p:sp>
      <p:sp>
        <p:nvSpPr>
          <p:cNvPr id="23" name="矩形 22"/>
          <p:cNvSpPr/>
          <p:nvPr/>
        </p:nvSpPr>
        <p:spPr>
          <a:xfrm>
            <a:off x="5265224" y="1709107"/>
            <a:ext cx="283532" cy="2101745"/>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solidFill>
                <a:schemeClr val="tx1">
                  <a:lumMod val="95000"/>
                  <a:lumOff val="5000"/>
                </a:schemeClr>
              </a:solidFill>
              <a:ea charset="-122" panose="020b0503020204020204" pitchFamily="34" typeface="微软雅黑"/>
            </a:endParaRPr>
          </a:p>
        </p:txBody>
      </p:sp>
      <p:sp>
        <p:nvSpPr>
          <p:cNvPr id="24" name="TextBox 23"/>
          <p:cNvSpPr txBox="1"/>
          <p:nvPr/>
        </p:nvSpPr>
        <p:spPr>
          <a:xfrm>
            <a:off x="1416682" y="1901448"/>
            <a:ext cx="487691" cy="303218"/>
          </a:xfrm>
          <a:prstGeom prst="rect">
            <a:avLst/>
          </a:prstGeom>
          <a:noFill/>
        </p:spPr>
        <p:txBody>
          <a:bodyPr bIns="44929" lIns="89858" rIns="89858" rtlCol="0" tIns="44929" wrap="none">
            <a:spAutoFit/>
          </a:bodyPr>
          <a:lstStyle/>
          <a:p>
            <a:r>
              <a:rPr altLang="zh-CN" lang="en-US" sz="1400">
                <a:solidFill>
                  <a:schemeClr val="tx1">
                    <a:lumMod val="95000"/>
                    <a:lumOff val="5000"/>
                  </a:schemeClr>
                </a:solidFill>
                <a:ea charset="-122" panose="020b0503020204020204" pitchFamily="34" typeface="微软雅黑"/>
              </a:rPr>
              <a:t>57%</a:t>
            </a:r>
          </a:p>
        </p:txBody>
      </p:sp>
      <p:sp>
        <p:nvSpPr>
          <p:cNvPr id="25" name="TextBox 24"/>
          <p:cNvSpPr txBox="1"/>
          <p:nvPr/>
        </p:nvSpPr>
        <p:spPr>
          <a:xfrm>
            <a:off x="2721284" y="1241828"/>
            <a:ext cx="487691" cy="303218"/>
          </a:xfrm>
          <a:prstGeom prst="rect">
            <a:avLst/>
          </a:prstGeom>
          <a:noFill/>
        </p:spPr>
        <p:txBody>
          <a:bodyPr bIns="44929" lIns="89858" rIns="89858" rtlCol="0" tIns="44929" wrap="none">
            <a:spAutoFit/>
          </a:bodyPr>
          <a:lstStyle/>
          <a:p>
            <a:r>
              <a:rPr altLang="zh-CN" lang="en-US" sz="1400">
                <a:solidFill>
                  <a:schemeClr val="tx1">
                    <a:lumMod val="95000"/>
                    <a:lumOff val="5000"/>
                  </a:schemeClr>
                </a:solidFill>
                <a:ea charset="-122" panose="020b0503020204020204" pitchFamily="34" typeface="微软雅黑"/>
              </a:rPr>
              <a:t>81%</a:t>
            </a:r>
          </a:p>
        </p:txBody>
      </p:sp>
      <p:sp>
        <p:nvSpPr>
          <p:cNvPr id="26" name="TextBox 25"/>
          <p:cNvSpPr txBox="1"/>
          <p:nvPr/>
        </p:nvSpPr>
        <p:spPr>
          <a:xfrm>
            <a:off x="3923170" y="1769996"/>
            <a:ext cx="487691" cy="303218"/>
          </a:xfrm>
          <a:prstGeom prst="rect">
            <a:avLst/>
          </a:prstGeom>
          <a:noFill/>
        </p:spPr>
        <p:txBody>
          <a:bodyPr bIns="44929" lIns="89858" rIns="89858" rtlCol="0" tIns="44929" wrap="none">
            <a:spAutoFit/>
          </a:bodyPr>
          <a:lstStyle/>
          <a:p>
            <a:r>
              <a:rPr altLang="zh-CN" lang="en-US" sz="1400">
                <a:solidFill>
                  <a:schemeClr val="tx1">
                    <a:lumMod val="95000"/>
                    <a:lumOff val="5000"/>
                  </a:schemeClr>
                </a:solidFill>
                <a:ea charset="-122" panose="020b0503020204020204" pitchFamily="34" typeface="微软雅黑"/>
              </a:rPr>
              <a:t>59%</a:t>
            </a:r>
          </a:p>
        </p:txBody>
      </p:sp>
      <p:sp>
        <p:nvSpPr>
          <p:cNvPr id="27" name="TextBox 26"/>
          <p:cNvSpPr txBox="1"/>
          <p:nvPr/>
        </p:nvSpPr>
        <p:spPr>
          <a:xfrm>
            <a:off x="5139368" y="1392395"/>
            <a:ext cx="487691" cy="303218"/>
          </a:xfrm>
          <a:prstGeom prst="rect">
            <a:avLst/>
          </a:prstGeom>
          <a:noFill/>
        </p:spPr>
        <p:txBody>
          <a:bodyPr bIns="44929" lIns="89858" rIns="89858" rtlCol="0" tIns="44929" wrap="none">
            <a:spAutoFit/>
          </a:bodyPr>
          <a:lstStyle/>
          <a:p>
            <a:r>
              <a:rPr altLang="zh-CN" lang="en-US" sz="1400">
                <a:solidFill>
                  <a:schemeClr val="tx1">
                    <a:lumMod val="95000"/>
                    <a:lumOff val="5000"/>
                  </a:schemeClr>
                </a:solidFill>
                <a:ea charset="-122" panose="020b0503020204020204" pitchFamily="34" typeface="微软雅黑"/>
              </a:rPr>
              <a:t>72%</a:t>
            </a:r>
          </a:p>
        </p:txBody>
      </p:sp>
      <p:sp>
        <p:nvSpPr>
          <p:cNvPr id="28" name="矩形 27"/>
          <p:cNvSpPr/>
          <p:nvPr/>
        </p:nvSpPr>
        <p:spPr>
          <a:xfrm>
            <a:off x="921383" y="4391935"/>
            <a:ext cx="283532" cy="188646"/>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solidFill>
                <a:schemeClr val="tx1">
                  <a:lumMod val="95000"/>
                  <a:lumOff val="5000"/>
                </a:schemeClr>
              </a:solidFill>
              <a:ea charset="-122" panose="020b0503020204020204" pitchFamily="34" typeface="微软雅黑"/>
            </a:endParaRPr>
          </a:p>
        </p:txBody>
      </p:sp>
      <p:sp>
        <p:nvSpPr>
          <p:cNvPr id="29" name="矩形 28"/>
          <p:cNvSpPr/>
          <p:nvPr/>
        </p:nvSpPr>
        <p:spPr>
          <a:xfrm>
            <a:off x="2314351" y="4391933"/>
            <a:ext cx="283532" cy="188645"/>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solidFill>
                <a:schemeClr val="tx1">
                  <a:lumMod val="95000"/>
                  <a:lumOff val="5000"/>
                </a:schemeClr>
              </a:solidFill>
              <a:ea charset="-122" panose="020b0503020204020204" pitchFamily="34" typeface="微软雅黑"/>
            </a:endParaRPr>
          </a:p>
        </p:txBody>
      </p:sp>
      <p:sp>
        <p:nvSpPr>
          <p:cNvPr id="30" name="矩形 29"/>
          <p:cNvSpPr/>
          <p:nvPr/>
        </p:nvSpPr>
        <p:spPr>
          <a:xfrm>
            <a:off x="1239951" y="4335456"/>
            <a:ext cx="713116" cy="303218"/>
          </a:xfrm>
          <a:prstGeom prst="rect">
            <a:avLst/>
          </a:prstGeom>
        </p:spPr>
        <p:txBody>
          <a:bodyPr bIns="44929" lIns="89858" rIns="89858" tIns="44929" wrap="none">
            <a:spAutoFit/>
          </a:bodyPr>
          <a:lstStyle/>
          <a:p>
            <a:r>
              <a:rPr altLang="en-US" lang="zh-CN" sz="1400">
                <a:solidFill>
                  <a:schemeClr val="tx1">
                    <a:lumMod val="95000"/>
                    <a:lumOff val="5000"/>
                  </a:schemeClr>
                </a:solidFill>
                <a:ea charset="-122" panose="020b0503020204020204" pitchFamily="34" typeface="微软雅黑"/>
              </a:rPr>
              <a:t>计划数</a:t>
            </a:r>
          </a:p>
        </p:txBody>
      </p:sp>
      <p:sp>
        <p:nvSpPr>
          <p:cNvPr id="31" name="矩形 30"/>
          <p:cNvSpPr/>
          <p:nvPr/>
        </p:nvSpPr>
        <p:spPr>
          <a:xfrm>
            <a:off x="2694589" y="4335457"/>
            <a:ext cx="713116" cy="303218"/>
          </a:xfrm>
          <a:prstGeom prst="rect">
            <a:avLst/>
          </a:prstGeom>
        </p:spPr>
        <p:txBody>
          <a:bodyPr bIns="44929" lIns="89858" rIns="89858" tIns="44929" wrap="none">
            <a:spAutoFit/>
          </a:bodyPr>
          <a:lstStyle/>
          <a:p>
            <a:r>
              <a:rPr altLang="en-US" lang="zh-CN" sz="1400">
                <a:solidFill>
                  <a:schemeClr val="tx1">
                    <a:lumMod val="95000"/>
                    <a:lumOff val="5000"/>
                  </a:schemeClr>
                </a:solidFill>
                <a:ea charset="-122" panose="020b0503020204020204" pitchFamily="34" typeface="微软雅黑"/>
              </a:rPr>
              <a:t>实际数</a:t>
            </a:r>
          </a:p>
        </p:txBody>
      </p:sp>
    </p:spTree>
    <p:extLst>
      <p:ext uri="{BB962C8B-B14F-4D97-AF65-F5344CB8AC3E}">
        <p14:creationId val="32268557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2">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par>
                                <p:cTn fill="hold" id="9" nodeType="withEffect" presetClass="entr" presetID="2" presetSubtype="12">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0-#ppt_w/2"/>
                                          </p:val>
                                        </p:tav>
                                        <p:tav tm="100000">
                                          <p:val>
                                            <p:strVal val="#ppt_x"/>
                                          </p:val>
                                        </p:tav>
                                      </p:tavLst>
                                    </p:anim>
                                    <p:anim calcmode="lin" valueType="num">
                                      <p:cBhvr additive="base">
                                        <p:cTn dur="500" fill="hold" id="12"/>
                                        <p:tgtEl>
                                          <p:spTgt spid="7"/>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id="14" nodeType="afterEffect" presetClass="entr" presetID="22" presetSubtype="4">
                                  <p:stCondLst>
                                    <p:cond delay="0"/>
                                  </p:stCondLst>
                                  <p:childTnLst>
                                    <p:set>
                                      <p:cBhvr>
                                        <p:cTn dur="1" fill="hold" id="15">
                                          <p:stCondLst>
                                            <p:cond delay="0"/>
                                          </p:stCondLst>
                                        </p:cTn>
                                        <p:tgtEl>
                                          <p:spTgt spid="9"/>
                                        </p:tgtEl>
                                        <p:attrNameLst>
                                          <p:attrName>style.visibility</p:attrName>
                                        </p:attrNameLst>
                                      </p:cBhvr>
                                      <p:to>
                                        <p:strVal val="visible"/>
                                      </p:to>
                                    </p:set>
                                    <p:animEffect filter="wipe(down)" transition="in">
                                      <p:cBhvr>
                                        <p:cTn dur="500" id="16"/>
                                        <p:tgtEl>
                                          <p:spTgt spid="9"/>
                                        </p:tgtEl>
                                      </p:cBhvr>
                                    </p:animEffect>
                                  </p:childTnLst>
                                </p:cTn>
                              </p:par>
                              <p:par>
                                <p:cTn fill="hold" id="17" nodeType="withEffect" presetClass="entr" presetID="22" presetSubtype="8">
                                  <p:stCondLst>
                                    <p:cond delay="0"/>
                                  </p:stCondLst>
                                  <p:childTnLst>
                                    <p:set>
                                      <p:cBhvr>
                                        <p:cTn dur="1" fill="hold" id="18">
                                          <p:stCondLst>
                                            <p:cond delay="0"/>
                                          </p:stCondLst>
                                        </p:cTn>
                                        <p:tgtEl>
                                          <p:spTgt spid="8"/>
                                        </p:tgtEl>
                                        <p:attrNameLst>
                                          <p:attrName>style.visibility</p:attrName>
                                        </p:attrNameLst>
                                      </p:cBhvr>
                                      <p:to>
                                        <p:strVal val="visible"/>
                                      </p:to>
                                    </p:set>
                                    <p:animEffect filter="wipe(left)" transition="in">
                                      <p:cBhvr>
                                        <p:cTn dur="500" id="19"/>
                                        <p:tgtEl>
                                          <p:spTgt spid="8"/>
                                        </p:tgtEl>
                                      </p:cBhvr>
                                    </p:animEffect>
                                  </p:childTnLst>
                                </p:cTn>
                              </p:par>
                            </p:childTnLst>
                          </p:cTn>
                        </p:par>
                        <p:par>
                          <p:cTn fill="hold" id="20" nodeType="afterGroup">
                            <p:stCondLst>
                              <p:cond delay="1000"/>
                            </p:stCondLst>
                            <p:childTnLst>
                              <p:par>
                                <p:cTn fill="hold" id="21" nodeType="afterEffect" presetClass="entr" presetID="10" presetSubtype="0">
                                  <p:stCondLst>
                                    <p:cond delay="0"/>
                                  </p:stCondLst>
                                  <p:childTnLst>
                                    <p:set>
                                      <p:cBhvr>
                                        <p:cTn dur="1" fill="hold" id="22">
                                          <p:stCondLst>
                                            <p:cond delay="0"/>
                                          </p:stCondLst>
                                        </p:cTn>
                                        <p:tgtEl>
                                          <p:spTgt spid="11"/>
                                        </p:tgtEl>
                                        <p:attrNameLst>
                                          <p:attrName>style.visibility</p:attrName>
                                        </p:attrNameLst>
                                      </p:cBhvr>
                                      <p:to>
                                        <p:strVal val="visible"/>
                                      </p:to>
                                    </p:set>
                                    <p:animEffect filter="fade" transition="in">
                                      <p:cBhvr>
                                        <p:cTn dur="500" id="23"/>
                                        <p:tgtEl>
                                          <p:spTgt spid="11"/>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10"/>
                                        </p:tgtEl>
                                        <p:attrNameLst>
                                          <p:attrName>style.visibility</p:attrName>
                                        </p:attrNameLst>
                                      </p:cBhvr>
                                      <p:to>
                                        <p:strVal val="visible"/>
                                      </p:to>
                                    </p:set>
                                    <p:animEffect filter="fade" transition="in">
                                      <p:cBhvr>
                                        <p:cTn dur="500" id="26"/>
                                        <p:tgtEl>
                                          <p:spTgt spid="10"/>
                                        </p:tgtEl>
                                      </p:cBhvr>
                                    </p:animEffect>
                                  </p:childTnLst>
                                </p:cTn>
                              </p:par>
                              <p:par>
                                <p:cTn fill="hold" id="27" nodeType="withEffect" presetClass="entr" presetID="22" presetSubtype="8">
                                  <p:stCondLst>
                                    <p:cond delay="250"/>
                                  </p:stCondLst>
                                  <p:childTnLst>
                                    <p:set>
                                      <p:cBhvr>
                                        <p:cTn dur="1" fill="hold" id="28">
                                          <p:stCondLst>
                                            <p:cond delay="0"/>
                                          </p:stCondLst>
                                        </p:cTn>
                                        <p:tgtEl>
                                          <p:spTgt spid="2"/>
                                        </p:tgtEl>
                                        <p:attrNameLst>
                                          <p:attrName>style.visibility</p:attrName>
                                        </p:attrNameLst>
                                      </p:cBhvr>
                                      <p:to>
                                        <p:strVal val="visible"/>
                                      </p:to>
                                    </p:set>
                                    <p:animEffect filter="wipe(left)" transition="in">
                                      <p:cBhvr>
                                        <p:cTn dur="500" id="29"/>
                                        <p:tgtEl>
                                          <p:spTgt spid="2"/>
                                        </p:tgtEl>
                                      </p:cBhvr>
                                    </p:animEffect>
                                  </p:childTnLst>
                                </p:cTn>
                              </p:par>
                              <p:par>
                                <p:cTn fill="hold" id="30" nodeType="withEffect" presetClass="entr" presetID="22" presetSubtype="8">
                                  <p:stCondLst>
                                    <p:cond delay="250"/>
                                  </p:stCondLst>
                                  <p:childTnLst>
                                    <p:set>
                                      <p:cBhvr>
                                        <p:cTn dur="1" fill="hold" id="31">
                                          <p:stCondLst>
                                            <p:cond delay="0"/>
                                          </p:stCondLst>
                                        </p:cTn>
                                        <p:tgtEl>
                                          <p:spTgt spid="3"/>
                                        </p:tgtEl>
                                        <p:attrNameLst>
                                          <p:attrName>style.visibility</p:attrName>
                                        </p:attrNameLst>
                                      </p:cBhvr>
                                      <p:to>
                                        <p:strVal val="visible"/>
                                      </p:to>
                                    </p:set>
                                    <p:animEffect filter="wipe(left)" transition="in">
                                      <p:cBhvr>
                                        <p:cTn dur="500" id="32"/>
                                        <p:tgtEl>
                                          <p:spTgt spid="3"/>
                                        </p:tgtEl>
                                      </p:cBhvr>
                                    </p:animEffect>
                                  </p:childTnLst>
                                </p:cTn>
                              </p:par>
                              <p:par>
                                <p:cTn fill="hold" id="33" nodeType="withEffect" presetClass="entr" presetID="22" presetSubtype="8">
                                  <p:stCondLst>
                                    <p:cond delay="250"/>
                                  </p:stCondLst>
                                  <p:childTnLst>
                                    <p:set>
                                      <p:cBhvr>
                                        <p:cTn dur="1" fill="hold" id="34">
                                          <p:stCondLst>
                                            <p:cond delay="0"/>
                                          </p:stCondLst>
                                        </p:cTn>
                                        <p:tgtEl>
                                          <p:spTgt spid="4"/>
                                        </p:tgtEl>
                                        <p:attrNameLst>
                                          <p:attrName>style.visibility</p:attrName>
                                        </p:attrNameLst>
                                      </p:cBhvr>
                                      <p:to>
                                        <p:strVal val="visible"/>
                                      </p:to>
                                    </p:set>
                                    <p:animEffect filter="wipe(left)" transition="in">
                                      <p:cBhvr>
                                        <p:cTn dur="500" id="35"/>
                                        <p:tgtEl>
                                          <p:spTgt spid="4"/>
                                        </p:tgtEl>
                                      </p:cBhvr>
                                    </p:animEffect>
                                  </p:childTnLst>
                                </p:cTn>
                              </p:par>
                              <p:par>
                                <p:cTn fill="hold" id="36" nodeType="withEffect" presetClass="entr" presetID="22" presetSubtype="8">
                                  <p:stCondLst>
                                    <p:cond delay="250"/>
                                  </p:stCondLst>
                                  <p:childTnLst>
                                    <p:set>
                                      <p:cBhvr>
                                        <p:cTn dur="1" fill="hold" id="37">
                                          <p:stCondLst>
                                            <p:cond delay="0"/>
                                          </p:stCondLst>
                                        </p:cTn>
                                        <p:tgtEl>
                                          <p:spTgt spid="5"/>
                                        </p:tgtEl>
                                        <p:attrNameLst>
                                          <p:attrName>style.visibility</p:attrName>
                                        </p:attrNameLst>
                                      </p:cBhvr>
                                      <p:to>
                                        <p:strVal val="visible"/>
                                      </p:to>
                                    </p:set>
                                    <p:animEffect filter="wipe(left)" transition="in">
                                      <p:cBhvr>
                                        <p:cTn dur="500" id="38"/>
                                        <p:tgtEl>
                                          <p:spTgt spid="5"/>
                                        </p:tgtEl>
                                      </p:cBhvr>
                                    </p:animEffect>
                                  </p:childTnLst>
                                </p:cTn>
                              </p:par>
                            </p:childTnLst>
                          </p:cTn>
                        </p:par>
                        <p:par>
                          <p:cTn fill="hold" id="39" nodeType="afterGroup">
                            <p:stCondLst>
                              <p:cond delay="1750"/>
                            </p:stCondLst>
                            <p:childTnLst>
                              <p:par>
                                <p:cTn fill="hold" grpId="0" id="40" nodeType="afterEffect" presetClass="entr" presetID="22" presetSubtype="4">
                                  <p:stCondLst>
                                    <p:cond delay="0"/>
                                  </p:stCondLst>
                                  <p:childTnLst>
                                    <p:set>
                                      <p:cBhvr>
                                        <p:cTn dur="1" fill="hold" id="41">
                                          <p:stCondLst>
                                            <p:cond delay="0"/>
                                          </p:stCondLst>
                                        </p:cTn>
                                        <p:tgtEl>
                                          <p:spTgt spid="16"/>
                                        </p:tgtEl>
                                        <p:attrNameLst>
                                          <p:attrName>style.visibility</p:attrName>
                                        </p:attrNameLst>
                                      </p:cBhvr>
                                      <p:to>
                                        <p:strVal val="visible"/>
                                      </p:to>
                                    </p:set>
                                    <p:animEffect filter="wipe(down)" transition="in">
                                      <p:cBhvr>
                                        <p:cTn dur="500" id="42"/>
                                        <p:tgtEl>
                                          <p:spTgt spid="16"/>
                                        </p:tgtEl>
                                      </p:cBhvr>
                                    </p:animEffect>
                                  </p:childTnLst>
                                </p:cTn>
                              </p:par>
                              <p:par>
                                <p:cTn fill="hold" grpId="0" id="43" nodeType="withEffect" presetClass="entr" presetID="22" presetSubtype="4">
                                  <p:stCondLst>
                                    <p:cond delay="0"/>
                                  </p:stCondLst>
                                  <p:childTnLst>
                                    <p:set>
                                      <p:cBhvr>
                                        <p:cTn dur="1" fill="hold" id="44">
                                          <p:stCondLst>
                                            <p:cond delay="0"/>
                                          </p:stCondLst>
                                        </p:cTn>
                                        <p:tgtEl>
                                          <p:spTgt spid="17"/>
                                        </p:tgtEl>
                                        <p:attrNameLst>
                                          <p:attrName>style.visibility</p:attrName>
                                        </p:attrNameLst>
                                      </p:cBhvr>
                                      <p:to>
                                        <p:strVal val="visible"/>
                                      </p:to>
                                    </p:set>
                                    <p:animEffect filter="wipe(down)" transition="in">
                                      <p:cBhvr>
                                        <p:cTn dur="500" id="45"/>
                                        <p:tgtEl>
                                          <p:spTgt spid="17"/>
                                        </p:tgtEl>
                                      </p:cBhvr>
                                    </p:animEffect>
                                  </p:childTnLst>
                                </p:cTn>
                              </p:par>
                              <p:par>
                                <p:cTn fill="hold" grpId="0" id="46" nodeType="withEffect" presetClass="entr" presetID="22" presetSubtype="4">
                                  <p:stCondLst>
                                    <p:cond delay="0"/>
                                  </p:stCondLst>
                                  <p:childTnLst>
                                    <p:set>
                                      <p:cBhvr>
                                        <p:cTn dur="1" fill="hold" id="47">
                                          <p:stCondLst>
                                            <p:cond delay="0"/>
                                          </p:stCondLst>
                                        </p:cTn>
                                        <p:tgtEl>
                                          <p:spTgt spid="18"/>
                                        </p:tgtEl>
                                        <p:attrNameLst>
                                          <p:attrName>style.visibility</p:attrName>
                                        </p:attrNameLst>
                                      </p:cBhvr>
                                      <p:to>
                                        <p:strVal val="visible"/>
                                      </p:to>
                                    </p:set>
                                    <p:animEffect filter="wipe(down)" transition="in">
                                      <p:cBhvr>
                                        <p:cTn dur="500" id="48"/>
                                        <p:tgtEl>
                                          <p:spTgt spid="18"/>
                                        </p:tgtEl>
                                      </p:cBhvr>
                                    </p:animEffect>
                                  </p:childTnLst>
                                </p:cTn>
                              </p:par>
                              <p:par>
                                <p:cTn fill="hold" grpId="0" id="49" nodeType="withEffect" presetClass="entr" presetID="22" presetSubtype="4">
                                  <p:stCondLst>
                                    <p:cond delay="0"/>
                                  </p:stCondLst>
                                  <p:childTnLst>
                                    <p:set>
                                      <p:cBhvr>
                                        <p:cTn dur="1" fill="hold" id="50">
                                          <p:stCondLst>
                                            <p:cond delay="0"/>
                                          </p:stCondLst>
                                        </p:cTn>
                                        <p:tgtEl>
                                          <p:spTgt spid="19"/>
                                        </p:tgtEl>
                                        <p:attrNameLst>
                                          <p:attrName>style.visibility</p:attrName>
                                        </p:attrNameLst>
                                      </p:cBhvr>
                                      <p:to>
                                        <p:strVal val="visible"/>
                                      </p:to>
                                    </p:set>
                                    <p:animEffect filter="wipe(down)" transition="in">
                                      <p:cBhvr>
                                        <p:cTn dur="500" id="51"/>
                                        <p:tgtEl>
                                          <p:spTgt spid="19"/>
                                        </p:tgtEl>
                                      </p:cBhvr>
                                    </p:animEffect>
                                  </p:childTnLst>
                                </p:cTn>
                              </p:par>
                              <p:par>
                                <p:cTn fill="hold" grpId="0" id="52" nodeType="withEffect" presetClass="entr" presetID="22" presetSubtype="4">
                                  <p:stCondLst>
                                    <p:cond delay="0"/>
                                  </p:stCondLst>
                                  <p:childTnLst>
                                    <p:set>
                                      <p:cBhvr>
                                        <p:cTn dur="1" fill="hold" id="53">
                                          <p:stCondLst>
                                            <p:cond delay="0"/>
                                          </p:stCondLst>
                                        </p:cTn>
                                        <p:tgtEl>
                                          <p:spTgt spid="20"/>
                                        </p:tgtEl>
                                        <p:attrNameLst>
                                          <p:attrName>style.visibility</p:attrName>
                                        </p:attrNameLst>
                                      </p:cBhvr>
                                      <p:to>
                                        <p:strVal val="visible"/>
                                      </p:to>
                                    </p:set>
                                    <p:animEffect filter="wipe(down)" transition="in">
                                      <p:cBhvr>
                                        <p:cTn dur="500" id="54"/>
                                        <p:tgtEl>
                                          <p:spTgt spid="20"/>
                                        </p:tgtEl>
                                      </p:cBhvr>
                                    </p:animEffect>
                                  </p:childTnLst>
                                </p:cTn>
                              </p:par>
                              <p:par>
                                <p:cTn fill="hold" grpId="0" id="55" nodeType="withEffect" presetClass="entr" presetID="22" presetSubtype="4">
                                  <p:stCondLst>
                                    <p:cond delay="0"/>
                                  </p:stCondLst>
                                  <p:childTnLst>
                                    <p:set>
                                      <p:cBhvr>
                                        <p:cTn dur="1" fill="hold" id="56">
                                          <p:stCondLst>
                                            <p:cond delay="0"/>
                                          </p:stCondLst>
                                        </p:cTn>
                                        <p:tgtEl>
                                          <p:spTgt spid="21"/>
                                        </p:tgtEl>
                                        <p:attrNameLst>
                                          <p:attrName>style.visibility</p:attrName>
                                        </p:attrNameLst>
                                      </p:cBhvr>
                                      <p:to>
                                        <p:strVal val="visible"/>
                                      </p:to>
                                    </p:set>
                                    <p:animEffect filter="wipe(down)" transition="in">
                                      <p:cBhvr>
                                        <p:cTn dur="500" id="57"/>
                                        <p:tgtEl>
                                          <p:spTgt spid="21"/>
                                        </p:tgtEl>
                                      </p:cBhvr>
                                    </p:animEffect>
                                  </p:childTnLst>
                                </p:cTn>
                              </p:par>
                              <p:par>
                                <p:cTn fill="hold" grpId="0" id="58" nodeType="withEffect" presetClass="entr" presetID="22" presetSubtype="4">
                                  <p:stCondLst>
                                    <p:cond delay="0"/>
                                  </p:stCondLst>
                                  <p:childTnLst>
                                    <p:set>
                                      <p:cBhvr>
                                        <p:cTn dur="1" fill="hold" id="59">
                                          <p:stCondLst>
                                            <p:cond delay="0"/>
                                          </p:stCondLst>
                                        </p:cTn>
                                        <p:tgtEl>
                                          <p:spTgt spid="22"/>
                                        </p:tgtEl>
                                        <p:attrNameLst>
                                          <p:attrName>style.visibility</p:attrName>
                                        </p:attrNameLst>
                                      </p:cBhvr>
                                      <p:to>
                                        <p:strVal val="visible"/>
                                      </p:to>
                                    </p:set>
                                    <p:animEffect filter="wipe(down)" transition="in">
                                      <p:cBhvr>
                                        <p:cTn dur="500" id="60"/>
                                        <p:tgtEl>
                                          <p:spTgt spid="22"/>
                                        </p:tgtEl>
                                      </p:cBhvr>
                                    </p:animEffect>
                                  </p:childTnLst>
                                </p:cTn>
                              </p:par>
                              <p:par>
                                <p:cTn fill="hold" grpId="0" id="61" nodeType="withEffect" presetClass="entr" presetID="22" presetSubtype="4">
                                  <p:stCondLst>
                                    <p:cond delay="0"/>
                                  </p:stCondLst>
                                  <p:childTnLst>
                                    <p:set>
                                      <p:cBhvr>
                                        <p:cTn dur="1" fill="hold" id="62">
                                          <p:stCondLst>
                                            <p:cond delay="0"/>
                                          </p:stCondLst>
                                        </p:cTn>
                                        <p:tgtEl>
                                          <p:spTgt spid="23"/>
                                        </p:tgtEl>
                                        <p:attrNameLst>
                                          <p:attrName>style.visibility</p:attrName>
                                        </p:attrNameLst>
                                      </p:cBhvr>
                                      <p:to>
                                        <p:strVal val="visible"/>
                                      </p:to>
                                    </p:set>
                                    <p:animEffect filter="wipe(down)" transition="in">
                                      <p:cBhvr>
                                        <p:cTn dur="500" id="63"/>
                                        <p:tgtEl>
                                          <p:spTgt spid="23"/>
                                        </p:tgtEl>
                                      </p:cBhvr>
                                    </p:animEffect>
                                  </p:childTnLst>
                                </p:cTn>
                              </p:par>
                            </p:childTnLst>
                          </p:cTn>
                        </p:par>
                        <p:par>
                          <p:cTn fill="hold" id="64" nodeType="afterGroup">
                            <p:stCondLst>
                              <p:cond delay="2250"/>
                            </p:stCondLst>
                            <p:childTnLst>
                              <p:par>
                                <p:cTn fill="hold" grpId="0" id="65" nodeType="afterEffect" presetClass="entr" presetID="2" presetSubtype="9">
                                  <p:stCondLst>
                                    <p:cond delay="0"/>
                                  </p:stCondLst>
                                  <p:childTnLst>
                                    <p:set>
                                      <p:cBhvr>
                                        <p:cTn dur="1" fill="hold" id="66">
                                          <p:stCondLst>
                                            <p:cond delay="0"/>
                                          </p:stCondLst>
                                        </p:cTn>
                                        <p:tgtEl>
                                          <p:spTgt spid="24"/>
                                        </p:tgtEl>
                                        <p:attrNameLst>
                                          <p:attrName>style.visibility</p:attrName>
                                        </p:attrNameLst>
                                      </p:cBhvr>
                                      <p:to>
                                        <p:strVal val="visible"/>
                                      </p:to>
                                    </p:set>
                                    <p:anim calcmode="lin" valueType="num">
                                      <p:cBhvr additive="base">
                                        <p:cTn dur="500" fill="hold" id="67"/>
                                        <p:tgtEl>
                                          <p:spTgt spid="24"/>
                                        </p:tgtEl>
                                        <p:attrNameLst>
                                          <p:attrName>ppt_x</p:attrName>
                                        </p:attrNameLst>
                                      </p:cBhvr>
                                      <p:tavLst>
                                        <p:tav tm="0">
                                          <p:val>
                                            <p:strVal val="0-#ppt_w/2"/>
                                          </p:val>
                                        </p:tav>
                                        <p:tav tm="100000">
                                          <p:val>
                                            <p:strVal val="#ppt_x"/>
                                          </p:val>
                                        </p:tav>
                                      </p:tavLst>
                                    </p:anim>
                                    <p:anim calcmode="lin" valueType="num">
                                      <p:cBhvr additive="base">
                                        <p:cTn dur="500" fill="hold" id="68"/>
                                        <p:tgtEl>
                                          <p:spTgt spid="24"/>
                                        </p:tgtEl>
                                        <p:attrNameLst>
                                          <p:attrName>ppt_y</p:attrName>
                                        </p:attrNameLst>
                                      </p:cBhvr>
                                      <p:tavLst>
                                        <p:tav tm="0">
                                          <p:val>
                                            <p:strVal val="0-#ppt_h/2"/>
                                          </p:val>
                                        </p:tav>
                                        <p:tav tm="100000">
                                          <p:val>
                                            <p:strVal val="#ppt_y"/>
                                          </p:val>
                                        </p:tav>
                                      </p:tavLst>
                                    </p:anim>
                                  </p:childTnLst>
                                </p:cTn>
                              </p:par>
                              <p:par>
                                <p:cTn fill="hold" grpId="0" id="69" nodeType="withEffect" presetClass="entr" presetID="2" presetSubtype="9">
                                  <p:stCondLst>
                                    <p:cond delay="0"/>
                                  </p:stCondLst>
                                  <p:childTnLst>
                                    <p:set>
                                      <p:cBhvr>
                                        <p:cTn dur="1" fill="hold" id="70">
                                          <p:stCondLst>
                                            <p:cond delay="0"/>
                                          </p:stCondLst>
                                        </p:cTn>
                                        <p:tgtEl>
                                          <p:spTgt spid="25"/>
                                        </p:tgtEl>
                                        <p:attrNameLst>
                                          <p:attrName>style.visibility</p:attrName>
                                        </p:attrNameLst>
                                      </p:cBhvr>
                                      <p:to>
                                        <p:strVal val="visible"/>
                                      </p:to>
                                    </p:set>
                                    <p:anim calcmode="lin" valueType="num">
                                      <p:cBhvr additive="base">
                                        <p:cTn dur="500" fill="hold" id="71"/>
                                        <p:tgtEl>
                                          <p:spTgt spid="25"/>
                                        </p:tgtEl>
                                        <p:attrNameLst>
                                          <p:attrName>ppt_x</p:attrName>
                                        </p:attrNameLst>
                                      </p:cBhvr>
                                      <p:tavLst>
                                        <p:tav tm="0">
                                          <p:val>
                                            <p:strVal val="0-#ppt_w/2"/>
                                          </p:val>
                                        </p:tav>
                                        <p:tav tm="100000">
                                          <p:val>
                                            <p:strVal val="#ppt_x"/>
                                          </p:val>
                                        </p:tav>
                                      </p:tavLst>
                                    </p:anim>
                                    <p:anim calcmode="lin" valueType="num">
                                      <p:cBhvr additive="base">
                                        <p:cTn dur="500" fill="hold" id="72"/>
                                        <p:tgtEl>
                                          <p:spTgt spid="25"/>
                                        </p:tgtEl>
                                        <p:attrNameLst>
                                          <p:attrName>ppt_y</p:attrName>
                                        </p:attrNameLst>
                                      </p:cBhvr>
                                      <p:tavLst>
                                        <p:tav tm="0">
                                          <p:val>
                                            <p:strVal val="0-#ppt_h/2"/>
                                          </p:val>
                                        </p:tav>
                                        <p:tav tm="100000">
                                          <p:val>
                                            <p:strVal val="#ppt_y"/>
                                          </p:val>
                                        </p:tav>
                                      </p:tavLst>
                                    </p:anim>
                                  </p:childTnLst>
                                </p:cTn>
                              </p:par>
                              <p:par>
                                <p:cTn fill="hold" grpId="0" id="73" nodeType="withEffect" presetClass="entr" presetID="2" presetSubtype="9">
                                  <p:stCondLst>
                                    <p:cond delay="0"/>
                                  </p:stCondLst>
                                  <p:childTnLst>
                                    <p:set>
                                      <p:cBhvr>
                                        <p:cTn dur="1" fill="hold" id="74">
                                          <p:stCondLst>
                                            <p:cond delay="0"/>
                                          </p:stCondLst>
                                        </p:cTn>
                                        <p:tgtEl>
                                          <p:spTgt spid="26"/>
                                        </p:tgtEl>
                                        <p:attrNameLst>
                                          <p:attrName>style.visibility</p:attrName>
                                        </p:attrNameLst>
                                      </p:cBhvr>
                                      <p:to>
                                        <p:strVal val="visible"/>
                                      </p:to>
                                    </p:set>
                                    <p:anim calcmode="lin" valueType="num">
                                      <p:cBhvr additive="base">
                                        <p:cTn dur="500" fill="hold" id="75"/>
                                        <p:tgtEl>
                                          <p:spTgt spid="26"/>
                                        </p:tgtEl>
                                        <p:attrNameLst>
                                          <p:attrName>ppt_x</p:attrName>
                                        </p:attrNameLst>
                                      </p:cBhvr>
                                      <p:tavLst>
                                        <p:tav tm="0">
                                          <p:val>
                                            <p:strVal val="0-#ppt_w/2"/>
                                          </p:val>
                                        </p:tav>
                                        <p:tav tm="100000">
                                          <p:val>
                                            <p:strVal val="#ppt_x"/>
                                          </p:val>
                                        </p:tav>
                                      </p:tavLst>
                                    </p:anim>
                                    <p:anim calcmode="lin" valueType="num">
                                      <p:cBhvr additive="base">
                                        <p:cTn dur="500" fill="hold" id="76"/>
                                        <p:tgtEl>
                                          <p:spTgt spid="26"/>
                                        </p:tgtEl>
                                        <p:attrNameLst>
                                          <p:attrName>ppt_y</p:attrName>
                                        </p:attrNameLst>
                                      </p:cBhvr>
                                      <p:tavLst>
                                        <p:tav tm="0">
                                          <p:val>
                                            <p:strVal val="0-#ppt_h/2"/>
                                          </p:val>
                                        </p:tav>
                                        <p:tav tm="100000">
                                          <p:val>
                                            <p:strVal val="#ppt_y"/>
                                          </p:val>
                                        </p:tav>
                                      </p:tavLst>
                                    </p:anim>
                                  </p:childTnLst>
                                </p:cTn>
                              </p:par>
                              <p:par>
                                <p:cTn fill="hold" grpId="0" id="77" nodeType="withEffect" presetClass="entr" presetID="2" presetSubtype="9">
                                  <p:stCondLst>
                                    <p:cond delay="0"/>
                                  </p:stCondLst>
                                  <p:childTnLst>
                                    <p:set>
                                      <p:cBhvr>
                                        <p:cTn dur="1" fill="hold" id="78">
                                          <p:stCondLst>
                                            <p:cond delay="0"/>
                                          </p:stCondLst>
                                        </p:cTn>
                                        <p:tgtEl>
                                          <p:spTgt spid="27"/>
                                        </p:tgtEl>
                                        <p:attrNameLst>
                                          <p:attrName>style.visibility</p:attrName>
                                        </p:attrNameLst>
                                      </p:cBhvr>
                                      <p:to>
                                        <p:strVal val="visible"/>
                                      </p:to>
                                    </p:set>
                                    <p:anim calcmode="lin" valueType="num">
                                      <p:cBhvr additive="base">
                                        <p:cTn dur="500" fill="hold" id="79"/>
                                        <p:tgtEl>
                                          <p:spTgt spid="27"/>
                                        </p:tgtEl>
                                        <p:attrNameLst>
                                          <p:attrName>ppt_x</p:attrName>
                                        </p:attrNameLst>
                                      </p:cBhvr>
                                      <p:tavLst>
                                        <p:tav tm="0">
                                          <p:val>
                                            <p:strVal val="0-#ppt_w/2"/>
                                          </p:val>
                                        </p:tav>
                                        <p:tav tm="100000">
                                          <p:val>
                                            <p:strVal val="#ppt_x"/>
                                          </p:val>
                                        </p:tav>
                                      </p:tavLst>
                                    </p:anim>
                                    <p:anim calcmode="lin" valueType="num">
                                      <p:cBhvr additive="base">
                                        <p:cTn dur="500" fill="hold" id="80"/>
                                        <p:tgtEl>
                                          <p:spTgt spid="27"/>
                                        </p:tgtEl>
                                        <p:attrNameLst>
                                          <p:attrName>ppt_y</p:attrName>
                                        </p:attrNameLst>
                                      </p:cBhvr>
                                      <p:tavLst>
                                        <p:tav tm="0">
                                          <p:val>
                                            <p:strVal val="0-#ppt_h/2"/>
                                          </p:val>
                                        </p:tav>
                                        <p:tav tm="100000">
                                          <p:val>
                                            <p:strVal val="#ppt_y"/>
                                          </p:val>
                                        </p:tav>
                                      </p:tavLst>
                                    </p:anim>
                                  </p:childTnLst>
                                </p:cTn>
                              </p:par>
                            </p:childTnLst>
                          </p:cTn>
                        </p:par>
                        <p:par>
                          <p:cTn fill="hold" id="81" nodeType="afterGroup">
                            <p:stCondLst>
                              <p:cond delay="2750"/>
                            </p:stCondLst>
                            <p:childTnLst>
                              <p:par>
                                <p:cTn fill="hold" grpId="0" id="82" nodeType="afterEffect" presetClass="entr" presetID="2" presetSubtype="4">
                                  <p:stCondLst>
                                    <p:cond delay="0"/>
                                  </p:stCondLst>
                                  <p:childTnLst>
                                    <p:set>
                                      <p:cBhvr>
                                        <p:cTn dur="1" fill="hold" id="83">
                                          <p:stCondLst>
                                            <p:cond delay="0"/>
                                          </p:stCondLst>
                                        </p:cTn>
                                        <p:tgtEl>
                                          <p:spTgt spid="28"/>
                                        </p:tgtEl>
                                        <p:attrNameLst>
                                          <p:attrName>style.visibility</p:attrName>
                                        </p:attrNameLst>
                                      </p:cBhvr>
                                      <p:to>
                                        <p:strVal val="visible"/>
                                      </p:to>
                                    </p:set>
                                    <p:anim calcmode="lin" valueType="num">
                                      <p:cBhvr additive="base">
                                        <p:cTn dur="500" fill="hold" id="84"/>
                                        <p:tgtEl>
                                          <p:spTgt spid="28"/>
                                        </p:tgtEl>
                                        <p:attrNameLst>
                                          <p:attrName>ppt_x</p:attrName>
                                        </p:attrNameLst>
                                      </p:cBhvr>
                                      <p:tavLst>
                                        <p:tav tm="0">
                                          <p:val>
                                            <p:strVal val="#ppt_x"/>
                                          </p:val>
                                        </p:tav>
                                        <p:tav tm="100000">
                                          <p:val>
                                            <p:strVal val="#ppt_x"/>
                                          </p:val>
                                        </p:tav>
                                      </p:tavLst>
                                    </p:anim>
                                    <p:anim calcmode="lin" valueType="num">
                                      <p:cBhvr additive="base">
                                        <p:cTn dur="500" fill="hold" id="85"/>
                                        <p:tgtEl>
                                          <p:spTgt spid="28"/>
                                        </p:tgtEl>
                                        <p:attrNameLst>
                                          <p:attrName>ppt_y</p:attrName>
                                        </p:attrNameLst>
                                      </p:cBhvr>
                                      <p:tavLst>
                                        <p:tav tm="0">
                                          <p:val>
                                            <p:strVal val="1+#ppt_h/2"/>
                                          </p:val>
                                        </p:tav>
                                        <p:tav tm="100000">
                                          <p:val>
                                            <p:strVal val="#ppt_y"/>
                                          </p:val>
                                        </p:tav>
                                      </p:tavLst>
                                    </p:anim>
                                  </p:childTnLst>
                                </p:cTn>
                              </p:par>
                              <p:par>
                                <p:cTn fill="hold" grpId="0" id="86" nodeType="withEffect" presetClass="entr" presetID="2" presetSubtype="4">
                                  <p:stCondLst>
                                    <p:cond delay="0"/>
                                  </p:stCondLst>
                                  <p:childTnLst>
                                    <p:set>
                                      <p:cBhvr>
                                        <p:cTn dur="1" fill="hold" id="87">
                                          <p:stCondLst>
                                            <p:cond delay="0"/>
                                          </p:stCondLst>
                                        </p:cTn>
                                        <p:tgtEl>
                                          <p:spTgt spid="29"/>
                                        </p:tgtEl>
                                        <p:attrNameLst>
                                          <p:attrName>style.visibility</p:attrName>
                                        </p:attrNameLst>
                                      </p:cBhvr>
                                      <p:to>
                                        <p:strVal val="visible"/>
                                      </p:to>
                                    </p:set>
                                    <p:anim calcmode="lin" valueType="num">
                                      <p:cBhvr additive="base">
                                        <p:cTn dur="500" fill="hold" id="88"/>
                                        <p:tgtEl>
                                          <p:spTgt spid="29"/>
                                        </p:tgtEl>
                                        <p:attrNameLst>
                                          <p:attrName>ppt_x</p:attrName>
                                        </p:attrNameLst>
                                      </p:cBhvr>
                                      <p:tavLst>
                                        <p:tav tm="0">
                                          <p:val>
                                            <p:strVal val="#ppt_x"/>
                                          </p:val>
                                        </p:tav>
                                        <p:tav tm="100000">
                                          <p:val>
                                            <p:strVal val="#ppt_x"/>
                                          </p:val>
                                        </p:tav>
                                      </p:tavLst>
                                    </p:anim>
                                    <p:anim calcmode="lin" valueType="num">
                                      <p:cBhvr additive="base">
                                        <p:cTn dur="500" fill="hold" id="89"/>
                                        <p:tgtEl>
                                          <p:spTgt spid="29"/>
                                        </p:tgtEl>
                                        <p:attrNameLst>
                                          <p:attrName>ppt_y</p:attrName>
                                        </p:attrNameLst>
                                      </p:cBhvr>
                                      <p:tavLst>
                                        <p:tav tm="0">
                                          <p:val>
                                            <p:strVal val="1+#ppt_h/2"/>
                                          </p:val>
                                        </p:tav>
                                        <p:tav tm="100000">
                                          <p:val>
                                            <p:strVal val="#ppt_y"/>
                                          </p:val>
                                        </p:tav>
                                      </p:tavLst>
                                    </p:anim>
                                  </p:childTnLst>
                                </p:cTn>
                              </p:par>
                              <p:par>
                                <p:cTn fill="hold" grpId="0" id="90" nodeType="withEffect" presetClass="entr" presetID="2" presetSubtype="4">
                                  <p:stCondLst>
                                    <p:cond delay="0"/>
                                  </p:stCondLst>
                                  <p:childTnLst>
                                    <p:set>
                                      <p:cBhvr>
                                        <p:cTn dur="1" fill="hold" id="91">
                                          <p:stCondLst>
                                            <p:cond delay="0"/>
                                          </p:stCondLst>
                                        </p:cTn>
                                        <p:tgtEl>
                                          <p:spTgt spid="30"/>
                                        </p:tgtEl>
                                        <p:attrNameLst>
                                          <p:attrName>style.visibility</p:attrName>
                                        </p:attrNameLst>
                                      </p:cBhvr>
                                      <p:to>
                                        <p:strVal val="visible"/>
                                      </p:to>
                                    </p:set>
                                    <p:anim calcmode="lin" valueType="num">
                                      <p:cBhvr additive="base">
                                        <p:cTn dur="500" fill="hold" id="92"/>
                                        <p:tgtEl>
                                          <p:spTgt spid="30"/>
                                        </p:tgtEl>
                                        <p:attrNameLst>
                                          <p:attrName>ppt_x</p:attrName>
                                        </p:attrNameLst>
                                      </p:cBhvr>
                                      <p:tavLst>
                                        <p:tav tm="0">
                                          <p:val>
                                            <p:strVal val="#ppt_x"/>
                                          </p:val>
                                        </p:tav>
                                        <p:tav tm="100000">
                                          <p:val>
                                            <p:strVal val="#ppt_x"/>
                                          </p:val>
                                        </p:tav>
                                      </p:tavLst>
                                    </p:anim>
                                    <p:anim calcmode="lin" valueType="num">
                                      <p:cBhvr additive="base">
                                        <p:cTn dur="500" fill="hold" id="93"/>
                                        <p:tgtEl>
                                          <p:spTgt spid="30"/>
                                        </p:tgtEl>
                                        <p:attrNameLst>
                                          <p:attrName>ppt_y</p:attrName>
                                        </p:attrNameLst>
                                      </p:cBhvr>
                                      <p:tavLst>
                                        <p:tav tm="0">
                                          <p:val>
                                            <p:strVal val="1+#ppt_h/2"/>
                                          </p:val>
                                        </p:tav>
                                        <p:tav tm="100000">
                                          <p:val>
                                            <p:strVal val="#ppt_y"/>
                                          </p:val>
                                        </p:tav>
                                      </p:tavLst>
                                    </p:anim>
                                  </p:childTnLst>
                                </p:cTn>
                              </p:par>
                              <p:par>
                                <p:cTn fill="hold" grpId="0" id="94" nodeType="withEffect" presetClass="entr" presetID="2" presetSubtype="4">
                                  <p:stCondLst>
                                    <p:cond delay="0"/>
                                  </p:stCondLst>
                                  <p:childTnLst>
                                    <p:set>
                                      <p:cBhvr>
                                        <p:cTn dur="1" fill="hold" id="95">
                                          <p:stCondLst>
                                            <p:cond delay="0"/>
                                          </p:stCondLst>
                                        </p:cTn>
                                        <p:tgtEl>
                                          <p:spTgt spid="31"/>
                                        </p:tgtEl>
                                        <p:attrNameLst>
                                          <p:attrName>style.visibility</p:attrName>
                                        </p:attrNameLst>
                                      </p:cBhvr>
                                      <p:to>
                                        <p:strVal val="visible"/>
                                      </p:to>
                                    </p:set>
                                    <p:anim calcmode="lin" valueType="num">
                                      <p:cBhvr additive="base">
                                        <p:cTn dur="500" fill="hold" id="96"/>
                                        <p:tgtEl>
                                          <p:spTgt spid="31"/>
                                        </p:tgtEl>
                                        <p:attrNameLst>
                                          <p:attrName>ppt_x</p:attrName>
                                        </p:attrNameLst>
                                      </p:cBhvr>
                                      <p:tavLst>
                                        <p:tav tm="0">
                                          <p:val>
                                            <p:strVal val="#ppt_x"/>
                                          </p:val>
                                        </p:tav>
                                        <p:tav tm="100000">
                                          <p:val>
                                            <p:strVal val="#ppt_x"/>
                                          </p:val>
                                        </p:tav>
                                      </p:tavLst>
                                    </p:anim>
                                    <p:anim calcmode="lin" valueType="num">
                                      <p:cBhvr additive="base">
                                        <p:cTn dur="500" fill="hold" id="97"/>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3"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8991600" cy="5057774"/>
          </a:xfrm>
          <a:prstGeom prst="rect">
            <a:avLst/>
          </a:prstGeom>
          <a:noFill/>
          <a:extLst>
            <a:ext uri="{909E8E84-426E-40DD-AFC4-6F175D3DCCD1}">
              <a14:hiddenFill>
                <a:solidFill>
                  <a:srgbClr val="FFFFFF"/>
                </a:solidFill>
              </a14:hiddenFill>
            </a:ext>
          </a:extLst>
        </p:spPr>
      </p:pic>
      <p:sp>
        <p:nvSpPr>
          <p:cNvPr id="4" name="矩形 3"/>
          <p:cNvSpPr/>
          <p:nvPr/>
        </p:nvSpPr>
        <p:spPr>
          <a:xfrm>
            <a:off x="3265194" y="1923767"/>
            <a:ext cx="3434080" cy="579120"/>
          </a:xfrm>
          <a:prstGeom prst="rect">
            <a:avLst/>
          </a:prstGeom>
        </p:spPr>
        <p:txBody>
          <a:bodyPr wrap="none">
            <a:spAutoFit/>
          </a:bodyPr>
          <a:lstStyle/>
          <a:p>
            <a:r>
              <a:rPr altLang="en-US" lang="zh-CN" sz="3200">
                <a:solidFill>
                  <a:schemeClr val="tx1">
                    <a:lumMod val="95000"/>
                    <a:lumOff val="5000"/>
                  </a:schemeClr>
                </a:solidFill>
                <a:latin charset="-122" panose="020b0503020204020204" pitchFamily="34" typeface="微软雅黑"/>
                <a:ea charset="-122" panose="020b0503020204020204" pitchFamily="34" typeface="微软雅黑"/>
              </a:rPr>
              <a:t>单击添加文字标题</a:t>
            </a:r>
          </a:p>
        </p:txBody>
      </p:sp>
      <p:sp>
        <p:nvSpPr>
          <p:cNvPr id="5" name="矩形 4"/>
          <p:cNvSpPr/>
          <p:nvPr/>
        </p:nvSpPr>
        <p:spPr>
          <a:xfrm>
            <a:off x="2412330" y="1779751"/>
            <a:ext cx="878205" cy="914400"/>
          </a:xfrm>
          <a:prstGeom prst="rect">
            <a:avLst/>
          </a:prstGeom>
        </p:spPr>
        <p:txBody>
          <a:bodyPr wrap="none">
            <a:spAutoFit/>
          </a:bodyPr>
          <a:lstStyle/>
          <a:p>
            <a:r>
              <a:rPr altLang="zh-CN" lang="en-US" sz="5400">
                <a:solidFill>
                  <a:schemeClr val="tx1">
                    <a:lumMod val="95000"/>
                    <a:lumOff val="5000"/>
                  </a:schemeClr>
                </a:solidFill>
                <a:ea charset="-122" panose="020b0503020204020204" pitchFamily="34" typeface="微软雅黑"/>
              </a:rPr>
              <a:t>03</a:t>
            </a:r>
          </a:p>
        </p:txBody>
      </p:sp>
      <p:cxnSp>
        <p:nvCxnSpPr>
          <p:cNvPr id="6" name="直接连接符 5"/>
          <p:cNvCxnSpPr/>
          <p:nvPr/>
        </p:nvCxnSpPr>
        <p:spPr>
          <a:xfrm>
            <a:off x="2556346" y="2643847"/>
            <a:ext cx="576064" cy="0"/>
          </a:xfrm>
          <a:prstGeom prst="line">
            <a:avLst/>
          </a:prstGeom>
          <a:ln w="25400">
            <a:solidFill>
              <a:srgbClr val="EB193E"/>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298220" y="2346523"/>
            <a:ext cx="2824083" cy="457200"/>
          </a:xfrm>
          <a:prstGeom prst="rect">
            <a:avLst/>
          </a:prstGeom>
        </p:spPr>
        <p:txBody>
          <a:bodyPr wrap="none">
            <a:spAutoFit/>
          </a:bodyPr>
          <a:lstStyle/>
          <a:p>
            <a:r>
              <a:rPr altLang="zh-CN" lang="en-US" sz="2400">
                <a:solidFill>
                  <a:schemeClr val="tx1">
                    <a:lumMod val="95000"/>
                    <a:lumOff val="5000"/>
                  </a:schemeClr>
                </a:solidFill>
                <a:ea charset="-122" panose="020b0503020204020204" pitchFamily="34" typeface="微软雅黑"/>
              </a:rPr>
              <a:t>Click add text caption</a:t>
            </a:r>
          </a:p>
        </p:txBody>
      </p:sp>
    </p:spTree>
    <p:extLst>
      <p:ext uri="{BB962C8B-B14F-4D97-AF65-F5344CB8AC3E}">
        <p14:creationId val="291834300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6" presetSubtype="21">
                                  <p:stCondLst>
                                    <p:cond delay="0"/>
                                  </p:stCondLst>
                                  <p:childTnLst>
                                    <p:set>
                                      <p:cBhvr>
                                        <p:cTn dur="1" fill="hold" id="16">
                                          <p:stCondLst>
                                            <p:cond delay="0"/>
                                          </p:stCondLst>
                                        </p:cTn>
                                        <p:tgtEl>
                                          <p:spTgt spid="4"/>
                                        </p:tgtEl>
                                        <p:attrNameLst>
                                          <p:attrName>style.visibility</p:attrName>
                                        </p:attrNameLst>
                                      </p:cBhvr>
                                      <p:to>
                                        <p:strVal val="visible"/>
                                      </p:to>
                                    </p:set>
                                    <p:animEffect filter="barn(inVertical)" transition="in">
                                      <p:cBhvr>
                                        <p:cTn dur="500" id="17"/>
                                        <p:tgtEl>
                                          <p:spTgt spid="4"/>
                                        </p:tgtEl>
                                      </p:cBhvr>
                                    </p:animEffect>
                                  </p:childTnLst>
                                </p:cTn>
                              </p:par>
                            </p:childTnLst>
                          </p:cTn>
                        </p:par>
                        <p:par>
                          <p:cTn fill="hold" id="18" nodeType="afterGroup">
                            <p:stCondLst>
                              <p:cond delay="1500"/>
                            </p:stCondLst>
                            <p:childTnLst>
                              <p:par>
                                <p:cTn fill="hold" grpId="0" id="19" nodeType="afterEffect" presetClass="entr" presetID="42" presetSubtype="0">
                                  <p:stCondLst>
                                    <p:cond delay="0"/>
                                  </p:stCondLst>
                                  <p:childTnLst>
                                    <p:set>
                                      <p:cBhvr>
                                        <p:cTn dur="1" fill="hold" id="20">
                                          <p:stCondLst>
                                            <p:cond delay="0"/>
                                          </p:stCondLst>
                                        </p:cTn>
                                        <p:tgtEl>
                                          <p:spTgt spid="7"/>
                                        </p:tgtEl>
                                        <p:attrNameLst>
                                          <p:attrName>style.visibility</p:attrName>
                                        </p:attrNameLst>
                                      </p:cBhvr>
                                      <p:to>
                                        <p:strVal val="visible"/>
                                      </p:to>
                                    </p:set>
                                    <p:animEffect filter="fade" transition="in">
                                      <p:cBhvr>
                                        <p:cTn dur="1000" id="21"/>
                                        <p:tgtEl>
                                          <p:spTgt spid="7"/>
                                        </p:tgtEl>
                                      </p:cBhvr>
                                    </p:animEffect>
                                    <p:anim calcmode="lin" valueType="num">
                                      <p:cBhvr>
                                        <p:cTn dur="1000" fill="hold" id="22"/>
                                        <p:tgtEl>
                                          <p:spTgt spid="7"/>
                                        </p:tgtEl>
                                        <p:attrNameLst>
                                          <p:attrName>ppt_x</p:attrName>
                                        </p:attrNameLst>
                                      </p:cBhvr>
                                      <p:tavLst>
                                        <p:tav tm="0">
                                          <p:val>
                                            <p:strVal val="#ppt_x"/>
                                          </p:val>
                                        </p:tav>
                                        <p:tav tm="100000">
                                          <p:val>
                                            <p:strVal val="#ppt_x"/>
                                          </p:val>
                                        </p:tav>
                                      </p:tavLst>
                                    </p:anim>
                                    <p:anim calcmode="lin" valueType="num">
                                      <p:cBhvr>
                                        <p:cTn dur="1000" fill="hold" id="23"/>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20"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4925988" cy="2770868"/>
          </a:xfrm>
          <a:prstGeom prst="rect">
            <a:avLst/>
          </a:prstGeom>
          <a:noFill/>
          <a:extLst>
            <a:ext uri="{909E8E84-426E-40DD-AFC4-6F175D3DCCD1}">
              <a14:hiddenFill>
                <a:solidFill>
                  <a:srgbClr val="FFFFFF"/>
                </a:solidFill>
              </a14:hiddenFill>
            </a:ext>
          </a:extLst>
        </p:spPr>
      </p:pic>
      <p:sp>
        <p:nvSpPr>
          <p:cNvPr id="21" name="矩形 20"/>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2" name="矩形 21"/>
          <p:cNvSpPr/>
          <p:nvPr/>
        </p:nvSpPr>
        <p:spPr>
          <a:xfrm>
            <a:off x="1316261" y="298621"/>
            <a:ext cx="2011680" cy="365760"/>
          </a:xfrm>
          <a:prstGeom prst="rect">
            <a:avLst/>
          </a:prstGeom>
        </p:spPr>
        <p:txBody>
          <a:bodyPr wrap="none">
            <a:spAutoFit/>
          </a:bodyPr>
          <a:lstStyle/>
          <a:p>
            <a:r>
              <a:rPr altLang="en-US" lang="zh-CN" sz="1800">
                <a:solidFill>
                  <a:schemeClr val="tx1">
                    <a:lumMod val="95000"/>
                    <a:lumOff val="5000"/>
                  </a:schemeClr>
                </a:solidFill>
                <a:ea charset="-122" panose="020b0503020204020204" pitchFamily="34" typeface="微软雅黑"/>
              </a:rPr>
              <a:t>单击添加文字标题</a:t>
            </a:r>
          </a:p>
        </p:txBody>
      </p:sp>
      <p:sp>
        <p:nvSpPr>
          <p:cNvPr id="23" name="矩形 22"/>
          <p:cNvSpPr/>
          <p:nvPr/>
        </p:nvSpPr>
        <p:spPr>
          <a:xfrm>
            <a:off x="1332210" y="556195"/>
            <a:ext cx="1730990" cy="304800"/>
          </a:xfrm>
          <a:prstGeom prst="rect">
            <a:avLst/>
          </a:prstGeom>
        </p:spPr>
        <p:txBody>
          <a:bodyPr wrap="none">
            <a:spAutoFit/>
          </a:bodyPr>
          <a:lstStyle/>
          <a:p>
            <a:r>
              <a:rPr altLang="zh-CN" lang="en-US" sz="1400">
                <a:solidFill>
                  <a:schemeClr val="tx1">
                    <a:lumMod val="95000"/>
                    <a:lumOff val="5000"/>
                  </a:schemeClr>
                </a:solidFill>
                <a:ea charset="-122" panose="020b0503020204020204" pitchFamily="34" typeface="微软雅黑"/>
              </a:rPr>
              <a:t>Click add text caption</a:t>
            </a:r>
          </a:p>
        </p:txBody>
      </p:sp>
      <p:sp>
        <p:nvSpPr>
          <p:cNvPr id="2" name="任意多边形 1"/>
          <p:cNvSpPr/>
          <p:nvPr/>
        </p:nvSpPr>
        <p:spPr>
          <a:xfrm>
            <a:off x="3088374" y="1402531"/>
            <a:ext cx="2824375" cy="2811645"/>
          </a:xfrm>
          <a:custGeom>
            <a:gdLst>
              <a:gd fmla="*/ 1912804 w 3825608" name="connsiteX0"/>
              <a:gd fmla="*/ 0 h 3825608" name="connsiteY0"/>
              <a:gd fmla="*/ 3825608 w 3825608" name="connsiteX1"/>
              <a:gd fmla="*/ 1912805 h 3825608" name="connsiteY1"/>
              <a:gd fmla="*/ 1912805 w 3825608" name="connsiteX2"/>
              <a:gd fmla="*/ 3825608 h 3825608" name="connsiteY2"/>
              <a:gd fmla="*/ 0 w 3825608" name="connsiteX3"/>
              <a:gd fmla="*/ 1912803 h 3825608" name="connsiteY3"/>
            </a:gdLst>
            <a:cxnLst>
              <a:cxn ang="0">
                <a:pos x="connsiteX0" y="connsiteY0"/>
              </a:cxn>
              <a:cxn ang="0">
                <a:pos x="connsiteX1" y="connsiteY1"/>
              </a:cxn>
              <a:cxn ang="0">
                <a:pos x="connsiteX2" y="connsiteY2"/>
              </a:cxn>
              <a:cxn ang="0">
                <a:pos x="connsiteX3" y="connsiteY3"/>
              </a:cxn>
            </a:cxnLst>
            <a:rect b="b" l="l" r="r" t="t"/>
            <a:pathLst>
              <a:path h="3825607" w="3825607">
                <a:moveTo>
                  <a:pt x="1912804" y="0"/>
                </a:moveTo>
                <a:lnTo>
                  <a:pt x="3825608" y="1912805"/>
                </a:lnTo>
                <a:lnTo>
                  <a:pt x="1912805" y="3825608"/>
                </a:lnTo>
                <a:lnTo>
                  <a:pt x="0" y="1912803"/>
                </a:lnTo>
                <a:close/>
              </a:path>
            </a:pathLst>
          </a:custGeom>
          <a:blipFill dpi="0" rotWithShape="1">
            <a:blip r:embed="rId4">
              <a:duotone>
                <a:schemeClr val="bg2">
                  <a:shade val="45000"/>
                  <a:satMod val="135000"/>
                </a:schemeClr>
                <a:prstClr val="white"/>
              </a:duotone>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ea charset="-122" panose="020b0503020204020204" pitchFamily="34" typeface="微软雅黑"/>
            </a:endParaRPr>
          </a:p>
        </p:txBody>
      </p:sp>
      <p:sp>
        <p:nvSpPr>
          <p:cNvPr id="4" name="矩形 3"/>
          <p:cNvSpPr/>
          <p:nvPr/>
        </p:nvSpPr>
        <p:spPr>
          <a:xfrm>
            <a:off x="609995" y="2457742"/>
            <a:ext cx="1887668" cy="1032592"/>
          </a:xfrm>
          <a:prstGeom prst="rect">
            <a:avLst/>
          </a:prstGeom>
        </p:spPr>
        <p:txBody>
          <a:bodyPr bIns="33696" lIns="67391" rIns="67391" tIns="33696" wrap="square">
            <a:spAutoFit/>
          </a:bodyPr>
          <a:lstStyle/>
          <a:p>
            <a:pPr algn="r">
              <a:lnSpc>
                <a:spcPct val="150000"/>
              </a:lnSpc>
              <a:spcAft>
                <a:spcPts val="442"/>
              </a:spcAft>
            </a:pPr>
            <a:r>
              <a:rPr altLang="en-US" lang="zh-CN" sz="1000">
                <a:solidFill>
                  <a:srgbClr val="EB193E"/>
                </a:solidFill>
                <a:latin charset="-122" panose="020b0503020204020204" pitchFamily="34" typeface="微软雅黑"/>
                <a:ea charset="-122" panose="020b0503020204020204" pitchFamily="34" typeface="微软雅黑"/>
              </a:rPr>
              <a:t>美化环境</a:t>
            </a:r>
          </a:p>
          <a:p>
            <a:pPr algn="r">
              <a:lnSpc>
                <a:spcPct val="150000"/>
              </a:lnSpc>
              <a:spcAft>
                <a:spcPts val="442"/>
              </a:spcAft>
            </a:pPr>
            <a:r>
              <a:rPr altLang="en-US" lang="zh-CN" sz="1000">
                <a:solidFill>
                  <a:srgbClr val="EB193E"/>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sp>
        <p:nvSpPr>
          <p:cNvPr id="5" name="矩形 4"/>
          <p:cNvSpPr/>
          <p:nvPr/>
        </p:nvSpPr>
        <p:spPr>
          <a:xfrm>
            <a:off x="2076420" y="3769692"/>
            <a:ext cx="1887668" cy="1032592"/>
          </a:xfrm>
          <a:prstGeom prst="rect">
            <a:avLst/>
          </a:prstGeom>
        </p:spPr>
        <p:txBody>
          <a:bodyPr bIns="33696" lIns="67391" rIns="67391" tIns="33696" wrap="square">
            <a:spAutoFit/>
          </a:bodyPr>
          <a:lstStyle/>
          <a:p>
            <a:pPr algn="r">
              <a:lnSpc>
                <a:spcPct val="150000"/>
              </a:lnSpc>
              <a:spcAft>
                <a:spcPts val="442"/>
              </a:spcAft>
            </a:pPr>
            <a:r>
              <a:rPr altLang="en-US" lang="zh-CN" sz="1000">
                <a:solidFill>
                  <a:srgbClr val="EB193E"/>
                </a:solidFill>
                <a:latin charset="-122" panose="020b0503020204020204" pitchFamily="34" typeface="微软雅黑"/>
                <a:ea charset="-122" panose="020b0503020204020204" pitchFamily="34" typeface="微软雅黑"/>
              </a:rPr>
              <a:t>回报社会</a:t>
            </a:r>
          </a:p>
          <a:p>
            <a:pPr algn="r">
              <a:lnSpc>
                <a:spcPct val="150000"/>
              </a:lnSpc>
              <a:spcAft>
                <a:spcPts val="442"/>
              </a:spcAft>
            </a:pPr>
            <a:r>
              <a:rPr altLang="en-US" lang="zh-CN" sz="1000">
                <a:solidFill>
                  <a:srgbClr val="EB193E"/>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sp>
        <p:nvSpPr>
          <p:cNvPr id="6" name="矩形 5"/>
          <p:cNvSpPr/>
          <p:nvPr/>
        </p:nvSpPr>
        <p:spPr>
          <a:xfrm>
            <a:off x="5013746" y="1102844"/>
            <a:ext cx="1887668" cy="1032592"/>
          </a:xfrm>
          <a:prstGeom prst="rect">
            <a:avLst/>
          </a:prstGeom>
        </p:spPr>
        <p:txBody>
          <a:bodyPr bIns="33696" lIns="67391" rIns="67391" tIns="33696" wrap="square">
            <a:spAutoFit/>
          </a:bodyPr>
          <a:lstStyle/>
          <a:p>
            <a:pPr>
              <a:lnSpc>
                <a:spcPct val="150000"/>
              </a:lnSpc>
              <a:spcAft>
                <a:spcPts val="442"/>
              </a:spcAft>
            </a:pPr>
            <a:r>
              <a:rPr altLang="en-US" lang="zh-CN" sz="1000">
                <a:solidFill>
                  <a:srgbClr val="EB193E"/>
                </a:solidFill>
                <a:latin charset="-122" panose="020b0503020204020204" pitchFamily="34" typeface="微软雅黑"/>
                <a:ea charset="-122" panose="020b0503020204020204" pitchFamily="34" typeface="微软雅黑"/>
              </a:rPr>
              <a:t>股东满意</a:t>
            </a:r>
          </a:p>
          <a:p>
            <a:pPr>
              <a:lnSpc>
                <a:spcPct val="150000"/>
              </a:lnSpc>
              <a:spcAft>
                <a:spcPts val="442"/>
              </a:spcAft>
            </a:pPr>
            <a:r>
              <a:rPr altLang="en-US" lang="zh-CN" sz="1000">
                <a:solidFill>
                  <a:srgbClr val="EB193E"/>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sp>
        <p:nvSpPr>
          <p:cNvPr id="7" name="矩形 6"/>
          <p:cNvSpPr/>
          <p:nvPr/>
        </p:nvSpPr>
        <p:spPr>
          <a:xfrm>
            <a:off x="6417871" y="2457742"/>
            <a:ext cx="1887668" cy="1032592"/>
          </a:xfrm>
          <a:prstGeom prst="rect">
            <a:avLst/>
          </a:prstGeom>
        </p:spPr>
        <p:txBody>
          <a:bodyPr bIns="33696" lIns="67391" rIns="67391" tIns="33696" wrap="square">
            <a:spAutoFit/>
          </a:bodyPr>
          <a:lstStyle/>
          <a:p>
            <a:pPr>
              <a:lnSpc>
                <a:spcPct val="150000"/>
              </a:lnSpc>
              <a:spcAft>
                <a:spcPts val="442"/>
              </a:spcAft>
            </a:pPr>
            <a:r>
              <a:rPr altLang="en-US" lang="zh-CN" sz="1000">
                <a:solidFill>
                  <a:srgbClr val="EB193E"/>
                </a:solidFill>
                <a:latin charset="-122" panose="020b0503020204020204" pitchFamily="34" typeface="微软雅黑"/>
                <a:ea charset="-122" panose="020b0503020204020204" pitchFamily="34" typeface="微软雅黑"/>
              </a:rPr>
              <a:t>员工满意</a:t>
            </a:r>
          </a:p>
          <a:p>
            <a:pPr>
              <a:lnSpc>
                <a:spcPct val="150000"/>
              </a:lnSpc>
              <a:spcAft>
                <a:spcPts val="442"/>
              </a:spcAft>
            </a:pPr>
            <a:r>
              <a:rPr altLang="en-US" lang="zh-CN" sz="1000">
                <a:solidFill>
                  <a:srgbClr val="EB193E"/>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grpSp>
        <p:nvGrpSpPr>
          <p:cNvPr id="8" name="组合 7"/>
          <p:cNvGrpSpPr/>
          <p:nvPr/>
        </p:nvGrpSpPr>
        <p:grpSpPr>
          <a:xfrm>
            <a:off x="4077039" y="1074789"/>
            <a:ext cx="847046" cy="843229"/>
            <a:chOff x="5522338" y="1462390"/>
            <a:chExt cx="1147322" cy="1147322"/>
          </a:xfrm>
        </p:grpSpPr>
        <p:sp>
          <p:nvSpPr>
            <p:cNvPr id="9" name="椭圆 8"/>
            <p:cNvSpPr/>
            <p:nvPr/>
          </p:nvSpPr>
          <p:spPr>
            <a:xfrm>
              <a:off x="5522338" y="1462390"/>
              <a:ext cx="1147322" cy="1147322"/>
            </a:xfrm>
            <a:prstGeom prst="ellipse">
              <a:avLst/>
            </a:prstGeom>
            <a:solidFill>
              <a:srgbClr val="EB193E"/>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 name="Freeform 98"/>
            <p:cNvSpPr>
              <a:spLocks noEditPoints="1"/>
            </p:cNvSpPr>
            <p:nvPr/>
          </p:nvSpPr>
          <p:spPr bwMode="auto">
            <a:xfrm>
              <a:off x="5857874" y="1796753"/>
              <a:ext cx="476252" cy="478596"/>
            </a:xfrm>
            <a:custGeom>
              <a:gdLst>
                <a:gd fmla="*/ 580 w 1017" name="T0"/>
                <a:gd fmla="*/ 688 h 1018" name="T1"/>
                <a:gd fmla="*/ 668 w 1017" name="T2"/>
                <a:gd fmla="*/ 640 h 1018" name="T3"/>
                <a:gd fmla="*/ 738 w 1017" name="T4"/>
                <a:gd fmla="*/ 559 h 1018" name="T5"/>
                <a:gd fmla="*/ 782 w 1017" name="T6"/>
                <a:gd fmla="*/ 453 h 1018" name="T7"/>
                <a:gd fmla="*/ 795 w 1017" name="T8"/>
                <a:gd fmla="*/ 349 h 1018" name="T9"/>
                <a:gd fmla="*/ 778 w 1017" name="T10"/>
                <a:gd fmla="*/ 229 h 1018" name="T11"/>
                <a:gd fmla="*/ 730 w 1017" name="T12"/>
                <a:gd fmla="*/ 127 h 1018" name="T13"/>
                <a:gd fmla="*/ 657 w 1017" name="T14"/>
                <a:gd fmla="*/ 51 h 1018" name="T15"/>
                <a:gd fmla="*/ 567 w 1017" name="T16"/>
                <a:gd fmla="*/ 7 h 1018" name="T17"/>
                <a:gd fmla="*/ 480 w 1017" name="T18"/>
                <a:gd fmla="*/ 2 h 1018" name="T19"/>
                <a:gd fmla="*/ 384 w 1017" name="T20"/>
                <a:gd fmla="*/ 34 h 1018" name="T21"/>
                <a:gd fmla="*/ 304 w 1017" name="T22"/>
                <a:gd fmla="*/ 105 h 1018" name="T23"/>
                <a:gd fmla="*/ 255 w 1017" name="T24"/>
                <a:gd fmla="*/ 187 h 1018" name="T25"/>
                <a:gd fmla="*/ 225 w 1017" name="T26"/>
                <a:gd fmla="*/ 299 h 1018" name="T27"/>
                <a:gd fmla="*/ 225 w 1017" name="T28"/>
                <a:gd fmla="*/ 403 h 1018" name="T29"/>
                <a:gd fmla="*/ 256 w 1017" name="T30"/>
                <a:gd fmla="*/ 517 h 1018" name="T31"/>
                <a:gd fmla="*/ 317 w 1017" name="T32"/>
                <a:gd fmla="*/ 609 h 1018" name="T33"/>
                <a:gd fmla="*/ 397 w 1017" name="T34"/>
                <a:gd fmla="*/ 672 h 1018" name="T35"/>
                <a:gd fmla="*/ 494 w 1017" name="T36"/>
                <a:gd fmla="*/ 699 h 1018" name="T37"/>
                <a:gd fmla="*/ 543 w 1017" name="T38"/>
                <a:gd fmla="*/ 67 h 1018" name="T39"/>
                <a:gd fmla="*/ 633 w 1017" name="T40"/>
                <a:gd fmla="*/ 112 h 1018" name="T41"/>
                <a:gd fmla="*/ 721 w 1017" name="T42"/>
                <a:gd fmla="*/ 265 h 1018" name="T43"/>
                <a:gd fmla="*/ 721 w 1017" name="T44"/>
                <a:gd fmla="*/ 435 h 1018" name="T45"/>
                <a:gd fmla="*/ 633 w 1017" name="T46"/>
                <a:gd fmla="*/ 588 h 1018" name="T47"/>
                <a:gd fmla="*/ 543 w 1017" name="T48"/>
                <a:gd fmla="*/ 633 h 1018" name="T49"/>
                <a:gd fmla="*/ 474 w 1017" name="T50"/>
                <a:gd fmla="*/ 633 h 1018" name="T51"/>
                <a:gd fmla="*/ 384 w 1017" name="T52"/>
                <a:gd fmla="*/ 588 h 1018" name="T53"/>
                <a:gd fmla="*/ 296 w 1017" name="T54"/>
                <a:gd fmla="*/ 435 h 1018" name="T55"/>
                <a:gd fmla="*/ 296 w 1017" name="T56"/>
                <a:gd fmla="*/ 265 h 1018" name="T57"/>
                <a:gd fmla="*/ 384 w 1017" name="T58"/>
                <a:gd fmla="*/ 112 h 1018" name="T59"/>
                <a:gd fmla="*/ 474 w 1017" name="T60"/>
                <a:gd fmla="*/ 67 h 1018" name="T61"/>
                <a:gd fmla="*/ 725 w 1017" name="T62"/>
                <a:gd fmla="*/ 637 h 1018" name="T63"/>
                <a:gd fmla="*/ 700 w 1017" name="T64"/>
                <a:gd fmla="*/ 668 h 1018" name="T65"/>
                <a:gd fmla="*/ 719 w 1017" name="T66"/>
                <a:gd fmla="*/ 697 h 1018" name="T67"/>
                <a:gd fmla="*/ 818 w 1017" name="T68"/>
                <a:gd fmla="*/ 717 h 1018" name="T69"/>
                <a:gd fmla="*/ 927 w 1017" name="T70"/>
                <a:gd fmla="*/ 816 h 1018" name="T71"/>
                <a:gd fmla="*/ 953 w 1017" name="T72"/>
                <a:gd fmla="*/ 929 h 1018" name="T73"/>
                <a:gd fmla="*/ 922 w 1017" name="T74"/>
                <a:gd fmla="*/ 954 h 1018" name="T75"/>
                <a:gd fmla="*/ 69 w 1017" name="T76"/>
                <a:gd fmla="*/ 941 h 1018" name="T77"/>
                <a:gd fmla="*/ 73 w 1017" name="T78"/>
                <a:gd fmla="*/ 856 h 1018" name="T79"/>
                <a:gd fmla="*/ 162 w 1017" name="T80"/>
                <a:gd fmla="*/ 738 h 1018" name="T81"/>
                <a:gd fmla="*/ 285 w 1017" name="T82"/>
                <a:gd fmla="*/ 700 h 1018" name="T83"/>
                <a:gd fmla="*/ 318 w 1017" name="T84"/>
                <a:gd fmla="*/ 674 h 1018" name="T85"/>
                <a:gd fmla="*/ 304 w 1017" name="T86"/>
                <a:gd fmla="*/ 641 h 1018" name="T87"/>
                <a:gd fmla="*/ 243 w 1017" name="T88"/>
                <a:gd fmla="*/ 639 h 1018" name="T89"/>
                <a:gd fmla="*/ 149 w 1017" name="T90"/>
                <a:gd fmla="*/ 670 h 1018" name="T91"/>
                <a:gd fmla="*/ 74 w 1017" name="T92"/>
                <a:gd fmla="*/ 730 h 1018" name="T93"/>
                <a:gd fmla="*/ 23 w 1017" name="T94"/>
                <a:gd fmla="*/ 811 h 1018" name="T95"/>
                <a:gd fmla="*/ 0 w 1017" name="T96"/>
                <a:gd fmla="*/ 907 h 1018" name="T97"/>
                <a:gd fmla="*/ 11 w 1017" name="T98"/>
                <a:gd fmla="*/ 967 h 1018" name="T99"/>
                <a:gd fmla="*/ 58 w 1017" name="T100"/>
                <a:gd fmla="*/ 1010 h 1018" name="T101"/>
                <a:gd fmla="*/ 931 w 1017" name="T102"/>
                <a:gd fmla="*/ 1017 h 1018" name="T103"/>
                <a:gd fmla="*/ 989 w 1017" name="T104"/>
                <a:gd fmla="*/ 990 h 1018" name="T105"/>
                <a:gd fmla="*/ 1017 w 1017" name="T106"/>
                <a:gd fmla="*/ 932 h 1018" name="T107"/>
                <a:gd fmla="*/ 1009 w 1017" name="T108"/>
                <a:gd fmla="*/ 850 h 1018" name="T109"/>
                <a:gd fmla="*/ 969 w 1017" name="T110"/>
                <a:gd fmla="*/ 762 h 1018" name="T111"/>
                <a:gd fmla="*/ 902 w 1017" name="T112"/>
                <a:gd fmla="*/ 693 h 1018" name="T113"/>
                <a:gd fmla="*/ 817 w 1017" name="T114"/>
                <a:gd fmla="*/ 649 h 1018" name="T115"/>
                <a:gd fmla="*/ 731 w 1017" name="T116"/>
                <a:gd fmla="*/ 636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7">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a charset="-122" panose="020b0503020204020204" pitchFamily="34" typeface="微软雅黑"/>
              </a:endParaRPr>
            </a:p>
          </p:txBody>
        </p:sp>
      </p:grpSp>
      <p:grpSp>
        <p:nvGrpSpPr>
          <p:cNvPr id="11" name="组合 10"/>
          <p:cNvGrpSpPr/>
          <p:nvPr/>
        </p:nvGrpSpPr>
        <p:grpSpPr>
          <a:xfrm>
            <a:off x="5489226" y="2386739"/>
            <a:ext cx="847046" cy="843229"/>
            <a:chOff x="7435142" y="3247469"/>
            <a:chExt cx="1147322" cy="1147322"/>
          </a:xfrm>
        </p:grpSpPr>
        <p:sp>
          <p:nvSpPr>
            <p:cNvPr id="12" name="椭圆 11"/>
            <p:cNvSpPr/>
            <p:nvPr/>
          </p:nvSpPr>
          <p:spPr>
            <a:xfrm>
              <a:off x="7435142" y="3247469"/>
              <a:ext cx="1147322" cy="1147322"/>
            </a:xfrm>
            <a:prstGeom prst="ellipse">
              <a:avLst/>
            </a:prstGeom>
            <a:solidFill>
              <a:srgbClr val="EB193E"/>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3" name="Freeform 99"/>
            <p:cNvSpPr>
              <a:spLocks noEditPoints="1"/>
            </p:cNvSpPr>
            <p:nvPr/>
          </p:nvSpPr>
          <p:spPr bwMode="auto">
            <a:xfrm>
              <a:off x="7770677" y="3581832"/>
              <a:ext cx="476252" cy="478596"/>
            </a:xfrm>
            <a:custGeom>
              <a:gdLst>
                <a:gd fmla="*/ 543 w 1018" name="T0"/>
                <a:gd fmla="*/ 682 h 1018" name="T1"/>
                <a:gd fmla="*/ 671 w 1018" name="T2"/>
                <a:gd fmla="*/ 548 h 1018" name="T3"/>
                <a:gd fmla="*/ 689 w 1018" name="T4"/>
                <a:gd fmla="*/ 324 h 1018" name="T5"/>
                <a:gd fmla="*/ 565 w 1018" name="T6"/>
                <a:gd fmla="*/ 148 h 1018" name="T7"/>
                <a:gd fmla="*/ 462 w 1018" name="T8"/>
                <a:gd fmla="*/ 120 h 1018" name="T9"/>
                <a:gd fmla="*/ 368 w 1018" name="T10"/>
                <a:gd fmla="*/ 142 h 1018" name="T11"/>
                <a:gd fmla="*/ 290 w 1018" name="T12"/>
                <a:gd fmla="*/ 207 h 1018" name="T13"/>
                <a:gd fmla="*/ 223 w 1018" name="T14"/>
                <a:gd fmla="*/ 409 h 1018" name="T15"/>
                <a:gd fmla="*/ 309 w 1018" name="T16"/>
                <a:gd fmla="*/ 634 h 1018" name="T17"/>
                <a:gd fmla="*/ 425 w 1018" name="T18"/>
                <a:gd fmla="*/ 696 h 1018" name="T19"/>
                <a:gd fmla="*/ 513 w 1018" name="T20"/>
                <a:gd fmla="*/ 193 h 1018" name="T21"/>
                <a:gd fmla="*/ 623 w 1018" name="T22"/>
                <a:gd fmla="*/ 321 h 1018" name="T23"/>
                <a:gd fmla="*/ 623 w 1018" name="T24"/>
                <a:gd fmla="*/ 497 h 1018" name="T25"/>
                <a:gd fmla="*/ 513 w 1018" name="T26"/>
                <a:gd fmla="*/ 626 h 1018" name="T27"/>
                <a:gd fmla="*/ 378 w 1018" name="T28"/>
                <a:gd fmla="*/ 609 h 1018" name="T29"/>
                <a:gd fmla="*/ 290 w 1018" name="T30"/>
                <a:gd fmla="*/ 456 h 1018" name="T31"/>
                <a:gd fmla="*/ 316 w 1018" name="T32"/>
                <a:gd fmla="*/ 283 h 1018" name="T33"/>
                <a:gd fmla="*/ 444 w 1018" name="T34"/>
                <a:gd fmla="*/ 184 h 1018" name="T35"/>
                <a:gd fmla="*/ 636 w 1018" name="T36"/>
                <a:gd fmla="*/ 682 h 1018" name="T37"/>
                <a:gd fmla="*/ 644 w 1018" name="T38"/>
                <a:gd fmla="*/ 726 h 1018" name="T39"/>
                <a:gd fmla="*/ 756 w 1018" name="T40"/>
                <a:gd fmla="*/ 755 h 1018" name="T41"/>
                <a:gd fmla="*/ 854 w 1018" name="T42"/>
                <a:gd fmla="*/ 889 h 1018" name="T43"/>
                <a:gd fmla="*/ 844 w 1018" name="T44"/>
                <a:gd fmla="*/ 952 h 1018" name="T45"/>
                <a:gd fmla="*/ 68 w 1018" name="T46"/>
                <a:gd fmla="*/ 943 h 1018" name="T47"/>
                <a:gd fmla="*/ 87 w 1018" name="T48"/>
                <a:gd fmla="*/ 834 h 1018" name="T49"/>
                <a:gd fmla="*/ 221 w 1018" name="T50"/>
                <a:gd fmla="*/ 736 h 1018" name="T51"/>
                <a:gd fmla="*/ 290 w 1018" name="T52"/>
                <a:gd fmla="*/ 712 h 1018" name="T53"/>
                <a:gd fmla="*/ 273 w 1018" name="T54"/>
                <a:gd fmla="*/ 670 h 1018" name="T55"/>
                <a:gd fmla="*/ 184 w 1018" name="T56"/>
                <a:gd fmla="*/ 680 h 1018" name="T57"/>
                <a:gd fmla="*/ 21 w 1018" name="T58"/>
                <a:gd fmla="*/ 827 h 1018" name="T59"/>
                <a:gd fmla="*/ 0 w 1018" name="T60"/>
                <a:gd fmla="*/ 937 h 1018" name="T61"/>
                <a:gd fmla="*/ 39 w 1018" name="T62"/>
                <a:gd fmla="*/ 1003 h 1018" name="T63"/>
                <a:gd fmla="*/ 843 w 1018" name="T64"/>
                <a:gd fmla="*/ 1018 h 1018" name="T65"/>
                <a:gd fmla="*/ 907 w 1018" name="T66"/>
                <a:gd fmla="*/ 978 h 1018" name="T67"/>
                <a:gd fmla="*/ 921 w 1018" name="T68"/>
                <a:gd fmla="*/ 902 h 1018" name="T69"/>
                <a:gd fmla="*/ 846 w 1018" name="T70"/>
                <a:gd fmla="*/ 744 h 1018" name="T71"/>
                <a:gd fmla="*/ 688 w 1018" name="T72"/>
                <a:gd fmla="*/ 669 h 1018" name="T73"/>
                <a:gd fmla="*/ 557 w 1018" name="T74"/>
                <a:gd fmla="*/ 64 h 1018" name="T75"/>
                <a:gd fmla="*/ 681 w 1018" name="T76"/>
                <a:gd fmla="*/ 130 h 1018" name="T77"/>
                <a:gd fmla="*/ 732 w 1018" name="T78"/>
                <a:gd fmla="*/ 290 h 1018" name="T79"/>
                <a:gd fmla="*/ 728 w 1018" name="T80"/>
                <a:gd fmla="*/ 379 h 1018" name="T81"/>
                <a:gd fmla="*/ 765 w 1018" name="T82"/>
                <a:gd fmla="*/ 393 h 1018" name="T83"/>
                <a:gd fmla="*/ 793 w 1018" name="T84"/>
                <a:gd fmla="*/ 331 h 1018" name="T85"/>
                <a:gd fmla="*/ 755 w 1018" name="T86"/>
                <a:gd fmla="*/ 128 h 1018" name="T87"/>
                <a:gd fmla="*/ 628 w 1018" name="T88"/>
                <a:gd fmla="*/ 14 h 1018" name="T89"/>
                <a:gd fmla="*/ 529 w 1018" name="T90"/>
                <a:gd fmla="*/ 2 h 1018" name="T91"/>
                <a:gd fmla="*/ 442 w 1018" name="T92"/>
                <a:gd fmla="*/ 37 h 1018" name="T93"/>
                <a:gd fmla="*/ 450 w 1018" name="T94"/>
                <a:gd fmla="*/ 82 h 1018" name="T95"/>
                <a:gd fmla="*/ 763 w 1018" name="T96"/>
                <a:gd fmla="*/ 540 h 1018" name="T97"/>
                <a:gd fmla="*/ 732 w 1018" name="T98"/>
                <a:gd fmla="*/ 573 h 1018" name="T99"/>
                <a:gd fmla="*/ 763 w 1018" name="T100"/>
                <a:gd fmla="*/ 605 h 1018" name="T101"/>
                <a:gd fmla="*/ 911 w 1018" name="T102"/>
                <a:gd fmla="*/ 678 h 1018" name="T103"/>
                <a:gd fmla="*/ 954 w 1018" name="T104"/>
                <a:gd fmla="*/ 809 h 1018" name="T105"/>
                <a:gd fmla="*/ 963 w 1018" name="T106"/>
                <a:gd fmla="*/ 853 h 1018" name="T107"/>
                <a:gd fmla="*/ 1003 w 1018" name="T108"/>
                <a:gd fmla="*/ 851 h 1018" name="T109"/>
                <a:gd fmla="*/ 1018 w 1018" name="T110"/>
                <a:gd fmla="*/ 803 h 1018" name="T111"/>
                <a:gd fmla="*/ 945 w 1018" name="T112"/>
                <a:gd fmla="*/ 619 h 1018" name="T113"/>
                <a:gd fmla="*/ 803 w 1018" name="T114"/>
                <a:gd fmla="*/ 544 h 101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18" w="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a charset="-122" panose="020b0503020204020204" pitchFamily="34" typeface="微软雅黑"/>
              </a:endParaRPr>
            </a:p>
          </p:txBody>
        </p:sp>
      </p:grpSp>
      <p:grpSp>
        <p:nvGrpSpPr>
          <p:cNvPr id="14" name="组合 13"/>
          <p:cNvGrpSpPr/>
          <p:nvPr/>
        </p:nvGrpSpPr>
        <p:grpSpPr>
          <a:xfrm>
            <a:off x="4077039" y="3698690"/>
            <a:ext cx="847046" cy="843229"/>
            <a:chOff x="5522338" y="5032548"/>
            <a:chExt cx="1147322" cy="1147322"/>
          </a:xfrm>
        </p:grpSpPr>
        <p:sp>
          <p:nvSpPr>
            <p:cNvPr id="15" name="椭圆 14"/>
            <p:cNvSpPr/>
            <p:nvPr/>
          </p:nvSpPr>
          <p:spPr>
            <a:xfrm>
              <a:off x="5522338" y="5032548"/>
              <a:ext cx="1147322" cy="1147322"/>
            </a:xfrm>
            <a:prstGeom prst="ellipse">
              <a:avLst/>
            </a:prstGeom>
            <a:solidFill>
              <a:srgbClr val="EB193E"/>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6" name="Freeform 10"/>
            <p:cNvSpPr>
              <a:spLocks noEditPoints="1"/>
            </p:cNvSpPr>
            <p:nvPr/>
          </p:nvSpPr>
          <p:spPr bwMode="auto">
            <a:xfrm>
              <a:off x="5857873" y="5366911"/>
              <a:ext cx="476252" cy="478596"/>
            </a:xfrm>
            <a:custGeom>
              <a:gdLst>
                <a:gd fmla="*/ 992 w 1018" name="T0"/>
                <a:gd fmla="*/ 413 h 1018" name="T1"/>
                <a:gd fmla="*/ 904 w 1018" name="T2"/>
                <a:gd fmla="*/ 252 h 1018" name="T3"/>
                <a:gd fmla="*/ 764 w 1018" name="T4"/>
                <a:gd fmla="*/ 133 h 1018" name="T5"/>
                <a:gd fmla="*/ 589 w 1018" name="T6"/>
                <a:gd fmla="*/ 71 h 1018" name="T7"/>
                <a:gd fmla="*/ 532 w 1018" name="T8"/>
                <a:gd fmla="*/ 10 h 1018" name="T9"/>
                <a:gd fmla="*/ 492 w 1018" name="T10"/>
                <a:gd fmla="*/ 6 h 1018" name="T11"/>
                <a:gd fmla="*/ 453 w 1018" name="T12"/>
                <a:gd fmla="*/ 68 h 1018" name="T13"/>
                <a:gd fmla="*/ 275 w 1018" name="T14"/>
                <a:gd fmla="*/ 123 h 1018" name="T15"/>
                <a:gd fmla="*/ 130 w 1018" name="T16"/>
                <a:gd fmla="*/ 235 h 1018" name="T17"/>
                <a:gd fmla="*/ 35 w 1018" name="T18"/>
                <a:gd fmla="*/ 391 h 1018" name="T19"/>
                <a:gd fmla="*/ 1 w 1018" name="T20"/>
                <a:gd fmla="*/ 554 h 1018" name="T21"/>
                <a:gd fmla="*/ 20 w 1018" name="T22"/>
                <a:gd fmla="*/ 602 h 1018" name="T23"/>
                <a:gd fmla="*/ 59 w 1018" name="T24"/>
                <a:gd fmla="*/ 591 h 1018" name="T25"/>
                <a:gd fmla="*/ 74 w 1018" name="T26"/>
                <a:gd fmla="*/ 524 h 1018" name="T27"/>
                <a:gd fmla="*/ 142 w 1018" name="T28"/>
                <a:gd fmla="*/ 456 h 1018" name="T29"/>
                <a:gd fmla="*/ 229 w 1018" name="T30"/>
                <a:gd fmla="*/ 452 h 1018" name="T31"/>
                <a:gd fmla="*/ 303 w 1018" name="T32"/>
                <a:gd fmla="*/ 513 h 1018" name="T33"/>
                <a:gd fmla="*/ 321 w 1018" name="T34"/>
                <a:gd fmla="*/ 586 h 1018" name="T35"/>
                <a:gd fmla="*/ 356 w 1018" name="T36"/>
                <a:gd fmla="*/ 604 h 1018" name="T37"/>
                <a:gd fmla="*/ 382 w 1018" name="T38"/>
                <a:gd fmla="*/ 573 h 1018" name="T39"/>
                <a:gd fmla="*/ 409 w 1018" name="T40"/>
                <a:gd fmla="*/ 495 h 1018" name="T41"/>
                <a:gd fmla="*/ 478 w 1018" name="T42"/>
                <a:gd fmla="*/ 451 h 1018" name="T43"/>
                <a:gd fmla="*/ 462 w 1018" name="T44"/>
                <a:gd fmla="*/ 912 h 1018" name="T45"/>
                <a:gd fmla="*/ 402 w 1018" name="T46"/>
                <a:gd fmla="*/ 953 h 1018" name="T47"/>
                <a:gd fmla="*/ 337 w 1018" name="T48"/>
                <a:gd fmla="*/ 943 h 1018" name="T49"/>
                <a:gd fmla="*/ 291 w 1018" name="T50"/>
                <a:gd fmla="*/ 888 h 1018" name="T51"/>
                <a:gd fmla="*/ 277 w 1018" name="T52"/>
                <a:gd fmla="*/ 837 h 1018" name="T53"/>
                <a:gd fmla="*/ 237 w 1018" name="T54"/>
                <a:gd fmla="*/ 833 h 1018" name="T55"/>
                <a:gd fmla="*/ 227 w 1018" name="T56"/>
                <a:gd fmla="*/ 892 h 1018" name="T57"/>
                <a:gd fmla="*/ 293 w 1018" name="T58"/>
                <a:gd fmla="*/ 992 h 1018" name="T59"/>
                <a:gd fmla="*/ 398 w 1018" name="T60"/>
                <a:gd fmla="*/ 1017 h 1018" name="T61"/>
                <a:gd fmla="*/ 505 w 1018" name="T62"/>
                <a:gd fmla="*/ 960 h 1018" name="T63"/>
                <a:gd fmla="*/ 541 w 1018" name="T64"/>
                <a:gd fmla="*/ 451 h 1018" name="T65"/>
                <a:gd fmla="*/ 603 w 1018" name="T66"/>
                <a:gd fmla="*/ 487 h 1018" name="T67"/>
                <a:gd fmla="*/ 636 w 1018" name="T68"/>
                <a:gd fmla="*/ 562 h 1018" name="T69"/>
                <a:gd fmla="*/ 656 w 1018" name="T70"/>
                <a:gd fmla="*/ 602 h 1018" name="T71"/>
                <a:gd fmla="*/ 694 w 1018" name="T72"/>
                <a:gd fmla="*/ 591 h 1018" name="T73"/>
                <a:gd fmla="*/ 711 w 1018" name="T74"/>
                <a:gd fmla="*/ 524 h 1018" name="T75"/>
                <a:gd fmla="*/ 778 w 1018" name="T76"/>
                <a:gd fmla="*/ 456 h 1018" name="T77"/>
                <a:gd fmla="*/ 865 w 1018" name="T78"/>
                <a:gd fmla="*/ 452 h 1018" name="T79"/>
                <a:gd fmla="*/ 939 w 1018" name="T80"/>
                <a:gd fmla="*/ 513 h 1018" name="T81"/>
                <a:gd fmla="*/ 957 w 1018" name="T82"/>
                <a:gd fmla="*/ 586 h 1018" name="T83"/>
                <a:gd fmla="*/ 993 w 1018" name="T84"/>
                <a:gd fmla="*/ 604 h 1018" name="T85"/>
                <a:gd fmla="*/ 1018 w 1018" name="T86"/>
                <a:gd fmla="*/ 573 h 1018" name="T87"/>
                <a:gd fmla="*/ 779 w 1018" name="T88"/>
                <a:gd fmla="*/ 389 h 1018" name="T89"/>
                <a:gd fmla="*/ 699 w 1018" name="T90"/>
                <a:gd fmla="*/ 433 h 1018" name="T91"/>
                <a:gd fmla="*/ 647 w 1018" name="T92"/>
                <a:gd fmla="*/ 441 h 1018" name="T93"/>
                <a:gd fmla="*/ 569 w 1018" name="T94"/>
                <a:gd fmla="*/ 392 h 1018" name="T95"/>
                <a:gd fmla="*/ 485 w 1018" name="T96"/>
                <a:gd fmla="*/ 384 h 1018" name="T97"/>
                <a:gd fmla="*/ 398 w 1018" name="T98"/>
                <a:gd fmla="*/ 419 h 1018" name="T99"/>
                <a:gd fmla="*/ 344 w 1018" name="T100"/>
                <a:gd fmla="*/ 458 h 1018" name="T101"/>
                <a:gd fmla="*/ 273 w 1018" name="T102"/>
                <a:gd fmla="*/ 400 h 1018" name="T103"/>
                <a:gd fmla="*/ 191 w 1018" name="T104"/>
                <a:gd fmla="*/ 382 h 1018" name="T105"/>
                <a:gd fmla="*/ 97 w 1018" name="T106"/>
                <a:gd fmla="*/ 408 h 1018" name="T107"/>
                <a:gd fmla="*/ 231 w 1018" name="T108"/>
                <a:gd fmla="*/ 226 h 1018" name="T109"/>
                <a:gd fmla="*/ 441 w 1018" name="T110"/>
                <a:gd fmla="*/ 133 h 1018" name="T111"/>
                <a:gd fmla="*/ 561 w 1018" name="T112"/>
                <a:gd fmla="*/ 131 h 1018" name="T113"/>
                <a:gd fmla="*/ 762 w 1018" name="T114"/>
                <a:gd fmla="*/ 206 h 1018" name="T115"/>
                <a:gd fmla="*/ 923 w 1018" name="T116"/>
                <a:gd fmla="*/ 408 h 1018" name="T117"/>
                <a:gd fmla="*/ 840 w 1018" name="T118"/>
                <a:gd fmla="*/ 383 h 101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18" w="1018">
                  <a:moveTo>
                    <a:pt x="1017" y="554"/>
                  </a:moveTo>
                  <a:lnTo>
                    <a:pt x="1017" y="554"/>
                  </a:lnTo>
                  <a:lnTo>
                    <a:pt x="1016" y="529"/>
                  </a:lnTo>
                  <a:lnTo>
                    <a:pt x="1013" y="506"/>
                  </a:lnTo>
                  <a:lnTo>
                    <a:pt x="1010" y="482"/>
                  </a:lnTo>
                  <a:lnTo>
                    <a:pt x="1005" y="458"/>
                  </a:lnTo>
                  <a:lnTo>
                    <a:pt x="999" y="436"/>
                  </a:lnTo>
                  <a:lnTo>
                    <a:pt x="992" y="413"/>
                  </a:lnTo>
                  <a:lnTo>
                    <a:pt x="984" y="391"/>
                  </a:lnTo>
                  <a:lnTo>
                    <a:pt x="976" y="369"/>
                  </a:lnTo>
                  <a:lnTo>
                    <a:pt x="966" y="349"/>
                  </a:lnTo>
                  <a:lnTo>
                    <a:pt x="955" y="329"/>
                  </a:lnTo>
                  <a:lnTo>
                    <a:pt x="943" y="308"/>
                  </a:lnTo>
                  <a:lnTo>
                    <a:pt x="930" y="289"/>
                  </a:lnTo>
                  <a:lnTo>
                    <a:pt x="918" y="271"/>
                  </a:lnTo>
                  <a:lnTo>
                    <a:pt x="904" y="252"/>
                  </a:lnTo>
                  <a:lnTo>
                    <a:pt x="889" y="235"/>
                  </a:lnTo>
                  <a:lnTo>
                    <a:pt x="873" y="218"/>
                  </a:lnTo>
                  <a:lnTo>
                    <a:pt x="856" y="202"/>
                  </a:lnTo>
                  <a:lnTo>
                    <a:pt x="839" y="187"/>
                  </a:lnTo>
                  <a:lnTo>
                    <a:pt x="822" y="172"/>
                  </a:lnTo>
                  <a:lnTo>
                    <a:pt x="803" y="159"/>
                  </a:lnTo>
                  <a:lnTo>
                    <a:pt x="785" y="146"/>
                  </a:lnTo>
                  <a:lnTo>
                    <a:pt x="764" y="133"/>
                  </a:lnTo>
                  <a:lnTo>
                    <a:pt x="745" y="123"/>
                  </a:lnTo>
                  <a:lnTo>
                    <a:pt x="723" y="112"/>
                  </a:lnTo>
                  <a:lnTo>
                    <a:pt x="702" y="103"/>
                  </a:lnTo>
                  <a:lnTo>
                    <a:pt x="680" y="95"/>
                  </a:lnTo>
                  <a:lnTo>
                    <a:pt x="658" y="87"/>
                  </a:lnTo>
                  <a:lnTo>
                    <a:pt x="635" y="81"/>
                  </a:lnTo>
                  <a:lnTo>
                    <a:pt x="613" y="75"/>
                  </a:lnTo>
                  <a:lnTo>
                    <a:pt x="589" y="71"/>
                  </a:lnTo>
                  <a:lnTo>
                    <a:pt x="566" y="68"/>
                  </a:lnTo>
                  <a:lnTo>
                    <a:pt x="541" y="66"/>
                  </a:lnTo>
                  <a:lnTo>
                    <a:pt x="541" y="32"/>
                  </a:lnTo>
                  <a:lnTo>
                    <a:pt x="541" y="32"/>
                  </a:lnTo>
                  <a:lnTo>
                    <a:pt x="541" y="26"/>
                  </a:lnTo>
                  <a:lnTo>
                    <a:pt x="539" y="21"/>
                  </a:lnTo>
                  <a:lnTo>
                    <a:pt x="536" y="14"/>
                  </a:lnTo>
                  <a:lnTo>
                    <a:pt x="532" y="10"/>
                  </a:lnTo>
                  <a:lnTo>
                    <a:pt x="527" y="6"/>
                  </a:lnTo>
                  <a:lnTo>
                    <a:pt x="522" y="3"/>
                  </a:lnTo>
                  <a:lnTo>
                    <a:pt x="516" y="1"/>
                  </a:lnTo>
                  <a:lnTo>
                    <a:pt x="510" y="0"/>
                  </a:lnTo>
                  <a:lnTo>
                    <a:pt x="510" y="0"/>
                  </a:lnTo>
                  <a:lnTo>
                    <a:pt x="503" y="1"/>
                  </a:lnTo>
                  <a:lnTo>
                    <a:pt x="497" y="3"/>
                  </a:lnTo>
                  <a:lnTo>
                    <a:pt x="492" y="6"/>
                  </a:lnTo>
                  <a:lnTo>
                    <a:pt x="487" y="10"/>
                  </a:lnTo>
                  <a:lnTo>
                    <a:pt x="483" y="14"/>
                  </a:lnTo>
                  <a:lnTo>
                    <a:pt x="480" y="21"/>
                  </a:lnTo>
                  <a:lnTo>
                    <a:pt x="479" y="26"/>
                  </a:lnTo>
                  <a:lnTo>
                    <a:pt x="478" y="32"/>
                  </a:lnTo>
                  <a:lnTo>
                    <a:pt x="478" y="66"/>
                  </a:lnTo>
                  <a:lnTo>
                    <a:pt x="478" y="66"/>
                  </a:lnTo>
                  <a:lnTo>
                    <a:pt x="453" y="68"/>
                  </a:lnTo>
                  <a:lnTo>
                    <a:pt x="429" y="71"/>
                  </a:lnTo>
                  <a:lnTo>
                    <a:pt x="406" y="75"/>
                  </a:lnTo>
                  <a:lnTo>
                    <a:pt x="383" y="81"/>
                  </a:lnTo>
                  <a:lnTo>
                    <a:pt x="361" y="87"/>
                  </a:lnTo>
                  <a:lnTo>
                    <a:pt x="338" y="95"/>
                  </a:lnTo>
                  <a:lnTo>
                    <a:pt x="317" y="103"/>
                  </a:lnTo>
                  <a:lnTo>
                    <a:pt x="295" y="112"/>
                  </a:lnTo>
                  <a:lnTo>
                    <a:pt x="275" y="123"/>
                  </a:lnTo>
                  <a:lnTo>
                    <a:pt x="255" y="133"/>
                  </a:lnTo>
                  <a:lnTo>
                    <a:pt x="235" y="146"/>
                  </a:lnTo>
                  <a:lnTo>
                    <a:pt x="216" y="159"/>
                  </a:lnTo>
                  <a:lnTo>
                    <a:pt x="198" y="172"/>
                  </a:lnTo>
                  <a:lnTo>
                    <a:pt x="179" y="187"/>
                  </a:lnTo>
                  <a:lnTo>
                    <a:pt x="162" y="202"/>
                  </a:lnTo>
                  <a:lnTo>
                    <a:pt x="146" y="218"/>
                  </a:lnTo>
                  <a:lnTo>
                    <a:pt x="130" y="235"/>
                  </a:lnTo>
                  <a:lnTo>
                    <a:pt x="116" y="252"/>
                  </a:lnTo>
                  <a:lnTo>
                    <a:pt x="101" y="271"/>
                  </a:lnTo>
                  <a:lnTo>
                    <a:pt x="88" y="289"/>
                  </a:lnTo>
                  <a:lnTo>
                    <a:pt x="75" y="308"/>
                  </a:lnTo>
                  <a:lnTo>
                    <a:pt x="65" y="329"/>
                  </a:lnTo>
                  <a:lnTo>
                    <a:pt x="54" y="349"/>
                  </a:lnTo>
                  <a:lnTo>
                    <a:pt x="44" y="369"/>
                  </a:lnTo>
                  <a:lnTo>
                    <a:pt x="35" y="391"/>
                  </a:lnTo>
                  <a:lnTo>
                    <a:pt x="27" y="413"/>
                  </a:lnTo>
                  <a:lnTo>
                    <a:pt x="21" y="436"/>
                  </a:lnTo>
                  <a:lnTo>
                    <a:pt x="14" y="458"/>
                  </a:lnTo>
                  <a:lnTo>
                    <a:pt x="10" y="482"/>
                  </a:lnTo>
                  <a:lnTo>
                    <a:pt x="6" y="506"/>
                  </a:lnTo>
                  <a:lnTo>
                    <a:pt x="3" y="529"/>
                  </a:lnTo>
                  <a:lnTo>
                    <a:pt x="1" y="554"/>
                  </a:lnTo>
                  <a:lnTo>
                    <a:pt x="1" y="554"/>
                  </a:lnTo>
                  <a:lnTo>
                    <a:pt x="0" y="573"/>
                  </a:lnTo>
                  <a:lnTo>
                    <a:pt x="0" y="573"/>
                  </a:lnTo>
                  <a:lnTo>
                    <a:pt x="1" y="580"/>
                  </a:lnTo>
                  <a:lnTo>
                    <a:pt x="3" y="586"/>
                  </a:lnTo>
                  <a:lnTo>
                    <a:pt x="6" y="591"/>
                  </a:lnTo>
                  <a:lnTo>
                    <a:pt x="10" y="596"/>
                  </a:lnTo>
                  <a:lnTo>
                    <a:pt x="14" y="600"/>
                  </a:lnTo>
                  <a:lnTo>
                    <a:pt x="20" y="602"/>
                  </a:lnTo>
                  <a:lnTo>
                    <a:pt x="26" y="604"/>
                  </a:lnTo>
                  <a:lnTo>
                    <a:pt x="32" y="605"/>
                  </a:lnTo>
                  <a:lnTo>
                    <a:pt x="32" y="605"/>
                  </a:lnTo>
                  <a:lnTo>
                    <a:pt x="39" y="604"/>
                  </a:lnTo>
                  <a:lnTo>
                    <a:pt x="45" y="602"/>
                  </a:lnTo>
                  <a:lnTo>
                    <a:pt x="51" y="600"/>
                  </a:lnTo>
                  <a:lnTo>
                    <a:pt x="55" y="596"/>
                  </a:lnTo>
                  <a:lnTo>
                    <a:pt x="59" y="591"/>
                  </a:lnTo>
                  <a:lnTo>
                    <a:pt x="61" y="586"/>
                  </a:lnTo>
                  <a:lnTo>
                    <a:pt x="64" y="580"/>
                  </a:lnTo>
                  <a:lnTo>
                    <a:pt x="65" y="573"/>
                  </a:lnTo>
                  <a:lnTo>
                    <a:pt x="65" y="573"/>
                  </a:lnTo>
                  <a:lnTo>
                    <a:pt x="65" y="560"/>
                  </a:lnTo>
                  <a:lnTo>
                    <a:pt x="67" y="547"/>
                  </a:lnTo>
                  <a:lnTo>
                    <a:pt x="70" y="536"/>
                  </a:lnTo>
                  <a:lnTo>
                    <a:pt x="74" y="524"/>
                  </a:lnTo>
                  <a:lnTo>
                    <a:pt x="80" y="513"/>
                  </a:lnTo>
                  <a:lnTo>
                    <a:pt x="86" y="502"/>
                  </a:lnTo>
                  <a:lnTo>
                    <a:pt x="94" y="493"/>
                  </a:lnTo>
                  <a:lnTo>
                    <a:pt x="101" y="483"/>
                  </a:lnTo>
                  <a:lnTo>
                    <a:pt x="111" y="476"/>
                  </a:lnTo>
                  <a:lnTo>
                    <a:pt x="120" y="468"/>
                  </a:lnTo>
                  <a:lnTo>
                    <a:pt x="131" y="462"/>
                  </a:lnTo>
                  <a:lnTo>
                    <a:pt x="142" y="456"/>
                  </a:lnTo>
                  <a:lnTo>
                    <a:pt x="154" y="452"/>
                  </a:lnTo>
                  <a:lnTo>
                    <a:pt x="165" y="449"/>
                  </a:lnTo>
                  <a:lnTo>
                    <a:pt x="178" y="447"/>
                  </a:lnTo>
                  <a:lnTo>
                    <a:pt x="191" y="445"/>
                  </a:lnTo>
                  <a:lnTo>
                    <a:pt x="191" y="445"/>
                  </a:lnTo>
                  <a:lnTo>
                    <a:pt x="204" y="447"/>
                  </a:lnTo>
                  <a:lnTo>
                    <a:pt x="217" y="449"/>
                  </a:lnTo>
                  <a:lnTo>
                    <a:pt x="229" y="452"/>
                  </a:lnTo>
                  <a:lnTo>
                    <a:pt x="241" y="456"/>
                  </a:lnTo>
                  <a:lnTo>
                    <a:pt x="252" y="462"/>
                  </a:lnTo>
                  <a:lnTo>
                    <a:pt x="262" y="468"/>
                  </a:lnTo>
                  <a:lnTo>
                    <a:pt x="273" y="476"/>
                  </a:lnTo>
                  <a:lnTo>
                    <a:pt x="281" y="483"/>
                  </a:lnTo>
                  <a:lnTo>
                    <a:pt x="290" y="493"/>
                  </a:lnTo>
                  <a:lnTo>
                    <a:pt x="296" y="502"/>
                  </a:lnTo>
                  <a:lnTo>
                    <a:pt x="303" y="513"/>
                  </a:lnTo>
                  <a:lnTo>
                    <a:pt x="308" y="524"/>
                  </a:lnTo>
                  <a:lnTo>
                    <a:pt x="312" y="536"/>
                  </a:lnTo>
                  <a:lnTo>
                    <a:pt x="316" y="547"/>
                  </a:lnTo>
                  <a:lnTo>
                    <a:pt x="318" y="560"/>
                  </a:lnTo>
                  <a:lnTo>
                    <a:pt x="319" y="573"/>
                  </a:lnTo>
                  <a:lnTo>
                    <a:pt x="319" y="573"/>
                  </a:lnTo>
                  <a:lnTo>
                    <a:pt x="319" y="580"/>
                  </a:lnTo>
                  <a:lnTo>
                    <a:pt x="321" y="586"/>
                  </a:lnTo>
                  <a:lnTo>
                    <a:pt x="324" y="591"/>
                  </a:lnTo>
                  <a:lnTo>
                    <a:pt x="327" y="596"/>
                  </a:lnTo>
                  <a:lnTo>
                    <a:pt x="333" y="600"/>
                  </a:lnTo>
                  <a:lnTo>
                    <a:pt x="338" y="602"/>
                  </a:lnTo>
                  <a:lnTo>
                    <a:pt x="344" y="604"/>
                  </a:lnTo>
                  <a:lnTo>
                    <a:pt x="350" y="605"/>
                  </a:lnTo>
                  <a:lnTo>
                    <a:pt x="350" y="605"/>
                  </a:lnTo>
                  <a:lnTo>
                    <a:pt x="356" y="604"/>
                  </a:lnTo>
                  <a:lnTo>
                    <a:pt x="363" y="602"/>
                  </a:lnTo>
                  <a:lnTo>
                    <a:pt x="368" y="600"/>
                  </a:lnTo>
                  <a:lnTo>
                    <a:pt x="373" y="596"/>
                  </a:lnTo>
                  <a:lnTo>
                    <a:pt x="377" y="591"/>
                  </a:lnTo>
                  <a:lnTo>
                    <a:pt x="380" y="586"/>
                  </a:lnTo>
                  <a:lnTo>
                    <a:pt x="381" y="580"/>
                  </a:lnTo>
                  <a:lnTo>
                    <a:pt x="382" y="573"/>
                  </a:lnTo>
                  <a:lnTo>
                    <a:pt x="382" y="573"/>
                  </a:lnTo>
                  <a:lnTo>
                    <a:pt x="382" y="562"/>
                  </a:lnTo>
                  <a:lnTo>
                    <a:pt x="384" y="552"/>
                  </a:lnTo>
                  <a:lnTo>
                    <a:pt x="386" y="541"/>
                  </a:lnTo>
                  <a:lnTo>
                    <a:pt x="390" y="531"/>
                  </a:lnTo>
                  <a:lnTo>
                    <a:pt x="393" y="522"/>
                  </a:lnTo>
                  <a:lnTo>
                    <a:pt x="398" y="512"/>
                  </a:lnTo>
                  <a:lnTo>
                    <a:pt x="404" y="503"/>
                  </a:lnTo>
                  <a:lnTo>
                    <a:pt x="409" y="495"/>
                  </a:lnTo>
                  <a:lnTo>
                    <a:pt x="417" y="487"/>
                  </a:lnTo>
                  <a:lnTo>
                    <a:pt x="423" y="480"/>
                  </a:lnTo>
                  <a:lnTo>
                    <a:pt x="432" y="473"/>
                  </a:lnTo>
                  <a:lnTo>
                    <a:pt x="440" y="467"/>
                  </a:lnTo>
                  <a:lnTo>
                    <a:pt x="449" y="462"/>
                  </a:lnTo>
                  <a:lnTo>
                    <a:pt x="458" y="457"/>
                  </a:lnTo>
                  <a:lnTo>
                    <a:pt x="468" y="453"/>
                  </a:lnTo>
                  <a:lnTo>
                    <a:pt x="478" y="451"/>
                  </a:lnTo>
                  <a:lnTo>
                    <a:pt x="478" y="860"/>
                  </a:lnTo>
                  <a:lnTo>
                    <a:pt x="478" y="860"/>
                  </a:lnTo>
                  <a:lnTo>
                    <a:pt x="478" y="869"/>
                  </a:lnTo>
                  <a:lnTo>
                    <a:pt x="476" y="879"/>
                  </a:lnTo>
                  <a:lnTo>
                    <a:pt x="473" y="888"/>
                  </a:lnTo>
                  <a:lnTo>
                    <a:pt x="470" y="896"/>
                  </a:lnTo>
                  <a:lnTo>
                    <a:pt x="466" y="905"/>
                  </a:lnTo>
                  <a:lnTo>
                    <a:pt x="462" y="912"/>
                  </a:lnTo>
                  <a:lnTo>
                    <a:pt x="456" y="920"/>
                  </a:lnTo>
                  <a:lnTo>
                    <a:pt x="450" y="927"/>
                  </a:lnTo>
                  <a:lnTo>
                    <a:pt x="443" y="933"/>
                  </a:lnTo>
                  <a:lnTo>
                    <a:pt x="436" y="938"/>
                  </a:lnTo>
                  <a:lnTo>
                    <a:pt x="427" y="943"/>
                  </a:lnTo>
                  <a:lnTo>
                    <a:pt x="420" y="948"/>
                  </a:lnTo>
                  <a:lnTo>
                    <a:pt x="410" y="951"/>
                  </a:lnTo>
                  <a:lnTo>
                    <a:pt x="402" y="953"/>
                  </a:lnTo>
                  <a:lnTo>
                    <a:pt x="392" y="954"/>
                  </a:lnTo>
                  <a:lnTo>
                    <a:pt x="382" y="955"/>
                  </a:lnTo>
                  <a:lnTo>
                    <a:pt x="382" y="955"/>
                  </a:lnTo>
                  <a:lnTo>
                    <a:pt x="373" y="954"/>
                  </a:lnTo>
                  <a:lnTo>
                    <a:pt x="363" y="953"/>
                  </a:lnTo>
                  <a:lnTo>
                    <a:pt x="354" y="951"/>
                  </a:lnTo>
                  <a:lnTo>
                    <a:pt x="345" y="948"/>
                  </a:lnTo>
                  <a:lnTo>
                    <a:pt x="337" y="943"/>
                  </a:lnTo>
                  <a:lnTo>
                    <a:pt x="329" y="938"/>
                  </a:lnTo>
                  <a:lnTo>
                    <a:pt x="322" y="933"/>
                  </a:lnTo>
                  <a:lnTo>
                    <a:pt x="315" y="927"/>
                  </a:lnTo>
                  <a:lnTo>
                    <a:pt x="308" y="920"/>
                  </a:lnTo>
                  <a:lnTo>
                    <a:pt x="303" y="912"/>
                  </a:lnTo>
                  <a:lnTo>
                    <a:pt x="299" y="905"/>
                  </a:lnTo>
                  <a:lnTo>
                    <a:pt x="294" y="896"/>
                  </a:lnTo>
                  <a:lnTo>
                    <a:pt x="291" y="888"/>
                  </a:lnTo>
                  <a:lnTo>
                    <a:pt x="289" y="879"/>
                  </a:lnTo>
                  <a:lnTo>
                    <a:pt x="288" y="869"/>
                  </a:lnTo>
                  <a:lnTo>
                    <a:pt x="287" y="860"/>
                  </a:lnTo>
                  <a:lnTo>
                    <a:pt x="287" y="860"/>
                  </a:lnTo>
                  <a:lnTo>
                    <a:pt x="287" y="853"/>
                  </a:lnTo>
                  <a:lnTo>
                    <a:pt x="285" y="847"/>
                  </a:lnTo>
                  <a:lnTo>
                    <a:pt x="281" y="841"/>
                  </a:lnTo>
                  <a:lnTo>
                    <a:pt x="277" y="837"/>
                  </a:lnTo>
                  <a:lnTo>
                    <a:pt x="273" y="833"/>
                  </a:lnTo>
                  <a:lnTo>
                    <a:pt x="267" y="830"/>
                  </a:lnTo>
                  <a:lnTo>
                    <a:pt x="261" y="828"/>
                  </a:lnTo>
                  <a:lnTo>
                    <a:pt x="255" y="827"/>
                  </a:lnTo>
                  <a:lnTo>
                    <a:pt x="255" y="827"/>
                  </a:lnTo>
                  <a:lnTo>
                    <a:pt x="249" y="828"/>
                  </a:lnTo>
                  <a:lnTo>
                    <a:pt x="243" y="830"/>
                  </a:lnTo>
                  <a:lnTo>
                    <a:pt x="237" y="833"/>
                  </a:lnTo>
                  <a:lnTo>
                    <a:pt x="233" y="837"/>
                  </a:lnTo>
                  <a:lnTo>
                    <a:pt x="229" y="841"/>
                  </a:lnTo>
                  <a:lnTo>
                    <a:pt x="226" y="847"/>
                  </a:lnTo>
                  <a:lnTo>
                    <a:pt x="223" y="853"/>
                  </a:lnTo>
                  <a:lnTo>
                    <a:pt x="223" y="860"/>
                  </a:lnTo>
                  <a:lnTo>
                    <a:pt x="223" y="860"/>
                  </a:lnTo>
                  <a:lnTo>
                    <a:pt x="224" y="876"/>
                  </a:lnTo>
                  <a:lnTo>
                    <a:pt x="227" y="892"/>
                  </a:lnTo>
                  <a:lnTo>
                    <a:pt x="231" y="907"/>
                  </a:lnTo>
                  <a:lnTo>
                    <a:pt x="236" y="921"/>
                  </a:lnTo>
                  <a:lnTo>
                    <a:pt x="243" y="935"/>
                  </a:lnTo>
                  <a:lnTo>
                    <a:pt x="250" y="949"/>
                  </a:lnTo>
                  <a:lnTo>
                    <a:pt x="260" y="960"/>
                  </a:lnTo>
                  <a:lnTo>
                    <a:pt x="270" y="972"/>
                  </a:lnTo>
                  <a:lnTo>
                    <a:pt x="281" y="982"/>
                  </a:lnTo>
                  <a:lnTo>
                    <a:pt x="293" y="992"/>
                  </a:lnTo>
                  <a:lnTo>
                    <a:pt x="306" y="999"/>
                  </a:lnTo>
                  <a:lnTo>
                    <a:pt x="320" y="1006"/>
                  </a:lnTo>
                  <a:lnTo>
                    <a:pt x="335" y="1011"/>
                  </a:lnTo>
                  <a:lnTo>
                    <a:pt x="350" y="1015"/>
                  </a:lnTo>
                  <a:lnTo>
                    <a:pt x="366" y="1017"/>
                  </a:lnTo>
                  <a:lnTo>
                    <a:pt x="382" y="1018"/>
                  </a:lnTo>
                  <a:lnTo>
                    <a:pt x="382" y="1018"/>
                  </a:lnTo>
                  <a:lnTo>
                    <a:pt x="398" y="1017"/>
                  </a:lnTo>
                  <a:lnTo>
                    <a:pt x="414" y="1015"/>
                  </a:lnTo>
                  <a:lnTo>
                    <a:pt x="429" y="1011"/>
                  </a:lnTo>
                  <a:lnTo>
                    <a:pt x="444" y="1006"/>
                  </a:lnTo>
                  <a:lnTo>
                    <a:pt x="458" y="999"/>
                  </a:lnTo>
                  <a:lnTo>
                    <a:pt x="471" y="992"/>
                  </a:lnTo>
                  <a:lnTo>
                    <a:pt x="483" y="982"/>
                  </a:lnTo>
                  <a:lnTo>
                    <a:pt x="495" y="972"/>
                  </a:lnTo>
                  <a:lnTo>
                    <a:pt x="505" y="960"/>
                  </a:lnTo>
                  <a:lnTo>
                    <a:pt x="514" y="949"/>
                  </a:lnTo>
                  <a:lnTo>
                    <a:pt x="522" y="935"/>
                  </a:lnTo>
                  <a:lnTo>
                    <a:pt x="529" y="921"/>
                  </a:lnTo>
                  <a:lnTo>
                    <a:pt x="535" y="907"/>
                  </a:lnTo>
                  <a:lnTo>
                    <a:pt x="538" y="892"/>
                  </a:lnTo>
                  <a:lnTo>
                    <a:pt x="540" y="876"/>
                  </a:lnTo>
                  <a:lnTo>
                    <a:pt x="541" y="860"/>
                  </a:lnTo>
                  <a:lnTo>
                    <a:pt x="541" y="451"/>
                  </a:lnTo>
                  <a:lnTo>
                    <a:pt x="541" y="451"/>
                  </a:lnTo>
                  <a:lnTo>
                    <a:pt x="552" y="453"/>
                  </a:lnTo>
                  <a:lnTo>
                    <a:pt x="561" y="457"/>
                  </a:lnTo>
                  <a:lnTo>
                    <a:pt x="570" y="462"/>
                  </a:lnTo>
                  <a:lnTo>
                    <a:pt x="580" y="467"/>
                  </a:lnTo>
                  <a:lnTo>
                    <a:pt x="587" y="473"/>
                  </a:lnTo>
                  <a:lnTo>
                    <a:pt x="596" y="480"/>
                  </a:lnTo>
                  <a:lnTo>
                    <a:pt x="603" y="487"/>
                  </a:lnTo>
                  <a:lnTo>
                    <a:pt x="610" y="495"/>
                  </a:lnTo>
                  <a:lnTo>
                    <a:pt x="615" y="503"/>
                  </a:lnTo>
                  <a:lnTo>
                    <a:pt x="621" y="512"/>
                  </a:lnTo>
                  <a:lnTo>
                    <a:pt x="626" y="522"/>
                  </a:lnTo>
                  <a:lnTo>
                    <a:pt x="629" y="531"/>
                  </a:lnTo>
                  <a:lnTo>
                    <a:pt x="632" y="541"/>
                  </a:lnTo>
                  <a:lnTo>
                    <a:pt x="634" y="552"/>
                  </a:lnTo>
                  <a:lnTo>
                    <a:pt x="636" y="562"/>
                  </a:lnTo>
                  <a:lnTo>
                    <a:pt x="636" y="573"/>
                  </a:lnTo>
                  <a:lnTo>
                    <a:pt x="636" y="573"/>
                  </a:lnTo>
                  <a:lnTo>
                    <a:pt x="638" y="580"/>
                  </a:lnTo>
                  <a:lnTo>
                    <a:pt x="640" y="586"/>
                  </a:lnTo>
                  <a:lnTo>
                    <a:pt x="642" y="591"/>
                  </a:lnTo>
                  <a:lnTo>
                    <a:pt x="646" y="596"/>
                  </a:lnTo>
                  <a:lnTo>
                    <a:pt x="650" y="600"/>
                  </a:lnTo>
                  <a:lnTo>
                    <a:pt x="656" y="602"/>
                  </a:lnTo>
                  <a:lnTo>
                    <a:pt x="662" y="604"/>
                  </a:lnTo>
                  <a:lnTo>
                    <a:pt x="669" y="605"/>
                  </a:lnTo>
                  <a:lnTo>
                    <a:pt x="669" y="605"/>
                  </a:lnTo>
                  <a:lnTo>
                    <a:pt x="675" y="604"/>
                  </a:lnTo>
                  <a:lnTo>
                    <a:pt x="680" y="602"/>
                  </a:lnTo>
                  <a:lnTo>
                    <a:pt x="686" y="600"/>
                  </a:lnTo>
                  <a:lnTo>
                    <a:pt x="691" y="596"/>
                  </a:lnTo>
                  <a:lnTo>
                    <a:pt x="694" y="591"/>
                  </a:lnTo>
                  <a:lnTo>
                    <a:pt x="698" y="586"/>
                  </a:lnTo>
                  <a:lnTo>
                    <a:pt x="700" y="580"/>
                  </a:lnTo>
                  <a:lnTo>
                    <a:pt x="700" y="573"/>
                  </a:lnTo>
                  <a:lnTo>
                    <a:pt x="700" y="573"/>
                  </a:lnTo>
                  <a:lnTo>
                    <a:pt x="701" y="560"/>
                  </a:lnTo>
                  <a:lnTo>
                    <a:pt x="703" y="547"/>
                  </a:lnTo>
                  <a:lnTo>
                    <a:pt x="706" y="536"/>
                  </a:lnTo>
                  <a:lnTo>
                    <a:pt x="711" y="524"/>
                  </a:lnTo>
                  <a:lnTo>
                    <a:pt x="716" y="513"/>
                  </a:lnTo>
                  <a:lnTo>
                    <a:pt x="722" y="502"/>
                  </a:lnTo>
                  <a:lnTo>
                    <a:pt x="730" y="493"/>
                  </a:lnTo>
                  <a:lnTo>
                    <a:pt x="737" y="483"/>
                  </a:lnTo>
                  <a:lnTo>
                    <a:pt x="747" y="476"/>
                  </a:lnTo>
                  <a:lnTo>
                    <a:pt x="757" y="468"/>
                  </a:lnTo>
                  <a:lnTo>
                    <a:pt x="767" y="462"/>
                  </a:lnTo>
                  <a:lnTo>
                    <a:pt x="778" y="456"/>
                  </a:lnTo>
                  <a:lnTo>
                    <a:pt x="790" y="452"/>
                  </a:lnTo>
                  <a:lnTo>
                    <a:pt x="802" y="449"/>
                  </a:lnTo>
                  <a:lnTo>
                    <a:pt x="815" y="447"/>
                  </a:lnTo>
                  <a:lnTo>
                    <a:pt x="827" y="445"/>
                  </a:lnTo>
                  <a:lnTo>
                    <a:pt x="827" y="445"/>
                  </a:lnTo>
                  <a:lnTo>
                    <a:pt x="840" y="447"/>
                  </a:lnTo>
                  <a:lnTo>
                    <a:pt x="853" y="449"/>
                  </a:lnTo>
                  <a:lnTo>
                    <a:pt x="865" y="452"/>
                  </a:lnTo>
                  <a:lnTo>
                    <a:pt x="877" y="456"/>
                  </a:lnTo>
                  <a:lnTo>
                    <a:pt x="889" y="462"/>
                  </a:lnTo>
                  <a:lnTo>
                    <a:pt x="898" y="468"/>
                  </a:lnTo>
                  <a:lnTo>
                    <a:pt x="908" y="476"/>
                  </a:lnTo>
                  <a:lnTo>
                    <a:pt x="918" y="483"/>
                  </a:lnTo>
                  <a:lnTo>
                    <a:pt x="926" y="493"/>
                  </a:lnTo>
                  <a:lnTo>
                    <a:pt x="933" y="502"/>
                  </a:lnTo>
                  <a:lnTo>
                    <a:pt x="939" y="513"/>
                  </a:lnTo>
                  <a:lnTo>
                    <a:pt x="944" y="524"/>
                  </a:lnTo>
                  <a:lnTo>
                    <a:pt x="949" y="536"/>
                  </a:lnTo>
                  <a:lnTo>
                    <a:pt x="952" y="547"/>
                  </a:lnTo>
                  <a:lnTo>
                    <a:pt x="954" y="560"/>
                  </a:lnTo>
                  <a:lnTo>
                    <a:pt x="955" y="573"/>
                  </a:lnTo>
                  <a:lnTo>
                    <a:pt x="955" y="573"/>
                  </a:lnTo>
                  <a:lnTo>
                    <a:pt x="955" y="580"/>
                  </a:lnTo>
                  <a:lnTo>
                    <a:pt x="957" y="586"/>
                  </a:lnTo>
                  <a:lnTo>
                    <a:pt x="961" y="591"/>
                  </a:lnTo>
                  <a:lnTo>
                    <a:pt x="964" y="596"/>
                  </a:lnTo>
                  <a:lnTo>
                    <a:pt x="969" y="600"/>
                  </a:lnTo>
                  <a:lnTo>
                    <a:pt x="974" y="602"/>
                  </a:lnTo>
                  <a:lnTo>
                    <a:pt x="980" y="604"/>
                  </a:lnTo>
                  <a:lnTo>
                    <a:pt x="986" y="605"/>
                  </a:lnTo>
                  <a:lnTo>
                    <a:pt x="986" y="605"/>
                  </a:lnTo>
                  <a:lnTo>
                    <a:pt x="993" y="604"/>
                  </a:lnTo>
                  <a:lnTo>
                    <a:pt x="999" y="602"/>
                  </a:lnTo>
                  <a:lnTo>
                    <a:pt x="1005" y="600"/>
                  </a:lnTo>
                  <a:lnTo>
                    <a:pt x="1009" y="596"/>
                  </a:lnTo>
                  <a:lnTo>
                    <a:pt x="1013" y="591"/>
                  </a:lnTo>
                  <a:lnTo>
                    <a:pt x="1016" y="586"/>
                  </a:lnTo>
                  <a:lnTo>
                    <a:pt x="1017" y="580"/>
                  </a:lnTo>
                  <a:lnTo>
                    <a:pt x="1018" y="573"/>
                  </a:lnTo>
                  <a:lnTo>
                    <a:pt x="1018" y="573"/>
                  </a:lnTo>
                  <a:lnTo>
                    <a:pt x="1017" y="554"/>
                  </a:lnTo>
                  <a:lnTo>
                    <a:pt x="1017" y="554"/>
                  </a:lnTo>
                  <a:close/>
                  <a:moveTo>
                    <a:pt x="827" y="382"/>
                  </a:moveTo>
                  <a:lnTo>
                    <a:pt x="827" y="382"/>
                  </a:lnTo>
                  <a:lnTo>
                    <a:pt x="816" y="383"/>
                  </a:lnTo>
                  <a:lnTo>
                    <a:pt x="803" y="384"/>
                  </a:lnTo>
                  <a:lnTo>
                    <a:pt x="791" y="385"/>
                  </a:lnTo>
                  <a:lnTo>
                    <a:pt x="779" y="389"/>
                  </a:lnTo>
                  <a:lnTo>
                    <a:pt x="768" y="392"/>
                  </a:lnTo>
                  <a:lnTo>
                    <a:pt x="757" y="396"/>
                  </a:lnTo>
                  <a:lnTo>
                    <a:pt x="746" y="400"/>
                  </a:lnTo>
                  <a:lnTo>
                    <a:pt x="736" y="406"/>
                  </a:lnTo>
                  <a:lnTo>
                    <a:pt x="726" y="412"/>
                  </a:lnTo>
                  <a:lnTo>
                    <a:pt x="716" y="419"/>
                  </a:lnTo>
                  <a:lnTo>
                    <a:pt x="707" y="425"/>
                  </a:lnTo>
                  <a:lnTo>
                    <a:pt x="699" y="433"/>
                  </a:lnTo>
                  <a:lnTo>
                    <a:pt x="690" y="441"/>
                  </a:lnTo>
                  <a:lnTo>
                    <a:pt x="683" y="450"/>
                  </a:lnTo>
                  <a:lnTo>
                    <a:pt x="675" y="458"/>
                  </a:lnTo>
                  <a:lnTo>
                    <a:pt x="669" y="468"/>
                  </a:lnTo>
                  <a:lnTo>
                    <a:pt x="669" y="468"/>
                  </a:lnTo>
                  <a:lnTo>
                    <a:pt x="662" y="458"/>
                  </a:lnTo>
                  <a:lnTo>
                    <a:pt x="655" y="450"/>
                  </a:lnTo>
                  <a:lnTo>
                    <a:pt x="647" y="441"/>
                  </a:lnTo>
                  <a:lnTo>
                    <a:pt x="639" y="433"/>
                  </a:lnTo>
                  <a:lnTo>
                    <a:pt x="630" y="425"/>
                  </a:lnTo>
                  <a:lnTo>
                    <a:pt x="620" y="419"/>
                  </a:lnTo>
                  <a:lnTo>
                    <a:pt x="611" y="412"/>
                  </a:lnTo>
                  <a:lnTo>
                    <a:pt x="601" y="406"/>
                  </a:lnTo>
                  <a:lnTo>
                    <a:pt x="590" y="400"/>
                  </a:lnTo>
                  <a:lnTo>
                    <a:pt x="580" y="396"/>
                  </a:lnTo>
                  <a:lnTo>
                    <a:pt x="569" y="392"/>
                  </a:lnTo>
                  <a:lnTo>
                    <a:pt x="557" y="389"/>
                  </a:lnTo>
                  <a:lnTo>
                    <a:pt x="546" y="385"/>
                  </a:lnTo>
                  <a:lnTo>
                    <a:pt x="533" y="384"/>
                  </a:lnTo>
                  <a:lnTo>
                    <a:pt x="522" y="383"/>
                  </a:lnTo>
                  <a:lnTo>
                    <a:pt x="510" y="382"/>
                  </a:lnTo>
                  <a:lnTo>
                    <a:pt x="510" y="382"/>
                  </a:lnTo>
                  <a:lnTo>
                    <a:pt x="497" y="383"/>
                  </a:lnTo>
                  <a:lnTo>
                    <a:pt x="485" y="384"/>
                  </a:lnTo>
                  <a:lnTo>
                    <a:pt x="473" y="385"/>
                  </a:lnTo>
                  <a:lnTo>
                    <a:pt x="462" y="389"/>
                  </a:lnTo>
                  <a:lnTo>
                    <a:pt x="450" y="392"/>
                  </a:lnTo>
                  <a:lnTo>
                    <a:pt x="439" y="396"/>
                  </a:lnTo>
                  <a:lnTo>
                    <a:pt x="428" y="400"/>
                  </a:lnTo>
                  <a:lnTo>
                    <a:pt x="418" y="406"/>
                  </a:lnTo>
                  <a:lnTo>
                    <a:pt x="408" y="412"/>
                  </a:lnTo>
                  <a:lnTo>
                    <a:pt x="398" y="419"/>
                  </a:lnTo>
                  <a:lnTo>
                    <a:pt x="389" y="425"/>
                  </a:lnTo>
                  <a:lnTo>
                    <a:pt x="380" y="433"/>
                  </a:lnTo>
                  <a:lnTo>
                    <a:pt x="373" y="441"/>
                  </a:lnTo>
                  <a:lnTo>
                    <a:pt x="364" y="450"/>
                  </a:lnTo>
                  <a:lnTo>
                    <a:pt x="358" y="458"/>
                  </a:lnTo>
                  <a:lnTo>
                    <a:pt x="350" y="468"/>
                  </a:lnTo>
                  <a:lnTo>
                    <a:pt x="350" y="468"/>
                  </a:lnTo>
                  <a:lnTo>
                    <a:pt x="344" y="458"/>
                  </a:lnTo>
                  <a:lnTo>
                    <a:pt x="336" y="450"/>
                  </a:lnTo>
                  <a:lnTo>
                    <a:pt x="329" y="441"/>
                  </a:lnTo>
                  <a:lnTo>
                    <a:pt x="320" y="433"/>
                  </a:lnTo>
                  <a:lnTo>
                    <a:pt x="311" y="425"/>
                  </a:lnTo>
                  <a:lnTo>
                    <a:pt x="303" y="419"/>
                  </a:lnTo>
                  <a:lnTo>
                    <a:pt x="293" y="412"/>
                  </a:lnTo>
                  <a:lnTo>
                    <a:pt x="283" y="406"/>
                  </a:lnTo>
                  <a:lnTo>
                    <a:pt x="273" y="400"/>
                  </a:lnTo>
                  <a:lnTo>
                    <a:pt x="262" y="396"/>
                  </a:lnTo>
                  <a:lnTo>
                    <a:pt x="251" y="392"/>
                  </a:lnTo>
                  <a:lnTo>
                    <a:pt x="239" y="389"/>
                  </a:lnTo>
                  <a:lnTo>
                    <a:pt x="228" y="385"/>
                  </a:lnTo>
                  <a:lnTo>
                    <a:pt x="216" y="384"/>
                  </a:lnTo>
                  <a:lnTo>
                    <a:pt x="204" y="383"/>
                  </a:lnTo>
                  <a:lnTo>
                    <a:pt x="191" y="382"/>
                  </a:lnTo>
                  <a:lnTo>
                    <a:pt x="191" y="382"/>
                  </a:lnTo>
                  <a:lnTo>
                    <a:pt x="178" y="383"/>
                  </a:lnTo>
                  <a:lnTo>
                    <a:pt x="165" y="384"/>
                  </a:lnTo>
                  <a:lnTo>
                    <a:pt x="154" y="386"/>
                  </a:lnTo>
                  <a:lnTo>
                    <a:pt x="142" y="389"/>
                  </a:lnTo>
                  <a:lnTo>
                    <a:pt x="130" y="393"/>
                  </a:lnTo>
                  <a:lnTo>
                    <a:pt x="118" y="397"/>
                  </a:lnTo>
                  <a:lnTo>
                    <a:pt x="108" y="403"/>
                  </a:lnTo>
                  <a:lnTo>
                    <a:pt x="97" y="408"/>
                  </a:lnTo>
                  <a:lnTo>
                    <a:pt x="97" y="408"/>
                  </a:lnTo>
                  <a:lnTo>
                    <a:pt x="110" y="378"/>
                  </a:lnTo>
                  <a:lnTo>
                    <a:pt x="126" y="349"/>
                  </a:lnTo>
                  <a:lnTo>
                    <a:pt x="143" y="321"/>
                  </a:lnTo>
                  <a:lnTo>
                    <a:pt x="162" y="295"/>
                  </a:lnTo>
                  <a:lnTo>
                    <a:pt x="184" y="271"/>
                  </a:lnTo>
                  <a:lnTo>
                    <a:pt x="206" y="247"/>
                  </a:lnTo>
                  <a:lnTo>
                    <a:pt x="231" y="226"/>
                  </a:lnTo>
                  <a:lnTo>
                    <a:pt x="258" y="206"/>
                  </a:lnTo>
                  <a:lnTo>
                    <a:pt x="285" y="189"/>
                  </a:lnTo>
                  <a:lnTo>
                    <a:pt x="314" y="173"/>
                  </a:lnTo>
                  <a:lnTo>
                    <a:pt x="344" y="160"/>
                  </a:lnTo>
                  <a:lnTo>
                    <a:pt x="375" y="148"/>
                  </a:lnTo>
                  <a:lnTo>
                    <a:pt x="408" y="140"/>
                  </a:lnTo>
                  <a:lnTo>
                    <a:pt x="424" y="136"/>
                  </a:lnTo>
                  <a:lnTo>
                    <a:pt x="441" y="133"/>
                  </a:lnTo>
                  <a:lnTo>
                    <a:pt x="457" y="131"/>
                  </a:lnTo>
                  <a:lnTo>
                    <a:pt x="474" y="129"/>
                  </a:lnTo>
                  <a:lnTo>
                    <a:pt x="492" y="128"/>
                  </a:lnTo>
                  <a:lnTo>
                    <a:pt x="510" y="128"/>
                  </a:lnTo>
                  <a:lnTo>
                    <a:pt x="510" y="128"/>
                  </a:lnTo>
                  <a:lnTo>
                    <a:pt x="527" y="128"/>
                  </a:lnTo>
                  <a:lnTo>
                    <a:pt x="544" y="129"/>
                  </a:lnTo>
                  <a:lnTo>
                    <a:pt x="561" y="131"/>
                  </a:lnTo>
                  <a:lnTo>
                    <a:pt x="579" y="133"/>
                  </a:lnTo>
                  <a:lnTo>
                    <a:pt x="595" y="136"/>
                  </a:lnTo>
                  <a:lnTo>
                    <a:pt x="612" y="140"/>
                  </a:lnTo>
                  <a:lnTo>
                    <a:pt x="644" y="148"/>
                  </a:lnTo>
                  <a:lnTo>
                    <a:pt x="675" y="160"/>
                  </a:lnTo>
                  <a:lnTo>
                    <a:pt x="705" y="173"/>
                  </a:lnTo>
                  <a:lnTo>
                    <a:pt x="734" y="189"/>
                  </a:lnTo>
                  <a:lnTo>
                    <a:pt x="762" y="206"/>
                  </a:lnTo>
                  <a:lnTo>
                    <a:pt x="788" y="226"/>
                  </a:lnTo>
                  <a:lnTo>
                    <a:pt x="812" y="247"/>
                  </a:lnTo>
                  <a:lnTo>
                    <a:pt x="835" y="271"/>
                  </a:lnTo>
                  <a:lnTo>
                    <a:pt x="856" y="295"/>
                  </a:lnTo>
                  <a:lnTo>
                    <a:pt x="876" y="321"/>
                  </a:lnTo>
                  <a:lnTo>
                    <a:pt x="894" y="349"/>
                  </a:lnTo>
                  <a:lnTo>
                    <a:pt x="909" y="378"/>
                  </a:lnTo>
                  <a:lnTo>
                    <a:pt x="923" y="408"/>
                  </a:lnTo>
                  <a:lnTo>
                    <a:pt x="923" y="408"/>
                  </a:lnTo>
                  <a:lnTo>
                    <a:pt x="912" y="403"/>
                  </a:lnTo>
                  <a:lnTo>
                    <a:pt x="900" y="397"/>
                  </a:lnTo>
                  <a:lnTo>
                    <a:pt x="890" y="393"/>
                  </a:lnTo>
                  <a:lnTo>
                    <a:pt x="878" y="389"/>
                  </a:lnTo>
                  <a:lnTo>
                    <a:pt x="865" y="386"/>
                  </a:lnTo>
                  <a:lnTo>
                    <a:pt x="853" y="384"/>
                  </a:lnTo>
                  <a:lnTo>
                    <a:pt x="840" y="383"/>
                  </a:lnTo>
                  <a:lnTo>
                    <a:pt x="827" y="382"/>
                  </a:lnTo>
                  <a:lnTo>
                    <a:pt x="827" y="382"/>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a charset="-122" panose="020b0503020204020204" pitchFamily="34" typeface="微软雅黑"/>
              </a:endParaRPr>
            </a:p>
          </p:txBody>
        </p:sp>
      </p:grpSp>
      <p:grpSp>
        <p:nvGrpSpPr>
          <p:cNvPr id="17" name="组合 16"/>
          <p:cNvGrpSpPr/>
          <p:nvPr/>
        </p:nvGrpSpPr>
        <p:grpSpPr>
          <a:xfrm>
            <a:off x="2597317" y="2386739"/>
            <a:ext cx="847046" cy="843229"/>
            <a:chOff x="3518059" y="3247469"/>
            <a:chExt cx="1147322" cy="1147322"/>
          </a:xfrm>
        </p:grpSpPr>
        <p:sp>
          <p:nvSpPr>
            <p:cNvPr id="18" name="椭圆 17"/>
            <p:cNvSpPr/>
            <p:nvPr/>
          </p:nvSpPr>
          <p:spPr>
            <a:xfrm>
              <a:off x="3518059" y="3247469"/>
              <a:ext cx="1147322" cy="1147322"/>
            </a:xfrm>
            <a:prstGeom prst="ellipse">
              <a:avLst/>
            </a:prstGeom>
            <a:solidFill>
              <a:srgbClr val="EB193E"/>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9" name="Freeform 11"/>
            <p:cNvSpPr>
              <a:spLocks noEditPoints="1"/>
            </p:cNvSpPr>
            <p:nvPr/>
          </p:nvSpPr>
          <p:spPr bwMode="auto">
            <a:xfrm>
              <a:off x="3964238" y="3581832"/>
              <a:ext cx="253374" cy="478596"/>
            </a:xfrm>
            <a:custGeom>
              <a:gdLst>
                <a:gd fmla="*/ 278 w 541" name="T0"/>
                <a:gd fmla="*/ 1 h 1018" name="T1"/>
                <a:gd fmla="*/ 243 w 541" name="T2"/>
                <a:gd fmla="*/ 13 h 1018" name="T3"/>
                <a:gd fmla="*/ 162 w 541" name="T4"/>
                <a:gd fmla="*/ 150 h 1018" name="T5"/>
                <a:gd fmla="*/ 55 w 541" name="T6"/>
                <a:gd fmla="*/ 394 h 1018" name="T7"/>
                <a:gd fmla="*/ 15 w 541" name="T8"/>
                <a:gd fmla="*/ 538 h 1018" name="T9"/>
                <a:gd fmla="*/ 0 w 541" name="T10"/>
                <a:gd fmla="*/ 684 h 1018" name="T11"/>
                <a:gd fmla="*/ 18 w 541" name="T12"/>
                <a:gd fmla="*/ 781 h 1018" name="T13"/>
                <a:gd fmla="*/ 86 w 541" name="T14"/>
                <a:gd fmla="*/ 881 h 1018" name="T15"/>
                <a:gd fmla="*/ 190 w 541" name="T16"/>
                <a:gd fmla="*/ 942 h 1018" name="T17"/>
                <a:gd fmla="*/ 239 w 541" name="T18"/>
                <a:gd fmla="*/ 993 h 1018" name="T19"/>
                <a:gd fmla="*/ 257 w 541" name="T20"/>
                <a:gd fmla="*/ 1015 h 1018" name="T21"/>
                <a:gd fmla="*/ 282 w 541" name="T22"/>
                <a:gd fmla="*/ 1015 h 1018" name="T23"/>
                <a:gd fmla="*/ 301 w 541" name="T24"/>
                <a:gd fmla="*/ 993 h 1018" name="T25"/>
                <a:gd fmla="*/ 351 w 541" name="T26"/>
                <a:gd fmla="*/ 942 h 1018" name="T27"/>
                <a:gd fmla="*/ 455 w 541" name="T28"/>
                <a:gd fmla="*/ 881 h 1018" name="T29"/>
                <a:gd fmla="*/ 522 w 541" name="T30"/>
                <a:gd fmla="*/ 781 h 1018" name="T31"/>
                <a:gd fmla="*/ 541 w 541" name="T32"/>
                <a:gd fmla="*/ 684 h 1018" name="T33"/>
                <a:gd fmla="*/ 525 w 541" name="T34"/>
                <a:gd fmla="*/ 538 h 1018" name="T35"/>
                <a:gd fmla="*/ 486 w 541" name="T36"/>
                <a:gd fmla="*/ 394 h 1018" name="T37"/>
                <a:gd fmla="*/ 378 w 541" name="T38"/>
                <a:gd fmla="*/ 150 h 1018" name="T39"/>
                <a:gd fmla="*/ 296 w 541" name="T40"/>
                <a:gd fmla="*/ 13 h 1018" name="T41"/>
                <a:gd fmla="*/ 392 w 541" name="T42"/>
                <a:gd fmla="*/ 686 h 1018" name="T43"/>
                <a:gd fmla="*/ 395 w 541" name="T44"/>
                <a:gd fmla="*/ 656 h 1018" name="T45"/>
                <a:gd fmla="*/ 378 w 541" name="T46"/>
                <a:gd fmla="*/ 639 h 1018" name="T47"/>
                <a:gd fmla="*/ 348 w 541" name="T48"/>
                <a:gd fmla="*/ 641 h 1018" name="T49"/>
                <a:gd fmla="*/ 388 w 541" name="T50"/>
                <a:gd fmla="*/ 467 h 1018" name="T51"/>
                <a:gd fmla="*/ 397 w 541" name="T52"/>
                <a:gd fmla="*/ 439 h 1018" name="T53"/>
                <a:gd fmla="*/ 383 w 541" name="T54"/>
                <a:gd fmla="*/ 419 h 1018" name="T55"/>
                <a:gd fmla="*/ 354 w 541" name="T56"/>
                <a:gd fmla="*/ 415 h 1018" name="T57"/>
                <a:gd fmla="*/ 301 w 541" name="T58"/>
                <a:gd fmla="*/ 286 h 1018" name="T59"/>
                <a:gd fmla="*/ 287 w 541" name="T60"/>
                <a:gd fmla="*/ 260 h 1018" name="T61"/>
                <a:gd fmla="*/ 264 w 541" name="T62"/>
                <a:gd fmla="*/ 254 h 1018" name="T63"/>
                <a:gd fmla="*/ 240 w 541" name="T64"/>
                <a:gd fmla="*/ 274 h 1018" name="T65"/>
                <a:gd fmla="*/ 197 w 541" name="T66"/>
                <a:gd fmla="*/ 423 h 1018" name="T67"/>
                <a:gd fmla="*/ 168 w 541" name="T68"/>
                <a:gd fmla="*/ 413 h 1018" name="T69"/>
                <a:gd fmla="*/ 148 w 541" name="T70"/>
                <a:gd fmla="*/ 427 h 1018" name="T71"/>
                <a:gd fmla="*/ 145 w 541" name="T72"/>
                <a:gd fmla="*/ 457 h 1018" name="T73"/>
                <a:gd fmla="*/ 197 w 541" name="T74"/>
                <a:gd fmla="*/ 645 h 1018" name="T75"/>
                <a:gd fmla="*/ 175 w 541" name="T76"/>
                <a:gd fmla="*/ 636 h 1018" name="T77"/>
                <a:gd fmla="*/ 152 w 541" name="T78"/>
                <a:gd fmla="*/ 645 h 1018" name="T79"/>
                <a:gd fmla="*/ 144 w 541" name="T80"/>
                <a:gd fmla="*/ 674 h 1018" name="T81"/>
                <a:gd fmla="*/ 238 w 541" name="T82"/>
                <a:gd fmla="*/ 888 h 1018" name="T83"/>
                <a:gd fmla="*/ 169 w 541" name="T84"/>
                <a:gd fmla="*/ 864 h 1018" name="T85"/>
                <a:gd fmla="*/ 103 w 541" name="T86"/>
                <a:gd fmla="*/ 805 h 1018" name="T87"/>
                <a:gd fmla="*/ 66 w 541" name="T88"/>
                <a:gd fmla="*/ 721 h 1018" name="T89"/>
                <a:gd fmla="*/ 65 w 541" name="T90"/>
                <a:gd fmla="*/ 641 h 1018" name="T91"/>
                <a:gd fmla="*/ 99 w 541" name="T92"/>
                <a:gd fmla="*/ 465 h 1018" name="T93"/>
                <a:gd fmla="*/ 178 w 541" name="T94"/>
                <a:gd fmla="*/ 262 h 1018" name="T95"/>
                <a:gd fmla="*/ 270 w 541" name="T96"/>
                <a:gd fmla="*/ 90 h 1018" name="T97"/>
                <a:gd fmla="*/ 380 w 541" name="T98"/>
                <a:gd fmla="*/ 300 h 1018" name="T99"/>
                <a:gd fmla="*/ 453 w 541" name="T100"/>
                <a:gd fmla="*/ 508 h 1018" name="T101"/>
                <a:gd fmla="*/ 476 w 541" name="T102"/>
                <a:gd fmla="*/ 662 h 1018" name="T103"/>
                <a:gd fmla="*/ 469 w 541" name="T104"/>
                <a:gd fmla="*/ 739 h 1018" name="T105"/>
                <a:gd fmla="*/ 426 w 541" name="T106"/>
                <a:gd fmla="*/ 819 h 1018" name="T107"/>
                <a:gd fmla="*/ 355 w 541" name="T108"/>
                <a:gd fmla="*/ 872 h 101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018" w="541">
                  <a:moveTo>
                    <a:pt x="296" y="13"/>
                  </a:moveTo>
                  <a:lnTo>
                    <a:pt x="296" y="13"/>
                  </a:lnTo>
                  <a:lnTo>
                    <a:pt x="291" y="8"/>
                  </a:lnTo>
                  <a:lnTo>
                    <a:pt x="284" y="3"/>
                  </a:lnTo>
                  <a:lnTo>
                    <a:pt x="278" y="1"/>
                  </a:lnTo>
                  <a:lnTo>
                    <a:pt x="270" y="0"/>
                  </a:lnTo>
                  <a:lnTo>
                    <a:pt x="263" y="1"/>
                  </a:lnTo>
                  <a:lnTo>
                    <a:pt x="255" y="3"/>
                  </a:lnTo>
                  <a:lnTo>
                    <a:pt x="249" y="8"/>
                  </a:lnTo>
                  <a:lnTo>
                    <a:pt x="243" y="13"/>
                  </a:lnTo>
                  <a:lnTo>
                    <a:pt x="243" y="13"/>
                  </a:lnTo>
                  <a:lnTo>
                    <a:pt x="231" y="33"/>
                  </a:lnTo>
                  <a:lnTo>
                    <a:pt x="202" y="81"/>
                  </a:lnTo>
                  <a:lnTo>
                    <a:pt x="182" y="113"/>
                  </a:lnTo>
                  <a:lnTo>
                    <a:pt x="162" y="150"/>
                  </a:lnTo>
                  <a:lnTo>
                    <a:pt x="140" y="192"/>
                  </a:lnTo>
                  <a:lnTo>
                    <a:pt x="118" y="238"/>
                  </a:lnTo>
                  <a:lnTo>
                    <a:pt x="95" y="288"/>
                  </a:lnTo>
                  <a:lnTo>
                    <a:pt x="74" y="339"/>
                  </a:lnTo>
                  <a:lnTo>
                    <a:pt x="55" y="394"/>
                  </a:lnTo>
                  <a:lnTo>
                    <a:pt x="45" y="422"/>
                  </a:lnTo>
                  <a:lnTo>
                    <a:pt x="36" y="451"/>
                  </a:lnTo>
                  <a:lnTo>
                    <a:pt x="29" y="480"/>
                  </a:lnTo>
                  <a:lnTo>
                    <a:pt x="21" y="509"/>
                  </a:lnTo>
                  <a:lnTo>
                    <a:pt x="15" y="538"/>
                  </a:lnTo>
                  <a:lnTo>
                    <a:pt x="10" y="567"/>
                  </a:lnTo>
                  <a:lnTo>
                    <a:pt x="5" y="596"/>
                  </a:lnTo>
                  <a:lnTo>
                    <a:pt x="2" y="626"/>
                  </a:lnTo>
                  <a:lnTo>
                    <a:pt x="0" y="655"/>
                  </a:lnTo>
                  <a:lnTo>
                    <a:pt x="0" y="684"/>
                  </a:lnTo>
                  <a:lnTo>
                    <a:pt x="0" y="684"/>
                  </a:lnTo>
                  <a:lnTo>
                    <a:pt x="1" y="709"/>
                  </a:lnTo>
                  <a:lnTo>
                    <a:pt x="4" y="734"/>
                  </a:lnTo>
                  <a:lnTo>
                    <a:pt x="11" y="759"/>
                  </a:lnTo>
                  <a:lnTo>
                    <a:pt x="18" y="781"/>
                  </a:lnTo>
                  <a:lnTo>
                    <a:pt x="28" y="804"/>
                  </a:lnTo>
                  <a:lnTo>
                    <a:pt x="40" y="825"/>
                  </a:lnTo>
                  <a:lnTo>
                    <a:pt x="54" y="846"/>
                  </a:lnTo>
                  <a:lnTo>
                    <a:pt x="69" y="864"/>
                  </a:lnTo>
                  <a:lnTo>
                    <a:pt x="86" y="881"/>
                  </a:lnTo>
                  <a:lnTo>
                    <a:pt x="104" y="897"/>
                  </a:lnTo>
                  <a:lnTo>
                    <a:pt x="123" y="911"/>
                  </a:lnTo>
                  <a:lnTo>
                    <a:pt x="145" y="923"/>
                  </a:lnTo>
                  <a:lnTo>
                    <a:pt x="166" y="934"/>
                  </a:lnTo>
                  <a:lnTo>
                    <a:pt x="190" y="942"/>
                  </a:lnTo>
                  <a:lnTo>
                    <a:pt x="213" y="949"/>
                  </a:lnTo>
                  <a:lnTo>
                    <a:pt x="238" y="952"/>
                  </a:lnTo>
                  <a:lnTo>
                    <a:pt x="238" y="986"/>
                  </a:lnTo>
                  <a:lnTo>
                    <a:pt x="238" y="986"/>
                  </a:lnTo>
                  <a:lnTo>
                    <a:pt x="239" y="993"/>
                  </a:lnTo>
                  <a:lnTo>
                    <a:pt x="240" y="998"/>
                  </a:lnTo>
                  <a:lnTo>
                    <a:pt x="243" y="1003"/>
                  </a:lnTo>
                  <a:lnTo>
                    <a:pt x="248" y="1009"/>
                  </a:lnTo>
                  <a:lnTo>
                    <a:pt x="252" y="1013"/>
                  </a:lnTo>
                  <a:lnTo>
                    <a:pt x="257" y="1015"/>
                  </a:lnTo>
                  <a:lnTo>
                    <a:pt x="264" y="1017"/>
                  </a:lnTo>
                  <a:lnTo>
                    <a:pt x="270" y="1018"/>
                  </a:lnTo>
                  <a:lnTo>
                    <a:pt x="270" y="1018"/>
                  </a:lnTo>
                  <a:lnTo>
                    <a:pt x="277" y="1017"/>
                  </a:lnTo>
                  <a:lnTo>
                    <a:pt x="282" y="1015"/>
                  </a:lnTo>
                  <a:lnTo>
                    <a:pt x="287" y="1013"/>
                  </a:lnTo>
                  <a:lnTo>
                    <a:pt x="293" y="1009"/>
                  </a:lnTo>
                  <a:lnTo>
                    <a:pt x="296" y="1003"/>
                  </a:lnTo>
                  <a:lnTo>
                    <a:pt x="299" y="998"/>
                  </a:lnTo>
                  <a:lnTo>
                    <a:pt x="301" y="993"/>
                  </a:lnTo>
                  <a:lnTo>
                    <a:pt x="301" y="986"/>
                  </a:lnTo>
                  <a:lnTo>
                    <a:pt x="301" y="952"/>
                  </a:lnTo>
                  <a:lnTo>
                    <a:pt x="301" y="952"/>
                  </a:lnTo>
                  <a:lnTo>
                    <a:pt x="326" y="949"/>
                  </a:lnTo>
                  <a:lnTo>
                    <a:pt x="351" y="942"/>
                  </a:lnTo>
                  <a:lnTo>
                    <a:pt x="373" y="934"/>
                  </a:lnTo>
                  <a:lnTo>
                    <a:pt x="396" y="923"/>
                  </a:lnTo>
                  <a:lnTo>
                    <a:pt x="416" y="911"/>
                  </a:lnTo>
                  <a:lnTo>
                    <a:pt x="437" y="897"/>
                  </a:lnTo>
                  <a:lnTo>
                    <a:pt x="455" y="881"/>
                  </a:lnTo>
                  <a:lnTo>
                    <a:pt x="471" y="864"/>
                  </a:lnTo>
                  <a:lnTo>
                    <a:pt x="487" y="846"/>
                  </a:lnTo>
                  <a:lnTo>
                    <a:pt x="500" y="825"/>
                  </a:lnTo>
                  <a:lnTo>
                    <a:pt x="512" y="804"/>
                  </a:lnTo>
                  <a:lnTo>
                    <a:pt x="522" y="781"/>
                  </a:lnTo>
                  <a:lnTo>
                    <a:pt x="530" y="759"/>
                  </a:lnTo>
                  <a:lnTo>
                    <a:pt x="535" y="734"/>
                  </a:lnTo>
                  <a:lnTo>
                    <a:pt x="540" y="709"/>
                  </a:lnTo>
                  <a:lnTo>
                    <a:pt x="541" y="684"/>
                  </a:lnTo>
                  <a:lnTo>
                    <a:pt x="541" y="684"/>
                  </a:lnTo>
                  <a:lnTo>
                    <a:pt x="540" y="655"/>
                  </a:lnTo>
                  <a:lnTo>
                    <a:pt x="537" y="626"/>
                  </a:lnTo>
                  <a:lnTo>
                    <a:pt x="534" y="596"/>
                  </a:lnTo>
                  <a:lnTo>
                    <a:pt x="530" y="567"/>
                  </a:lnTo>
                  <a:lnTo>
                    <a:pt x="525" y="538"/>
                  </a:lnTo>
                  <a:lnTo>
                    <a:pt x="519" y="509"/>
                  </a:lnTo>
                  <a:lnTo>
                    <a:pt x="512" y="480"/>
                  </a:lnTo>
                  <a:lnTo>
                    <a:pt x="503" y="451"/>
                  </a:lnTo>
                  <a:lnTo>
                    <a:pt x="495" y="422"/>
                  </a:lnTo>
                  <a:lnTo>
                    <a:pt x="486" y="394"/>
                  </a:lnTo>
                  <a:lnTo>
                    <a:pt x="466" y="339"/>
                  </a:lnTo>
                  <a:lnTo>
                    <a:pt x="444" y="288"/>
                  </a:lnTo>
                  <a:lnTo>
                    <a:pt x="422" y="238"/>
                  </a:lnTo>
                  <a:lnTo>
                    <a:pt x="400" y="192"/>
                  </a:lnTo>
                  <a:lnTo>
                    <a:pt x="378" y="150"/>
                  </a:lnTo>
                  <a:lnTo>
                    <a:pt x="357" y="113"/>
                  </a:lnTo>
                  <a:lnTo>
                    <a:pt x="339" y="81"/>
                  </a:lnTo>
                  <a:lnTo>
                    <a:pt x="310" y="33"/>
                  </a:lnTo>
                  <a:lnTo>
                    <a:pt x="296" y="13"/>
                  </a:lnTo>
                  <a:lnTo>
                    <a:pt x="296" y="13"/>
                  </a:lnTo>
                  <a:close/>
                  <a:moveTo>
                    <a:pt x="301" y="888"/>
                  </a:moveTo>
                  <a:lnTo>
                    <a:pt x="301" y="776"/>
                  </a:lnTo>
                  <a:lnTo>
                    <a:pt x="388" y="690"/>
                  </a:lnTo>
                  <a:lnTo>
                    <a:pt x="388" y="690"/>
                  </a:lnTo>
                  <a:lnTo>
                    <a:pt x="392" y="686"/>
                  </a:lnTo>
                  <a:lnTo>
                    <a:pt x="395" y="679"/>
                  </a:lnTo>
                  <a:lnTo>
                    <a:pt x="397" y="674"/>
                  </a:lnTo>
                  <a:lnTo>
                    <a:pt x="397" y="668"/>
                  </a:lnTo>
                  <a:lnTo>
                    <a:pt x="397" y="662"/>
                  </a:lnTo>
                  <a:lnTo>
                    <a:pt x="395" y="656"/>
                  </a:lnTo>
                  <a:lnTo>
                    <a:pt x="392" y="650"/>
                  </a:lnTo>
                  <a:lnTo>
                    <a:pt x="388" y="645"/>
                  </a:lnTo>
                  <a:lnTo>
                    <a:pt x="388" y="645"/>
                  </a:lnTo>
                  <a:lnTo>
                    <a:pt x="383" y="641"/>
                  </a:lnTo>
                  <a:lnTo>
                    <a:pt x="378" y="639"/>
                  </a:lnTo>
                  <a:lnTo>
                    <a:pt x="371" y="636"/>
                  </a:lnTo>
                  <a:lnTo>
                    <a:pt x="366" y="636"/>
                  </a:lnTo>
                  <a:lnTo>
                    <a:pt x="359" y="636"/>
                  </a:lnTo>
                  <a:lnTo>
                    <a:pt x="354" y="639"/>
                  </a:lnTo>
                  <a:lnTo>
                    <a:pt x="348" y="641"/>
                  </a:lnTo>
                  <a:lnTo>
                    <a:pt x="343" y="645"/>
                  </a:lnTo>
                  <a:lnTo>
                    <a:pt x="301" y="687"/>
                  </a:lnTo>
                  <a:lnTo>
                    <a:pt x="301" y="554"/>
                  </a:lnTo>
                  <a:lnTo>
                    <a:pt x="388" y="467"/>
                  </a:lnTo>
                  <a:lnTo>
                    <a:pt x="388" y="467"/>
                  </a:lnTo>
                  <a:lnTo>
                    <a:pt x="392" y="463"/>
                  </a:lnTo>
                  <a:lnTo>
                    <a:pt x="395" y="457"/>
                  </a:lnTo>
                  <a:lnTo>
                    <a:pt x="397" y="451"/>
                  </a:lnTo>
                  <a:lnTo>
                    <a:pt x="397" y="444"/>
                  </a:lnTo>
                  <a:lnTo>
                    <a:pt x="397" y="439"/>
                  </a:lnTo>
                  <a:lnTo>
                    <a:pt x="395" y="433"/>
                  </a:lnTo>
                  <a:lnTo>
                    <a:pt x="392" y="427"/>
                  </a:lnTo>
                  <a:lnTo>
                    <a:pt x="388" y="423"/>
                  </a:lnTo>
                  <a:lnTo>
                    <a:pt x="388" y="423"/>
                  </a:lnTo>
                  <a:lnTo>
                    <a:pt x="383" y="419"/>
                  </a:lnTo>
                  <a:lnTo>
                    <a:pt x="378" y="415"/>
                  </a:lnTo>
                  <a:lnTo>
                    <a:pt x="371" y="413"/>
                  </a:lnTo>
                  <a:lnTo>
                    <a:pt x="366" y="413"/>
                  </a:lnTo>
                  <a:lnTo>
                    <a:pt x="359" y="413"/>
                  </a:lnTo>
                  <a:lnTo>
                    <a:pt x="354" y="415"/>
                  </a:lnTo>
                  <a:lnTo>
                    <a:pt x="348" y="419"/>
                  </a:lnTo>
                  <a:lnTo>
                    <a:pt x="343" y="423"/>
                  </a:lnTo>
                  <a:lnTo>
                    <a:pt x="301" y="464"/>
                  </a:lnTo>
                  <a:lnTo>
                    <a:pt x="301" y="286"/>
                  </a:lnTo>
                  <a:lnTo>
                    <a:pt x="301" y="286"/>
                  </a:lnTo>
                  <a:lnTo>
                    <a:pt x="301" y="279"/>
                  </a:lnTo>
                  <a:lnTo>
                    <a:pt x="299" y="274"/>
                  </a:lnTo>
                  <a:lnTo>
                    <a:pt x="296" y="268"/>
                  </a:lnTo>
                  <a:lnTo>
                    <a:pt x="293" y="263"/>
                  </a:lnTo>
                  <a:lnTo>
                    <a:pt x="287" y="260"/>
                  </a:lnTo>
                  <a:lnTo>
                    <a:pt x="282" y="257"/>
                  </a:lnTo>
                  <a:lnTo>
                    <a:pt x="277" y="254"/>
                  </a:lnTo>
                  <a:lnTo>
                    <a:pt x="270" y="253"/>
                  </a:lnTo>
                  <a:lnTo>
                    <a:pt x="270" y="253"/>
                  </a:lnTo>
                  <a:lnTo>
                    <a:pt x="264" y="254"/>
                  </a:lnTo>
                  <a:lnTo>
                    <a:pt x="257" y="257"/>
                  </a:lnTo>
                  <a:lnTo>
                    <a:pt x="252" y="260"/>
                  </a:lnTo>
                  <a:lnTo>
                    <a:pt x="248" y="263"/>
                  </a:lnTo>
                  <a:lnTo>
                    <a:pt x="243" y="268"/>
                  </a:lnTo>
                  <a:lnTo>
                    <a:pt x="240" y="274"/>
                  </a:lnTo>
                  <a:lnTo>
                    <a:pt x="239" y="279"/>
                  </a:lnTo>
                  <a:lnTo>
                    <a:pt x="238" y="286"/>
                  </a:lnTo>
                  <a:lnTo>
                    <a:pt x="238" y="464"/>
                  </a:lnTo>
                  <a:lnTo>
                    <a:pt x="197" y="423"/>
                  </a:lnTo>
                  <a:lnTo>
                    <a:pt x="197" y="423"/>
                  </a:lnTo>
                  <a:lnTo>
                    <a:pt x="192" y="419"/>
                  </a:lnTo>
                  <a:lnTo>
                    <a:pt x="187" y="415"/>
                  </a:lnTo>
                  <a:lnTo>
                    <a:pt x="180" y="413"/>
                  </a:lnTo>
                  <a:lnTo>
                    <a:pt x="175" y="413"/>
                  </a:lnTo>
                  <a:lnTo>
                    <a:pt x="168" y="413"/>
                  </a:lnTo>
                  <a:lnTo>
                    <a:pt x="163" y="415"/>
                  </a:lnTo>
                  <a:lnTo>
                    <a:pt x="158" y="419"/>
                  </a:lnTo>
                  <a:lnTo>
                    <a:pt x="152" y="423"/>
                  </a:lnTo>
                  <a:lnTo>
                    <a:pt x="152" y="423"/>
                  </a:lnTo>
                  <a:lnTo>
                    <a:pt x="148" y="427"/>
                  </a:lnTo>
                  <a:lnTo>
                    <a:pt x="145" y="433"/>
                  </a:lnTo>
                  <a:lnTo>
                    <a:pt x="144" y="439"/>
                  </a:lnTo>
                  <a:lnTo>
                    <a:pt x="143" y="444"/>
                  </a:lnTo>
                  <a:lnTo>
                    <a:pt x="144" y="451"/>
                  </a:lnTo>
                  <a:lnTo>
                    <a:pt x="145" y="457"/>
                  </a:lnTo>
                  <a:lnTo>
                    <a:pt x="148" y="463"/>
                  </a:lnTo>
                  <a:lnTo>
                    <a:pt x="152" y="467"/>
                  </a:lnTo>
                  <a:lnTo>
                    <a:pt x="238" y="554"/>
                  </a:lnTo>
                  <a:lnTo>
                    <a:pt x="238" y="687"/>
                  </a:lnTo>
                  <a:lnTo>
                    <a:pt x="197" y="645"/>
                  </a:lnTo>
                  <a:lnTo>
                    <a:pt x="197" y="645"/>
                  </a:lnTo>
                  <a:lnTo>
                    <a:pt x="192" y="641"/>
                  </a:lnTo>
                  <a:lnTo>
                    <a:pt x="187" y="639"/>
                  </a:lnTo>
                  <a:lnTo>
                    <a:pt x="180" y="636"/>
                  </a:lnTo>
                  <a:lnTo>
                    <a:pt x="175" y="636"/>
                  </a:lnTo>
                  <a:lnTo>
                    <a:pt x="168" y="636"/>
                  </a:lnTo>
                  <a:lnTo>
                    <a:pt x="163" y="639"/>
                  </a:lnTo>
                  <a:lnTo>
                    <a:pt x="158" y="641"/>
                  </a:lnTo>
                  <a:lnTo>
                    <a:pt x="152" y="645"/>
                  </a:lnTo>
                  <a:lnTo>
                    <a:pt x="152" y="645"/>
                  </a:lnTo>
                  <a:lnTo>
                    <a:pt x="148" y="650"/>
                  </a:lnTo>
                  <a:lnTo>
                    <a:pt x="145" y="656"/>
                  </a:lnTo>
                  <a:lnTo>
                    <a:pt x="144" y="662"/>
                  </a:lnTo>
                  <a:lnTo>
                    <a:pt x="143" y="668"/>
                  </a:lnTo>
                  <a:lnTo>
                    <a:pt x="144" y="674"/>
                  </a:lnTo>
                  <a:lnTo>
                    <a:pt x="145" y="679"/>
                  </a:lnTo>
                  <a:lnTo>
                    <a:pt x="148" y="686"/>
                  </a:lnTo>
                  <a:lnTo>
                    <a:pt x="152" y="690"/>
                  </a:lnTo>
                  <a:lnTo>
                    <a:pt x="238" y="776"/>
                  </a:lnTo>
                  <a:lnTo>
                    <a:pt x="238" y="888"/>
                  </a:lnTo>
                  <a:lnTo>
                    <a:pt x="238" y="888"/>
                  </a:lnTo>
                  <a:lnTo>
                    <a:pt x="220" y="884"/>
                  </a:lnTo>
                  <a:lnTo>
                    <a:pt x="203" y="879"/>
                  </a:lnTo>
                  <a:lnTo>
                    <a:pt x="186" y="872"/>
                  </a:lnTo>
                  <a:lnTo>
                    <a:pt x="169" y="864"/>
                  </a:lnTo>
                  <a:lnTo>
                    <a:pt x="153" y="854"/>
                  </a:lnTo>
                  <a:lnTo>
                    <a:pt x="139" y="844"/>
                  </a:lnTo>
                  <a:lnTo>
                    <a:pt x="125" y="832"/>
                  </a:lnTo>
                  <a:lnTo>
                    <a:pt x="114" y="819"/>
                  </a:lnTo>
                  <a:lnTo>
                    <a:pt x="103" y="805"/>
                  </a:lnTo>
                  <a:lnTo>
                    <a:pt x="92" y="790"/>
                  </a:lnTo>
                  <a:lnTo>
                    <a:pt x="84" y="774"/>
                  </a:lnTo>
                  <a:lnTo>
                    <a:pt x="77" y="757"/>
                  </a:lnTo>
                  <a:lnTo>
                    <a:pt x="71" y="739"/>
                  </a:lnTo>
                  <a:lnTo>
                    <a:pt x="66" y="721"/>
                  </a:lnTo>
                  <a:lnTo>
                    <a:pt x="64" y="703"/>
                  </a:lnTo>
                  <a:lnTo>
                    <a:pt x="63" y="684"/>
                  </a:lnTo>
                  <a:lnTo>
                    <a:pt x="63" y="684"/>
                  </a:lnTo>
                  <a:lnTo>
                    <a:pt x="63" y="662"/>
                  </a:lnTo>
                  <a:lnTo>
                    <a:pt x="65" y="641"/>
                  </a:lnTo>
                  <a:lnTo>
                    <a:pt x="66" y="618"/>
                  </a:lnTo>
                  <a:lnTo>
                    <a:pt x="70" y="597"/>
                  </a:lnTo>
                  <a:lnTo>
                    <a:pt x="77" y="553"/>
                  </a:lnTo>
                  <a:lnTo>
                    <a:pt x="87" y="508"/>
                  </a:lnTo>
                  <a:lnTo>
                    <a:pt x="99" y="465"/>
                  </a:lnTo>
                  <a:lnTo>
                    <a:pt x="113" y="422"/>
                  </a:lnTo>
                  <a:lnTo>
                    <a:pt x="128" y="379"/>
                  </a:lnTo>
                  <a:lnTo>
                    <a:pt x="144" y="338"/>
                  </a:lnTo>
                  <a:lnTo>
                    <a:pt x="161" y="300"/>
                  </a:lnTo>
                  <a:lnTo>
                    <a:pt x="178" y="262"/>
                  </a:lnTo>
                  <a:lnTo>
                    <a:pt x="195" y="227"/>
                  </a:lnTo>
                  <a:lnTo>
                    <a:pt x="212" y="193"/>
                  </a:lnTo>
                  <a:lnTo>
                    <a:pt x="243" y="135"/>
                  </a:lnTo>
                  <a:lnTo>
                    <a:pt x="270" y="90"/>
                  </a:lnTo>
                  <a:lnTo>
                    <a:pt x="270" y="90"/>
                  </a:lnTo>
                  <a:lnTo>
                    <a:pt x="296" y="135"/>
                  </a:lnTo>
                  <a:lnTo>
                    <a:pt x="328" y="193"/>
                  </a:lnTo>
                  <a:lnTo>
                    <a:pt x="345" y="227"/>
                  </a:lnTo>
                  <a:lnTo>
                    <a:pt x="363" y="262"/>
                  </a:lnTo>
                  <a:lnTo>
                    <a:pt x="380" y="300"/>
                  </a:lnTo>
                  <a:lnTo>
                    <a:pt x="396" y="338"/>
                  </a:lnTo>
                  <a:lnTo>
                    <a:pt x="412" y="379"/>
                  </a:lnTo>
                  <a:lnTo>
                    <a:pt x="427" y="422"/>
                  </a:lnTo>
                  <a:lnTo>
                    <a:pt x="441" y="465"/>
                  </a:lnTo>
                  <a:lnTo>
                    <a:pt x="453" y="508"/>
                  </a:lnTo>
                  <a:lnTo>
                    <a:pt x="463" y="553"/>
                  </a:lnTo>
                  <a:lnTo>
                    <a:pt x="470" y="597"/>
                  </a:lnTo>
                  <a:lnTo>
                    <a:pt x="473" y="618"/>
                  </a:lnTo>
                  <a:lnTo>
                    <a:pt x="475" y="641"/>
                  </a:lnTo>
                  <a:lnTo>
                    <a:pt x="476" y="662"/>
                  </a:lnTo>
                  <a:lnTo>
                    <a:pt x="476" y="684"/>
                  </a:lnTo>
                  <a:lnTo>
                    <a:pt x="476" y="684"/>
                  </a:lnTo>
                  <a:lnTo>
                    <a:pt x="476" y="703"/>
                  </a:lnTo>
                  <a:lnTo>
                    <a:pt x="473" y="721"/>
                  </a:lnTo>
                  <a:lnTo>
                    <a:pt x="469" y="739"/>
                  </a:lnTo>
                  <a:lnTo>
                    <a:pt x="463" y="757"/>
                  </a:lnTo>
                  <a:lnTo>
                    <a:pt x="456" y="774"/>
                  </a:lnTo>
                  <a:lnTo>
                    <a:pt x="447" y="790"/>
                  </a:lnTo>
                  <a:lnTo>
                    <a:pt x="438" y="805"/>
                  </a:lnTo>
                  <a:lnTo>
                    <a:pt x="426" y="819"/>
                  </a:lnTo>
                  <a:lnTo>
                    <a:pt x="414" y="832"/>
                  </a:lnTo>
                  <a:lnTo>
                    <a:pt x="400" y="844"/>
                  </a:lnTo>
                  <a:lnTo>
                    <a:pt x="386" y="854"/>
                  </a:lnTo>
                  <a:lnTo>
                    <a:pt x="371" y="864"/>
                  </a:lnTo>
                  <a:lnTo>
                    <a:pt x="355" y="872"/>
                  </a:lnTo>
                  <a:lnTo>
                    <a:pt x="338" y="879"/>
                  </a:lnTo>
                  <a:lnTo>
                    <a:pt x="320" y="884"/>
                  </a:lnTo>
                  <a:lnTo>
                    <a:pt x="301" y="888"/>
                  </a:lnTo>
                  <a:lnTo>
                    <a:pt x="301" y="88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a charset="-122" panose="020b0503020204020204" pitchFamily="34" typeface="微软雅黑"/>
              </a:endParaRPr>
            </a:p>
          </p:txBody>
        </p:sp>
      </p:grpSp>
    </p:spTree>
    <p:custDataLst>
      <p:tags r:id="rId5"/>
    </p:custDataLst>
    <p:extLst>
      <p:ext uri="{BB962C8B-B14F-4D97-AF65-F5344CB8AC3E}">
        <p14:creationId val="32268557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grpId="0" id="5" nodeType="clickEffect" presetClass="entr" presetID="49"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 calcmode="lin" valueType="num">
                                      <p:cBhvr>
                                        <p:cTn dur="500" fill="hold" id="9"/>
                                        <p:tgtEl>
                                          <p:spTgt spid="2"/>
                                        </p:tgtEl>
                                        <p:attrNameLst>
                                          <p:attrName>style.rotation</p:attrName>
                                        </p:attrNameLst>
                                      </p:cBhvr>
                                      <p:tavLst>
                                        <p:tav tm="0">
                                          <p:val>
                                            <p:fltVal val="360"/>
                                          </p:val>
                                        </p:tav>
                                        <p:tav tm="100000">
                                          <p:val>
                                            <p:fltVal val="0"/>
                                          </p:val>
                                        </p:tav>
                                      </p:tavLst>
                                    </p:anim>
                                    <p:animEffect filter="fade" transition="in">
                                      <p:cBhvr>
                                        <p:cTn dur="500" id="10"/>
                                        <p:tgtEl>
                                          <p:spTgt spid="2"/>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53" presetSubtype="0">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p:cTn dur="500" fill="hold" id="15"/>
                                        <p:tgtEl>
                                          <p:spTgt spid="8"/>
                                        </p:tgtEl>
                                        <p:attrNameLst>
                                          <p:attrName>ppt_w</p:attrName>
                                        </p:attrNameLst>
                                      </p:cBhvr>
                                      <p:tavLst>
                                        <p:tav tm="0">
                                          <p:val>
                                            <p:fltVal val="0"/>
                                          </p:val>
                                        </p:tav>
                                        <p:tav tm="100000">
                                          <p:val>
                                            <p:strVal val="#ppt_w"/>
                                          </p:val>
                                        </p:tav>
                                      </p:tavLst>
                                    </p:anim>
                                    <p:anim calcmode="lin" valueType="num">
                                      <p:cBhvr>
                                        <p:cTn dur="500" fill="hold" id="16"/>
                                        <p:tgtEl>
                                          <p:spTgt spid="8"/>
                                        </p:tgtEl>
                                        <p:attrNameLst>
                                          <p:attrName>ppt_h</p:attrName>
                                        </p:attrNameLst>
                                      </p:cBhvr>
                                      <p:tavLst>
                                        <p:tav tm="0">
                                          <p:val>
                                            <p:fltVal val="0"/>
                                          </p:val>
                                        </p:tav>
                                        <p:tav tm="100000">
                                          <p:val>
                                            <p:strVal val="#ppt_h"/>
                                          </p:val>
                                        </p:tav>
                                      </p:tavLst>
                                    </p:anim>
                                    <p:animEffect filter="fade" transition="in">
                                      <p:cBhvr>
                                        <p:cTn dur="500" id="17"/>
                                        <p:tgtEl>
                                          <p:spTgt spid="8"/>
                                        </p:tgtEl>
                                      </p:cBhvr>
                                    </p:animEffect>
                                    <p:anim calcmode="lin" valueType="num">
                                      <p:cBhvr>
                                        <p:cTn dur="500" fill="hold" id="18"/>
                                        <p:tgtEl>
                                          <p:spTgt spid="8"/>
                                        </p:tgtEl>
                                        <p:attrNameLst>
                                          <p:attrName>ppt_x</p:attrName>
                                        </p:attrNameLst>
                                      </p:cBhvr>
                                      <p:tavLst>
                                        <p:tav tm="0">
                                          <p:val>
                                            <p:fltVal val="0.5"/>
                                          </p:val>
                                        </p:tav>
                                        <p:tav tm="100000">
                                          <p:val>
                                            <p:strVal val="#ppt_x"/>
                                          </p:val>
                                        </p:tav>
                                      </p:tavLst>
                                    </p:anim>
                                    <p:anim calcmode="lin" valueType="num">
                                      <p:cBhvr>
                                        <p:cTn dur="500" fill="hold" id="19"/>
                                        <p:tgtEl>
                                          <p:spTgt spid="8"/>
                                        </p:tgtEl>
                                        <p:attrNameLst>
                                          <p:attrName>ppt_y</p:attrName>
                                        </p:attrNameLst>
                                      </p:cBhvr>
                                      <p:tavLst>
                                        <p:tav tm="0">
                                          <p:val>
                                            <p:fltVal val="0.5"/>
                                          </p:val>
                                        </p:tav>
                                        <p:tav tm="100000">
                                          <p:val>
                                            <p:strVal val="#ppt_y"/>
                                          </p:val>
                                        </p:tav>
                                      </p:tavLst>
                                    </p:anim>
                                  </p:childTnLst>
                                </p:cTn>
                              </p:par>
                              <p:par>
                                <p:cTn fill="hold" id="20" nodeType="withEffect" presetClass="entr" presetID="53" presetSubtype="0">
                                  <p:stCondLst>
                                    <p:cond delay="250"/>
                                  </p:stCondLst>
                                  <p:childTnLst>
                                    <p:set>
                                      <p:cBhvr>
                                        <p:cTn dur="1" fill="hold" id="21">
                                          <p:stCondLst>
                                            <p:cond delay="0"/>
                                          </p:stCondLst>
                                        </p:cTn>
                                        <p:tgtEl>
                                          <p:spTgt spid="11"/>
                                        </p:tgtEl>
                                        <p:attrNameLst>
                                          <p:attrName>style.visibility</p:attrName>
                                        </p:attrNameLst>
                                      </p:cBhvr>
                                      <p:to>
                                        <p:strVal val="visible"/>
                                      </p:to>
                                    </p:set>
                                    <p:anim calcmode="lin" valueType="num">
                                      <p:cBhvr>
                                        <p:cTn dur="500" fill="hold" id="22"/>
                                        <p:tgtEl>
                                          <p:spTgt spid="11"/>
                                        </p:tgtEl>
                                        <p:attrNameLst>
                                          <p:attrName>ppt_w</p:attrName>
                                        </p:attrNameLst>
                                      </p:cBhvr>
                                      <p:tavLst>
                                        <p:tav tm="0">
                                          <p:val>
                                            <p:fltVal val="0"/>
                                          </p:val>
                                        </p:tav>
                                        <p:tav tm="100000">
                                          <p:val>
                                            <p:strVal val="#ppt_w"/>
                                          </p:val>
                                        </p:tav>
                                      </p:tavLst>
                                    </p:anim>
                                    <p:anim calcmode="lin" valueType="num">
                                      <p:cBhvr>
                                        <p:cTn dur="500" fill="hold" id="23"/>
                                        <p:tgtEl>
                                          <p:spTgt spid="11"/>
                                        </p:tgtEl>
                                        <p:attrNameLst>
                                          <p:attrName>ppt_h</p:attrName>
                                        </p:attrNameLst>
                                      </p:cBhvr>
                                      <p:tavLst>
                                        <p:tav tm="0">
                                          <p:val>
                                            <p:fltVal val="0"/>
                                          </p:val>
                                        </p:tav>
                                        <p:tav tm="100000">
                                          <p:val>
                                            <p:strVal val="#ppt_h"/>
                                          </p:val>
                                        </p:tav>
                                      </p:tavLst>
                                    </p:anim>
                                    <p:animEffect filter="fade" transition="in">
                                      <p:cBhvr>
                                        <p:cTn dur="500" id="24"/>
                                        <p:tgtEl>
                                          <p:spTgt spid="11"/>
                                        </p:tgtEl>
                                      </p:cBhvr>
                                    </p:animEffect>
                                    <p:anim calcmode="lin" valueType="num">
                                      <p:cBhvr>
                                        <p:cTn dur="500" fill="hold" id="25"/>
                                        <p:tgtEl>
                                          <p:spTgt spid="11"/>
                                        </p:tgtEl>
                                        <p:attrNameLst>
                                          <p:attrName>ppt_x</p:attrName>
                                        </p:attrNameLst>
                                      </p:cBhvr>
                                      <p:tavLst>
                                        <p:tav tm="0">
                                          <p:val>
                                            <p:fltVal val="0.5"/>
                                          </p:val>
                                        </p:tav>
                                        <p:tav tm="100000">
                                          <p:val>
                                            <p:strVal val="#ppt_x"/>
                                          </p:val>
                                        </p:tav>
                                      </p:tavLst>
                                    </p:anim>
                                    <p:anim calcmode="lin" valueType="num">
                                      <p:cBhvr>
                                        <p:cTn dur="500" fill="hold" id="26"/>
                                        <p:tgtEl>
                                          <p:spTgt spid="11"/>
                                        </p:tgtEl>
                                        <p:attrNameLst>
                                          <p:attrName>ppt_y</p:attrName>
                                        </p:attrNameLst>
                                      </p:cBhvr>
                                      <p:tavLst>
                                        <p:tav tm="0">
                                          <p:val>
                                            <p:fltVal val="0.5"/>
                                          </p:val>
                                        </p:tav>
                                        <p:tav tm="100000">
                                          <p:val>
                                            <p:strVal val="#ppt_y"/>
                                          </p:val>
                                        </p:tav>
                                      </p:tavLst>
                                    </p:anim>
                                  </p:childTnLst>
                                </p:cTn>
                              </p:par>
                              <p:par>
                                <p:cTn fill="hold" id="27" nodeType="withEffect" presetClass="entr" presetID="53" presetSubtype="0">
                                  <p:stCondLst>
                                    <p:cond delay="500"/>
                                  </p:stCondLst>
                                  <p:childTnLst>
                                    <p:set>
                                      <p:cBhvr>
                                        <p:cTn dur="1" fill="hold" id="28">
                                          <p:stCondLst>
                                            <p:cond delay="0"/>
                                          </p:stCondLst>
                                        </p:cTn>
                                        <p:tgtEl>
                                          <p:spTgt spid="14"/>
                                        </p:tgtEl>
                                        <p:attrNameLst>
                                          <p:attrName>style.visibility</p:attrName>
                                        </p:attrNameLst>
                                      </p:cBhvr>
                                      <p:to>
                                        <p:strVal val="visible"/>
                                      </p:to>
                                    </p:set>
                                    <p:anim calcmode="lin" valueType="num">
                                      <p:cBhvr>
                                        <p:cTn dur="500" fill="hold" id="29"/>
                                        <p:tgtEl>
                                          <p:spTgt spid="14"/>
                                        </p:tgtEl>
                                        <p:attrNameLst>
                                          <p:attrName>ppt_w</p:attrName>
                                        </p:attrNameLst>
                                      </p:cBhvr>
                                      <p:tavLst>
                                        <p:tav tm="0">
                                          <p:val>
                                            <p:fltVal val="0"/>
                                          </p:val>
                                        </p:tav>
                                        <p:tav tm="100000">
                                          <p:val>
                                            <p:strVal val="#ppt_w"/>
                                          </p:val>
                                        </p:tav>
                                      </p:tavLst>
                                    </p:anim>
                                    <p:anim calcmode="lin" valueType="num">
                                      <p:cBhvr>
                                        <p:cTn dur="500" fill="hold" id="30"/>
                                        <p:tgtEl>
                                          <p:spTgt spid="14"/>
                                        </p:tgtEl>
                                        <p:attrNameLst>
                                          <p:attrName>ppt_h</p:attrName>
                                        </p:attrNameLst>
                                      </p:cBhvr>
                                      <p:tavLst>
                                        <p:tav tm="0">
                                          <p:val>
                                            <p:fltVal val="0"/>
                                          </p:val>
                                        </p:tav>
                                        <p:tav tm="100000">
                                          <p:val>
                                            <p:strVal val="#ppt_h"/>
                                          </p:val>
                                        </p:tav>
                                      </p:tavLst>
                                    </p:anim>
                                    <p:animEffect filter="fade" transition="in">
                                      <p:cBhvr>
                                        <p:cTn dur="500" id="31"/>
                                        <p:tgtEl>
                                          <p:spTgt spid="14"/>
                                        </p:tgtEl>
                                      </p:cBhvr>
                                    </p:animEffect>
                                    <p:anim calcmode="lin" valueType="num">
                                      <p:cBhvr>
                                        <p:cTn dur="500" fill="hold" id="32"/>
                                        <p:tgtEl>
                                          <p:spTgt spid="14"/>
                                        </p:tgtEl>
                                        <p:attrNameLst>
                                          <p:attrName>ppt_x</p:attrName>
                                        </p:attrNameLst>
                                      </p:cBhvr>
                                      <p:tavLst>
                                        <p:tav tm="0">
                                          <p:val>
                                            <p:fltVal val="0.5"/>
                                          </p:val>
                                        </p:tav>
                                        <p:tav tm="100000">
                                          <p:val>
                                            <p:strVal val="#ppt_x"/>
                                          </p:val>
                                        </p:tav>
                                      </p:tavLst>
                                    </p:anim>
                                    <p:anim calcmode="lin" valueType="num">
                                      <p:cBhvr>
                                        <p:cTn dur="500" fill="hold" id="33"/>
                                        <p:tgtEl>
                                          <p:spTgt spid="14"/>
                                        </p:tgtEl>
                                        <p:attrNameLst>
                                          <p:attrName>ppt_y</p:attrName>
                                        </p:attrNameLst>
                                      </p:cBhvr>
                                      <p:tavLst>
                                        <p:tav tm="0">
                                          <p:val>
                                            <p:fltVal val="0.5"/>
                                          </p:val>
                                        </p:tav>
                                        <p:tav tm="100000">
                                          <p:val>
                                            <p:strVal val="#ppt_y"/>
                                          </p:val>
                                        </p:tav>
                                      </p:tavLst>
                                    </p:anim>
                                  </p:childTnLst>
                                </p:cTn>
                              </p:par>
                              <p:par>
                                <p:cTn fill="hold" id="34" nodeType="withEffect" presetClass="entr" presetID="53" presetSubtype="0">
                                  <p:stCondLst>
                                    <p:cond delay="750"/>
                                  </p:stCondLst>
                                  <p:childTnLst>
                                    <p:set>
                                      <p:cBhvr>
                                        <p:cTn dur="1" fill="hold" id="35">
                                          <p:stCondLst>
                                            <p:cond delay="0"/>
                                          </p:stCondLst>
                                        </p:cTn>
                                        <p:tgtEl>
                                          <p:spTgt spid="17"/>
                                        </p:tgtEl>
                                        <p:attrNameLst>
                                          <p:attrName>style.visibility</p:attrName>
                                        </p:attrNameLst>
                                      </p:cBhvr>
                                      <p:to>
                                        <p:strVal val="visible"/>
                                      </p:to>
                                    </p:set>
                                    <p:anim calcmode="lin" valueType="num">
                                      <p:cBhvr>
                                        <p:cTn dur="500" fill="hold" id="36"/>
                                        <p:tgtEl>
                                          <p:spTgt spid="17"/>
                                        </p:tgtEl>
                                        <p:attrNameLst>
                                          <p:attrName>ppt_w</p:attrName>
                                        </p:attrNameLst>
                                      </p:cBhvr>
                                      <p:tavLst>
                                        <p:tav tm="0">
                                          <p:val>
                                            <p:fltVal val="0"/>
                                          </p:val>
                                        </p:tav>
                                        <p:tav tm="100000">
                                          <p:val>
                                            <p:strVal val="#ppt_w"/>
                                          </p:val>
                                        </p:tav>
                                      </p:tavLst>
                                    </p:anim>
                                    <p:anim calcmode="lin" valueType="num">
                                      <p:cBhvr>
                                        <p:cTn dur="500" fill="hold" id="37"/>
                                        <p:tgtEl>
                                          <p:spTgt spid="17"/>
                                        </p:tgtEl>
                                        <p:attrNameLst>
                                          <p:attrName>ppt_h</p:attrName>
                                        </p:attrNameLst>
                                      </p:cBhvr>
                                      <p:tavLst>
                                        <p:tav tm="0">
                                          <p:val>
                                            <p:fltVal val="0"/>
                                          </p:val>
                                        </p:tav>
                                        <p:tav tm="100000">
                                          <p:val>
                                            <p:strVal val="#ppt_h"/>
                                          </p:val>
                                        </p:tav>
                                      </p:tavLst>
                                    </p:anim>
                                    <p:animEffect filter="fade" transition="in">
                                      <p:cBhvr>
                                        <p:cTn dur="500" id="38"/>
                                        <p:tgtEl>
                                          <p:spTgt spid="17"/>
                                        </p:tgtEl>
                                      </p:cBhvr>
                                    </p:animEffect>
                                    <p:anim calcmode="lin" valueType="num">
                                      <p:cBhvr>
                                        <p:cTn dur="500" fill="hold" id="39"/>
                                        <p:tgtEl>
                                          <p:spTgt spid="17"/>
                                        </p:tgtEl>
                                        <p:attrNameLst>
                                          <p:attrName>ppt_x</p:attrName>
                                        </p:attrNameLst>
                                      </p:cBhvr>
                                      <p:tavLst>
                                        <p:tav tm="0">
                                          <p:val>
                                            <p:fltVal val="0.5"/>
                                          </p:val>
                                        </p:tav>
                                        <p:tav tm="100000">
                                          <p:val>
                                            <p:strVal val="#ppt_x"/>
                                          </p:val>
                                        </p:tav>
                                      </p:tavLst>
                                    </p:anim>
                                    <p:anim calcmode="lin" valueType="num">
                                      <p:cBhvr>
                                        <p:cTn dur="500" fill="hold" id="40"/>
                                        <p:tgtEl>
                                          <p:spTgt spid="17"/>
                                        </p:tgtEl>
                                        <p:attrNameLst>
                                          <p:attrName>ppt_y</p:attrName>
                                        </p:attrNameLst>
                                      </p:cBhvr>
                                      <p:tavLst>
                                        <p:tav tm="0">
                                          <p:val>
                                            <p:fltVal val="0.5"/>
                                          </p:val>
                                        </p:tav>
                                        <p:tav tm="100000">
                                          <p:val>
                                            <p:strVal val="#ppt_y"/>
                                          </p:val>
                                        </p:tav>
                                      </p:tavLst>
                                    </p:anim>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2" presetSubtype="2">
                                  <p:stCondLst>
                                    <p:cond delay="0"/>
                                  </p:stCondLst>
                                  <p:childTnLst>
                                    <p:set>
                                      <p:cBhvr>
                                        <p:cTn dur="1" fill="hold" id="44">
                                          <p:stCondLst>
                                            <p:cond delay="0"/>
                                          </p:stCondLst>
                                        </p:cTn>
                                        <p:tgtEl>
                                          <p:spTgt spid="6"/>
                                        </p:tgtEl>
                                        <p:attrNameLst>
                                          <p:attrName>style.visibility</p:attrName>
                                        </p:attrNameLst>
                                      </p:cBhvr>
                                      <p:to>
                                        <p:strVal val="visible"/>
                                      </p:to>
                                    </p:set>
                                    <p:anim calcmode="lin" valueType="num">
                                      <p:cBhvr additive="base">
                                        <p:cTn dur="500" fill="hold" id="45"/>
                                        <p:tgtEl>
                                          <p:spTgt spid="6"/>
                                        </p:tgtEl>
                                        <p:attrNameLst>
                                          <p:attrName>ppt_x</p:attrName>
                                        </p:attrNameLst>
                                      </p:cBhvr>
                                      <p:tavLst>
                                        <p:tav tm="0">
                                          <p:val>
                                            <p:strVal val="1+#ppt_w/2"/>
                                          </p:val>
                                        </p:tav>
                                        <p:tav tm="100000">
                                          <p:val>
                                            <p:strVal val="#ppt_x"/>
                                          </p:val>
                                        </p:tav>
                                      </p:tavLst>
                                    </p:anim>
                                    <p:anim calcmode="lin" valueType="num">
                                      <p:cBhvr additive="base">
                                        <p:cTn dur="500" fill="hold" id="46"/>
                                        <p:tgtEl>
                                          <p:spTgt spid="6"/>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2">
                                  <p:stCondLst>
                                    <p:cond delay="250"/>
                                  </p:stCondLst>
                                  <p:childTnLst>
                                    <p:set>
                                      <p:cBhvr>
                                        <p:cTn dur="1" fill="hold" id="48">
                                          <p:stCondLst>
                                            <p:cond delay="0"/>
                                          </p:stCondLst>
                                        </p:cTn>
                                        <p:tgtEl>
                                          <p:spTgt spid="7"/>
                                        </p:tgtEl>
                                        <p:attrNameLst>
                                          <p:attrName>style.visibility</p:attrName>
                                        </p:attrNameLst>
                                      </p:cBhvr>
                                      <p:to>
                                        <p:strVal val="visible"/>
                                      </p:to>
                                    </p:set>
                                    <p:anim calcmode="lin" valueType="num">
                                      <p:cBhvr additive="base">
                                        <p:cTn dur="500" fill="hold" id="49"/>
                                        <p:tgtEl>
                                          <p:spTgt spid="7"/>
                                        </p:tgtEl>
                                        <p:attrNameLst>
                                          <p:attrName>ppt_x</p:attrName>
                                        </p:attrNameLst>
                                      </p:cBhvr>
                                      <p:tavLst>
                                        <p:tav tm="0">
                                          <p:val>
                                            <p:strVal val="1+#ppt_w/2"/>
                                          </p:val>
                                        </p:tav>
                                        <p:tav tm="100000">
                                          <p:val>
                                            <p:strVal val="#ppt_x"/>
                                          </p:val>
                                        </p:tav>
                                      </p:tavLst>
                                    </p:anim>
                                    <p:anim calcmode="lin" valueType="num">
                                      <p:cBhvr additive="base">
                                        <p:cTn dur="500" fill="hold" id="50"/>
                                        <p:tgtEl>
                                          <p:spTgt spid="7"/>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8">
                                  <p:stCondLst>
                                    <p:cond delay="500"/>
                                  </p:stCondLst>
                                  <p:childTnLst>
                                    <p:set>
                                      <p:cBhvr>
                                        <p:cTn dur="1" fill="hold" id="52">
                                          <p:stCondLst>
                                            <p:cond delay="0"/>
                                          </p:stCondLst>
                                        </p:cTn>
                                        <p:tgtEl>
                                          <p:spTgt spid="5"/>
                                        </p:tgtEl>
                                        <p:attrNameLst>
                                          <p:attrName>style.visibility</p:attrName>
                                        </p:attrNameLst>
                                      </p:cBhvr>
                                      <p:to>
                                        <p:strVal val="visible"/>
                                      </p:to>
                                    </p:set>
                                    <p:anim calcmode="lin" valueType="num">
                                      <p:cBhvr additive="base">
                                        <p:cTn dur="500" fill="hold" id="53"/>
                                        <p:tgtEl>
                                          <p:spTgt spid="5"/>
                                        </p:tgtEl>
                                        <p:attrNameLst>
                                          <p:attrName>ppt_x</p:attrName>
                                        </p:attrNameLst>
                                      </p:cBhvr>
                                      <p:tavLst>
                                        <p:tav tm="0">
                                          <p:val>
                                            <p:strVal val="0-#ppt_w/2"/>
                                          </p:val>
                                        </p:tav>
                                        <p:tav tm="100000">
                                          <p:val>
                                            <p:strVal val="#ppt_x"/>
                                          </p:val>
                                        </p:tav>
                                      </p:tavLst>
                                    </p:anim>
                                    <p:anim calcmode="lin" valueType="num">
                                      <p:cBhvr additive="base">
                                        <p:cTn dur="500" fill="hold" id="54"/>
                                        <p:tgtEl>
                                          <p:spTgt spid="5"/>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8">
                                  <p:stCondLst>
                                    <p:cond delay="750"/>
                                  </p:stCondLst>
                                  <p:childTnLst>
                                    <p:set>
                                      <p:cBhvr>
                                        <p:cTn dur="1" fill="hold" id="56">
                                          <p:stCondLst>
                                            <p:cond delay="0"/>
                                          </p:stCondLst>
                                        </p:cTn>
                                        <p:tgtEl>
                                          <p:spTgt spid="4"/>
                                        </p:tgtEl>
                                        <p:attrNameLst>
                                          <p:attrName>style.visibility</p:attrName>
                                        </p:attrNameLst>
                                      </p:cBhvr>
                                      <p:to>
                                        <p:strVal val="visible"/>
                                      </p:to>
                                    </p:set>
                                    <p:anim calcmode="lin" valueType="num">
                                      <p:cBhvr additive="base">
                                        <p:cTn dur="500" fill="hold" id="57"/>
                                        <p:tgtEl>
                                          <p:spTgt spid="4"/>
                                        </p:tgtEl>
                                        <p:attrNameLst>
                                          <p:attrName>ppt_x</p:attrName>
                                        </p:attrNameLst>
                                      </p:cBhvr>
                                      <p:tavLst>
                                        <p:tav tm="0">
                                          <p:val>
                                            <p:strVal val="0-#ppt_w/2"/>
                                          </p:val>
                                        </p:tav>
                                        <p:tav tm="100000">
                                          <p:val>
                                            <p:strVal val="#ppt_x"/>
                                          </p:val>
                                        </p:tav>
                                      </p:tavLst>
                                    </p:anim>
                                    <p:anim calcmode="lin" valueType="num">
                                      <p:cBhvr additive="base">
                                        <p:cTn dur="500" fill="hold" id="58"/>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5"/>
      <p:bldP grpId="0" spid="6"/>
      <p:bldP grpId="0" spid="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54"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4925988" cy="2770868"/>
          </a:xfrm>
          <a:prstGeom prst="rect">
            <a:avLst/>
          </a:prstGeom>
          <a:noFill/>
          <a:extLst>
            <a:ext uri="{909E8E84-426E-40DD-AFC4-6F175D3DCCD1}">
              <a14:hiddenFill>
                <a:solidFill>
                  <a:srgbClr val="FFFFFF"/>
                </a:solidFill>
              </a14:hiddenFill>
            </a:ext>
          </a:extLst>
        </p:spPr>
      </p:pic>
      <p:sp>
        <p:nvSpPr>
          <p:cNvPr id="55" name="矩形 54"/>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矩形 55"/>
          <p:cNvSpPr/>
          <p:nvPr/>
        </p:nvSpPr>
        <p:spPr>
          <a:xfrm>
            <a:off x="1316261" y="298621"/>
            <a:ext cx="2011680" cy="365760"/>
          </a:xfrm>
          <a:prstGeom prst="rect">
            <a:avLst/>
          </a:prstGeom>
        </p:spPr>
        <p:txBody>
          <a:bodyPr wrap="none">
            <a:spAutoFit/>
          </a:bodyPr>
          <a:lstStyle/>
          <a:p>
            <a:r>
              <a:rPr altLang="en-US" lang="zh-CN" sz="1800">
                <a:solidFill>
                  <a:schemeClr val="tx1">
                    <a:lumMod val="95000"/>
                    <a:lumOff val="5000"/>
                  </a:schemeClr>
                </a:solidFill>
                <a:ea charset="-122" panose="020b0503020204020204" pitchFamily="34" typeface="微软雅黑"/>
              </a:rPr>
              <a:t>单击添加文字标题</a:t>
            </a:r>
          </a:p>
        </p:txBody>
      </p:sp>
      <p:sp>
        <p:nvSpPr>
          <p:cNvPr id="57" name="矩形 56"/>
          <p:cNvSpPr/>
          <p:nvPr/>
        </p:nvSpPr>
        <p:spPr>
          <a:xfrm>
            <a:off x="1332210" y="556195"/>
            <a:ext cx="1730990" cy="304800"/>
          </a:xfrm>
          <a:prstGeom prst="rect">
            <a:avLst/>
          </a:prstGeom>
        </p:spPr>
        <p:txBody>
          <a:bodyPr wrap="none">
            <a:spAutoFit/>
          </a:bodyPr>
          <a:lstStyle/>
          <a:p>
            <a:r>
              <a:rPr altLang="zh-CN" lang="en-US" sz="1400">
                <a:solidFill>
                  <a:schemeClr val="tx1">
                    <a:lumMod val="95000"/>
                    <a:lumOff val="5000"/>
                  </a:schemeClr>
                </a:solidFill>
                <a:ea charset="-122" panose="020b0503020204020204" pitchFamily="34" typeface="微软雅黑"/>
              </a:rPr>
              <a:t>Click add text caption</a:t>
            </a:r>
          </a:p>
        </p:txBody>
      </p:sp>
      <p:grpSp>
        <p:nvGrpSpPr>
          <p:cNvPr id="2" name="组合 1"/>
          <p:cNvGrpSpPr/>
          <p:nvPr/>
        </p:nvGrpSpPr>
        <p:grpSpPr>
          <a:xfrm>
            <a:off x="4539940" y="1512094"/>
            <a:ext cx="3701776" cy="2714833"/>
            <a:chOff x="6149336" y="2057400"/>
            <a:chExt cx="5014046" cy="3693882"/>
          </a:xfrm>
        </p:grpSpPr>
        <p:grpSp>
          <p:nvGrpSpPr>
            <p:cNvPr id="3" name="组合 2"/>
            <p:cNvGrpSpPr/>
            <p:nvPr/>
          </p:nvGrpSpPr>
          <p:grpSpPr>
            <a:xfrm>
              <a:off x="6149336" y="2057400"/>
              <a:ext cx="1794404" cy="3693882"/>
              <a:chOff x="1595744" y="1504948"/>
              <a:chExt cx="2109927" cy="4343402"/>
            </a:xfrm>
          </p:grpSpPr>
          <p:grpSp>
            <p:nvGrpSpPr>
              <p:cNvPr id="16" name="组合 15"/>
              <p:cNvGrpSpPr/>
              <p:nvPr/>
            </p:nvGrpSpPr>
            <p:grpSpPr>
              <a:xfrm>
                <a:off x="1595744" y="1504948"/>
                <a:ext cx="2109927" cy="4343402"/>
                <a:chOff x="1595744" y="1504948"/>
                <a:chExt cx="2109927" cy="4343402"/>
              </a:xfrm>
            </p:grpSpPr>
            <p:grpSp>
              <p:nvGrpSpPr>
                <p:cNvPr id="18" name="组合 17"/>
                <p:cNvGrpSpPr/>
                <p:nvPr/>
              </p:nvGrpSpPr>
              <p:grpSpPr>
                <a:xfrm>
                  <a:off x="1595744" y="1504948"/>
                  <a:ext cx="1718965" cy="1546248"/>
                  <a:chOff x="1800523" y="1479548"/>
                  <a:chExt cx="1718965" cy="1546248"/>
                </a:xfrm>
                <a:solidFill>
                  <a:srgbClr val="494951"/>
                </a:solidFill>
              </p:grpSpPr>
              <p:sp>
                <p:nvSpPr>
                  <p:cNvPr id="23" name="同侧圆角矩形 22"/>
                  <p:cNvSpPr/>
                  <p:nvPr/>
                </p:nvSpPr>
                <p:spPr>
                  <a:xfrm>
                    <a:off x="3251803" y="1479548"/>
                    <a:ext cx="267685" cy="244475"/>
                  </a:xfrm>
                  <a:prstGeom prst="round2SameRect">
                    <a:avLst>
                      <a:gd fmla="val 9849"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4" name="同侧圆角矩形 23"/>
                  <p:cNvSpPr/>
                  <p:nvPr/>
                </p:nvSpPr>
                <p:spPr>
                  <a:xfrm rot="16200000">
                    <a:off x="1821708" y="2055264"/>
                    <a:ext cx="202105"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5" name="同侧圆角矩形 24"/>
                  <p:cNvSpPr/>
                  <p:nvPr/>
                </p:nvSpPr>
                <p:spPr>
                  <a:xfrm rot="16200000">
                    <a:off x="1840232" y="2455840"/>
                    <a:ext cx="165058"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6" name="同侧圆角矩形 25"/>
                  <p:cNvSpPr/>
                  <p:nvPr/>
                </p:nvSpPr>
                <p:spPr>
                  <a:xfrm rot="16200000">
                    <a:off x="1840233" y="2821029"/>
                    <a:ext cx="165058"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19" name="圆角矩形 18"/>
                <p:cNvSpPr/>
                <p:nvPr/>
              </p:nvSpPr>
              <p:spPr>
                <a:xfrm rot="16200000">
                  <a:off x="501671" y="2644350"/>
                  <a:ext cx="4320000" cy="2088000"/>
                </a:xfrm>
                <a:prstGeom prst="roundRect">
                  <a:avLst>
                    <a:gd fmla="val 14809" name="adj"/>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0" name="圆角矩形 19"/>
                <p:cNvSpPr/>
                <p:nvPr/>
              </p:nvSpPr>
              <p:spPr>
                <a:xfrm rot="16200000">
                  <a:off x="554471" y="2690766"/>
                  <a:ext cx="4214400" cy="1995168"/>
                </a:xfrm>
                <a:prstGeom prst="roundRect">
                  <a:avLst>
                    <a:gd fmla="val 13725" name="adj"/>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1" name="椭圆 20"/>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2" name="圆角矩形 21"/>
                <p:cNvSpPr/>
                <p:nvPr/>
              </p:nvSpPr>
              <p:spPr>
                <a:xfrm>
                  <a:off x="2464535" y="1853651"/>
                  <a:ext cx="354806" cy="45793"/>
                </a:xfrm>
                <a:prstGeom prst="roundRect">
                  <a:avLst>
                    <a:gd fmla="val 50000" name="adj"/>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17" name="矩形 16"/>
              <p:cNvSpPr/>
              <p:nvPr/>
            </p:nvSpPr>
            <p:spPr>
              <a:xfrm>
                <a:off x="1788546" y="2120899"/>
                <a:ext cx="1746250" cy="3092451"/>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4" name="组合 3"/>
            <p:cNvGrpSpPr/>
            <p:nvPr/>
          </p:nvGrpSpPr>
          <p:grpSpPr>
            <a:xfrm>
              <a:off x="9368978" y="2057400"/>
              <a:ext cx="1794404" cy="3693882"/>
              <a:chOff x="1595744" y="1504948"/>
              <a:chExt cx="2109927" cy="4343402"/>
            </a:xfrm>
          </p:grpSpPr>
          <p:grpSp>
            <p:nvGrpSpPr>
              <p:cNvPr id="5" name="组合 4"/>
              <p:cNvGrpSpPr/>
              <p:nvPr/>
            </p:nvGrpSpPr>
            <p:grpSpPr>
              <a:xfrm>
                <a:off x="1595744" y="1504948"/>
                <a:ext cx="2109927" cy="4343402"/>
                <a:chOff x="1595744" y="1504948"/>
                <a:chExt cx="2109927" cy="4343402"/>
              </a:xfrm>
            </p:grpSpPr>
            <p:grpSp>
              <p:nvGrpSpPr>
                <p:cNvPr id="7" name="组合 6"/>
                <p:cNvGrpSpPr/>
                <p:nvPr/>
              </p:nvGrpSpPr>
              <p:grpSpPr>
                <a:xfrm>
                  <a:off x="1595744" y="1504948"/>
                  <a:ext cx="1718965" cy="1546248"/>
                  <a:chOff x="1800523" y="1479548"/>
                  <a:chExt cx="1718965" cy="1546248"/>
                </a:xfrm>
                <a:solidFill>
                  <a:srgbClr val="494951"/>
                </a:solidFill>
              </p:grpSpPr>
              <p:sp>
                <p:nvSpPr>
                  <p:cNvPr id="12" name="同侧圆角矩形 11"/>
                  <p:cNvSpPr/>
                  <p:nvPr/>
                </p:nvSpPr>
                <p:spPr>
                  <a:xfrm>
                    <a:off x="3251803" y="1479548"/>
                    <a:ext cx="267685" cy="244475"/>
                  </a:xfrm>
                  <a:prstGeom prst="round2SameRect">
                    <a:avLst>
                      <a:gd fmla="val 9849"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3" name="同侧圆角矩形 12"/>
                  <p:cNvSpPr/>
                  <p:nvPr/>
                </p:nvSpPr>
                <p:spPr>
                  <a:xfrm rot="16200000">
                    <a:off x="1821708" y="2055264"/>
                    <a:ext cx="202105"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4" name="同侧圆角矩形 13"/>
                  <p:cNvSpPr/>
                  <p:nvPr/>
                </p:nvSpPr>
                <p:spPr>
                  <a:xfrm rot="16200000">
                    <a:off x="1840232" y="2455840"/>
                    <a:ext cx="165058"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5" name="同侧圆角矩形 14"/>
                  <p:cNvSpPr/>
                  <p:nvPr/>
                </p:nvSpPr>
                <p:spPr>
                  <a:xfrm rot="16200000">
                    <a:off x="1840233" y="2821029"/>
                    <a:ext cx="165058"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8" name="圆角矩形 7"/>
                <p:cNvSpPr/>
                <p:nvPr/>
              </p:nvSpPr>
              <p:spPr>
                <a:xfrm rot="16200000">
                  <a:off x="501671" y="2644350"/>
                  <a:ext cx="4320000" cy="2088000"/>
                </a:xfrm>
                <a:prstGeom prst="roundRect">
                  <a:avLst>
                    <a:gd fmla="val 14809" name="adj"/>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 name="圆角矩形 8"/>
                <p:cNvSpPr/>
                <p:nvPr/>
              </p:nvSpPr>
              <p:spPr>
                <a:xfrm rot="16200000">
                  <a:off x="554471" y="2690766"/>
                  <a:ext cx="4214400" cy="1995168"/>
                </a:xfrm>
                <a:prstGeom prst="roundRect">
                  <a:avLst>
                    <a:gd fmla="val 13725" name="adj"/>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 name="椭圆 9"/>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1" name="圆角矩形 10"/>
                <p:cNvSpPr/>
                <p:nvPr/>
              </p:nvSpPr>
              <p:spPr>
                <a:xfrm>
                  <a:off x="2464535" y="1853651"/>
                  <a:ext cx="354806" cy="45793"/>
                </a:xfrm>
                <a:prstGeom prst="roundRect">
                  <a:avLst>
                    <a:gd fmla="val 50000" name="adj"/>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6" name="矩形 5"/>
              <p:cNvSpPr/>
              <p:nvPr/>
            </p:nvSpPr>
            <p:spPr>
              <a:xfrm>
                <a:off x="1788546" y="2120899"/>
                <a:ext cx="1746250" cy="3092451"/>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grpSp>
        <p:nvGrpSpPr>
          <p:cNvPr id="27" name="组合 26"/>
          <p:cNvGrpSpPr/>
          <p:nvPr/>
        </p:nvGrpSpPr>
        <p:grpSpPr>
          <a:xfrm>
            <a:off x="5597774" y="1164112"/>
            <a:ext cx="1617452" cy="3314608"/>
            <a:chOff x="1595744" y="1504948"/>
            <a:chExt cx="2109927" cy="4343402"/>
          </a:xfrm>
        </p:grpSpPr>
        <p:grpSp>
          <p:nvGrpSpPr>
            <p:cNvPr id="28" name="组合 27"/>
            <p:cNvGrpSpPr/>
            <p:nvPr/>
          </p:nvGrpSpPr>
          <p:grpSpPr>
            <a:xfrm>
              <a:off x="1595744" y="1504948"/>
              <a:ext cx="2109927" cy="4343402"/>
              <a:chOff x="1595744" y="1504948"/>
              <a:chExt cx="2109927" cy="4343402"/>
            </a:xfrm>
          </p:grpSpPr>
          <p:grpSp>
            <p:nvGrpSpPr>
              <p:cNvPr id="30" name="组合 29"/>
              <p:cNvGrpSpPr/>
              <p:nvPr/>
            </p:nvGrpSpPr>
            <p:grpSpPr>
              <a:xfrm>
                <a:off x="1595744" y="1504948"/>
                <a:ext cx="1718965" cy="1546248"/>
                <a:chOff x="1800523" y="1479548"/>
                <a:chExt cx="1718965" cy="1546248"/>
              </a:xfrm>
              <a:solidFill>
                <a:srgbClr val="494951"/>
              </a:solidFill>
            </p:grpSpPr>
            <p:sp>
              <p:nvSpPr>
                <p:cNvPr id="35" name="同侧圆角矩形 34"/>
                <p:cNvSpPr/>
                <p:nvPr/>
              </p:nvSpPr>
              <p:spPr>
                <a:xfrm>
                  <a:off x="3251803" y="1479548"/>
                  <a:ext cx="267685" cy="244475"/>
                </a:xfrm>
                <a:prstGeom prst="round2SameRect">
                  <a:avLst>
                    <a:gd fmla="val 9849"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6" name="同侧圆角矩形 35"/>
                <p:cNvSpPr/>
                <p:nvPr/>
              </p:nvSpPr>
              <p:spPr>
                <a:xfrm rot="16200000">
                  <a:off x="1821708" y="2055264"/>
                  <a:ext cx="202105"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7" name="同侧圆角矩形 36"/>
                <p:cNvSpPr/>
                <p:nvPr/>
              </p:nvSpPr>
              <p:spPr>
                <a:xfrm rot="16200000">
                  <a:off x="1840232" y="2455840"/>
                  <a:ext cx="165058"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8" name="同侧圆角矩形 37"/>
                <p:cNvSpPr/>
                <p:nvPr/>
              </p:nvSpPr>
              <p:spPr>
                <a:xfrm rot="16200000">
                  <a:off x="1840233" y="2821029"/>
                  <a:ext cx="165058"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31" name="圆角矩形 30"/>
              <p:cNvSpPr/>
              <p:nvPr/>
            </p:nvSpPr>
            <p:spPr>
              <a:xfrm rot="16200000">
                <a:off x="501671" y="2644350"/>
                <a:ext cx="4320000" cy="2088000"/>
              </a:xfrm>
              <a:prstGeom prst="roundRect">
                <a:avLst>
                  <a:gd fmla="val 14809" name="adj"/>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2" name="圆角矩形 31"/>
              <p:cNvSpPr/>
              <p:nvPr/>
            </p:nvSpPr>
            <p:spPr>
              <a:xfrm rot="16200000">
                <a:off x="554471" y="2690766"/>
                <a:ext cx="4214400" cy="1995168"/>
              </a:xfrm>
              <a:prstGeom prst="roundRect">
                <a:avLst>
                  <a:gd fmla="val 13725" name="adj"/>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3" name="椭圆 32"/>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4" name="圆角矩形 33"/>
              <p:cNvSpPr/>
              <p:nvPr/>
            </p:nvSpPr>
            <p:spPr>
              <a:xfrm>
                <a:off x="2464535" y="1853651"/>
                <a:ext cx="354806" cy="45793"/>
              </a:xfrm>
              <a:prstGeom prst="roundRect">
                <a:avLst>
                  <a:gd fmla="val 50000" name="adj"/>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29" name="矩形 28"/>
            <p:cNvSpPr/>
            <p:nvPr/>
          </p:nvSpPr>
          <p:spPr>
            <a:xfrm>
              <a:off x="1788546" y="2120900"/>
              <a:ext cx="1746250" cy="3092450"/>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39" name="组合 38"/>
          <p:cNvGrpSpPr/>
          <p:nvPr/>
        </p:nvGrpSpPr>
        <p:grpSpPr>
          <a:xfrm>
            <a:off x="737338" y="1489504"/>
            <a:ext cx="1328906" cy="1322917"/>
            <a:chOff x="998722" y="2077464"/>
            <a:chExt cx="1800000" cy="1800000"/>
          </a:xfrm>
        </p:grpSpPr>
        <p:sp>
          <p:nvSpPr>
            <p:cNvPr id="40" name="椭圆 39"/>
            <p:cNvSpPr/>
            <p:nvPr/>
          </p:nvSpPr>
          <p:spPr>
            <a:xfrm>
              <a:off x="998722" y="2077464"/>
              <a:ext cx="1800000" cy="1800000"/>
            </a:xfrm>
            <a:prstGeom prst="ellipse">
              <a:avLst/>
            </a:prstGeom>
            <a:noFill/>
            <a:ln w="19050">
              <a:solidFill>
                <a:srgbClr val="EB193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1" name="弧形 40"/>
            <p:cNvSpPr/>
            <p:nvPr/>
          </p:nvSpPr>
          <p:spPr>
            <a:xfrm>
              <a:off x="998722" y="2077464"/>
              <a:ext cx="1800000" cy="1800000"/>
            </a:xfrm>
            <a:prstGeom prst="arc">
              <a:avLst>
                <a:gd fmla="val 16200000" name="adj1"/>
                <a:gd fmla="val 8851924" name="adj2"/>
              </a:avLst>
            </a:prstGeom>
            <a:ln cap="rnd" w="127000">
              <a:solidFill>
                <a:srgbClr val="EB193E"/>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grpSp>
      <p:grpSp>
        <p:nvGrpSpPr>
          <p:cNvPr id="42" name="组合 41"/>
          <p:cNvGrpSpPr/>
          <p:nvPr/>
        </p:nvGrpSpPr>
        <p:grpSpPr>
          <a:xfrm>
            <a:off x="2643185" y="1489504"/>
            <a:ext cx="1328906" cy="1322917"/>
            <a:chOff x="3580187" y="2077464"/>
            <a:chExt cx="1800000" cy="1800000"/>
          </a:xfrm>
        </p:grpSpPr>
        <p:sp>
          <p:nvSpPr>
            <p:cNvPr id="43" name="椭圆 42"/>
            <p:cNvSpPr/>
            <p:nvPr/>
          </p:nvSpPr>
          <p:spPr>
            <a:xfrm>
              <a:off x="3580187" y="2077464"/>
              <a:ext cx="1800000" cy="1800000"/>
            </a:xfrm>
            <a:prstGeom prst="ellipse">
              <a:avLst/>
            </a:prstGeom>
            <a:noFill/>
            <a:ln w="19050">
              <a:solidFill>
                <a:srgbClr val="EB193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4" name="弧形 43"/>
            <p:cNvSpPr/>
            <p:nvPr/>
          </p:nvSpPr>
          <p:spPr>
            <a:xfrm>
              <a:off x="3580187" y="2077464"/>
              <a:ext cx="1800000" cy="1800000"/>
            </a:xfrm>
            <a:prstGeom prst="arc">
              <a:avLst>
                <a:gd fmla="val 16200000" name="adj1"/>
                <a:gd fmla="val 11250901" name="adj2"/>
              </a:avLst>
            </a:prstGeom>
            <a:ln cap="rnd" w="127000">
              <a:solidFill>
                <a:srgbClr val="EB193E"/>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grpSp>
      <p:grpSp>
        <p:nvGrpSpPr>
          <p:cNvPr id="45" name="组合 44"/>
          <p:cNvGrpSpPr/>
          <p:nvPr/>
        </p:nvGrpSpPr>
        <p:grpSpPr>
          <a:xfrm>
            <a:off x="937575" y="1688839"/>
            <a:ext cx="928431" cy="924247"/>
            <a:chOff x="1269943" y="2348685"/>
            <a:chExt cx="1257558" cy="1257558"/>
          </a:xfrm>
        </p:grpSpPr>
        <p:sp>
          <p:nvSpPr>
            <p:cNvPr id="46" name="椭圆 45"/>
            <p:cNvSpPr/>
            <p:nvPr/>
          </p:nvSpPr>
          <p:spPr>
            <a:xfrm>
              <a:off x="1269943" y="2348685"/>
              <a:ext cx="1257558" cy="1257558"/>
            </a:xfrm>
            <a:prstGeom prst="ellipse">
              <a:avLst/>
            </a:prstGeom>
            <a:solidFill>
              <a:srgbClr val="EB193E"/>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7" name="矩形 46"/>
            <p:cNvSpPr/>
            <p:nvPr/>
          </p:nvSpPr>
          <p:spPr>
            <a:xfrm>
              <a:off x="1374918" y="2635321"/>
              <a:ext cx="1047609" cy="684288"/>
            </a:xfrm>
            <a:prstGeom prst="rect">
              <a:avLst/>
            </a:prstGeom>
          </p:spPr>
          <p:txBody>
            <a:bodyPr anchor="ctr" wrap="none">
              <a:spAutoFit/>
            </a:bodyPr>
            <a:lstStyle/>
            <a:p>
              <a:pPr algn="ctr"/>
              <a:r>
                <a:rPr altLang="zh-CN" lang="en-US" sz="2700">
                  <a:solidFill>
                    <a:schemeClr val="bg1"/>
                  </a:solidFill>
                  <a:ea charset="-122" panose="020b0503020204020204" pitchFamily="34" typeface="微软雅黑"/>
                </a:rPr>
                <a:t>65%</a:t>
              </a:r>
            </a:p>
          </p:txBody>
        </p:sp>
      </p:grpSp>
      <p:grpSp>
        <p:nvGrpSpPr>
          <p:cNvPr id="48" name="组合 47"/>
          <p:cNvGrpSpPr/>
          <p:nvPr/>
        </p:nvGrpSpPr>
        <p:grpSpPr>
          <a:xfrm>
            <a:off x="2843423" y="1688839"/>
            <a:ext cx="928431" cy="924247"/>
            <a:chOff x="3862790" y="2348685"/>
            <a:chExt cx="1257558" cy="1257558"/>
          </a:xfrm>
        </p:grpSpPr>
        <p:sp>
          <p:nvSpPr>
            <p:cNvPr id="49" name="椭圆 48"/>
            <p:cNvSpPr/>
            <p:nvPr/>
          </p:nvSpPr>
          <p:spPr>
            <a:xfrm>
              <a:off x="3862790" y="2348685"/>
              <a:ext cx="1257558" cy="1257558"/>
            </a:xfrm>
            <a:prstGeom prst="ellipse">
              <a:avLst/>
            </a:prstGeom>
            <a:solidFill>
              <a:srgbClr val="EB193E"/>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0" name="矩形 49"/>
            <p:cNvSpPr/>
            <p:nvPr/>
          </p:nvSpPr>
          <p:spPr>
            <a:xfrm>
              <a:off x="3945001" y="2658181"/>
              <a:ext cx="1047609" cy="684288"/>
            </a:xfrm>
            <a:prstGeom prst="rect">
              <a:avLst/>
            </a:prstGeom>
          </p:spPr>
          <p:txBody>
            <a:bodyPr anchor="ctr" wrap="none">
              <a:spAutoFit/>
            </a:bodyPr>
            <a:lstStyle/>
            <a:p>
              <a:pPr algn="ctr"/>
              <a:r>
                <a:rPr altLang="zh-CN" lang="en-US" sz="2700">
                  <a:solidFill>
                    <a:schemeClr val="bg1"/>
                  </a:solidFill>
                  <a:ea charset="-122" panose="020b0503020204020204" pitchFamily="34" typeface="微软雅黑"/>
                </a:rPr>
                <a:t>75%</a:t>
              </a:r>
            </a:p>
          </p:txBody>
        </p:sp>
      </p:grpSp>
      <p:sp>
        <p:nvSpPr>
          <p:cNvPr id="51" name="矩形 50"/>
          <p:cNvSpPr/>
          <p:nvPr/>
        </p:nvSpPr>
        <p:spPr>
          <a:xfrm>
            <a:off x="717322" y="3363306"/>
            <a:ext cx="3263173" cy="918292"/>
          </a:xfrm>
          <a:prstGeom prst="rect">
            <a:avLst/>
          </a:prstGeom>
        </p:spPr>
        <p:txBody>
          <a:bodyPr bIns="33696" lIns="67391" rIns="67391" tIns="33696" wrap="square">
            <a:spAutoFit/>
          </a:bodyPr>
          <a:lstStyle/>
          <a:p>
            <a:pPr>
              <a:lnSpc>
                <a:spcPct val="150000"/>
              </a:lnSpc>
              <a:spcAft>
                <a:spcPts val="442"/>
              </a:spcAft>
            </a:pPr>
            <a:r>
              <a:rPr altLang="en-US" lang="zh-CN" sz="700">
                <a:solidFill>
                  <a:schemeClr val="tx1">
                    <a:lumMod val="65000"/>
                    <a:lumOff val="35000"/>
                  </a:schemeClr>
                </a:solidFill>
                <a:latin charset="-122" panose="020b0503020204020204" pitchFamily="34" typeface="微软雅黑"/>
                <a:ea charset="-122" panose="020b0503020204020204" pitchFamily="34" typeface="微软雅黑"/>
              </a:rPr>
              <a:t>为客户服务是我们存在的唯一理由，客户需求是我们发展的原动力。</a:t>
            </a:r>
          </a:p>
          <a:p>
            <a:pPr>
              <a:lnSpc>
                <a:spcPct val="150000"/>
              </a:lnSpc>
              <a:spcAft>
                <a:spcPts val="442"/>
              </a:spcAft>
            </a:pPr>
            <a:r>
              <a:rPr altLang="en-US" lang="zh-CN" sz="700">
                <a:solidFill>
                  <a:schemeClr val="tx1">
                    <a:lumMod val="65000"/>
                    <a:lumOff val="35000"/>
                  </a:schemeClr>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a:t>
            </a:r>
          </a:p>
        </p:txBody>
      </p:sp>
      <p:sp>
        <p:nvSpPr>
          <p:cNvPr id="52" name="矩形 51"/>
          <p:cNvSpPr/>
          <p:nvPr/>
        </p:nvSpPr>
        <p:spPr>
          <a:xfrm>
            <a:off x="804175" y="2979936"/>
            <a:ext cx="1195232" cy="219792"/>
          </a:xfrm>
          <a:prstGeom prst="rect">
            <a:avLst/>
          </a:prstGeom>
        </p:spPr>
        <p:txBody>
          <a:bodyPr bIns="33696" lIns="67391" rIns="67391" tIns="33696" wrap="none">
            <a:spAutoFit/>
          </a:bodyPr>
          <a:lstStyle/>
          <a:p>
            <a:pPr algn="ctr"/>
            <a:r>
              <a:rPr altLang="zh-CN" lang="en-US" sz="1000">
                <a:solidFill>
                  <a:srgbClr val="EB193E"/>
                </a:solidFill>
                <a:latin charset="-122" panose="020b0503020204020204" pitchFamily="34" typeface="微软雅黑"/>
                <a:ea charset="-122" panose="020b0503020204020204" pitchFamily="34" typeface="微软雅黑"/>
              </a:rPr>
              <a:t>2016年市场占有率</a:t>
            </a:r>
          </a:p>
        </p:txBody>
      </p:sp>
      <p:sp>
        <p:nvSpPr>
          <p:cNvPr id="53" name="矩形 52"/>
          <p:cNvSpPr/>
          <p:nvPr/>
        </p:nvSpPr>
        <p:spPr>
          <a:xfrm>
            <a:off x="2685600" y="2979936"/>
            <a:ext cx="1195232" cy="219792"/>
          </a:xfrm>
          <a:prstGeom prst="rect">
            <a:avLst/>
          </a:prstGeom>
        </p:spPr>
        <p:txBody>
          <a:bodyPr bIns="33696" lIns="67391" rIns="67391" tIns="33696" wrap="none">
            <a:spAutoFit/>
          </a:bodyPr>
          <a:lstStyle/>
          <a:p>
            <a:pPr algn="ctr"/>
            <a:r>
              <a:rPr altLang="zh-CN" lang="en-US" sz="1000">
                <a:solidFill>
                  <a:srgbClr val="EB193E"/>
                </a:solidFill>
                <a:latin charset="-122" panose="020b0503020204020204" pitchFamily="34" typeface="微软雅黑"/>
                <a:ea charset="-122" panose="020b0503020204020204" pitchFamily="34" typeface="微软雅黑"/>
              </a:rPr>
              <a:t>2017年市场占有率</a:t>
            </a:r>
          </a:p>
        </p:txBody>
      </p:sp>
    </p:spTree>
    <p:custDataLst>
      <p:tags r:id="rId7"/>
    </p:custDataLst>
    <p:extLst>
      <p:ext uri="{BB962C8B-B14F-4D97-AF65-F5344CB8AC3E}">
        <p14:creationId val="32268557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7"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1000" id="7"/>
                                        <p:tgtEl>
                                          <p:spTgt spid="27"/>
                                        </p:tgtEl>
                                      </p:cBhvr>
                                    </p:animEffect>
                                    <p:anim calcmode="lin" valueType="num">
                                      <p:cBhvr>
                                        <p:cTn dur="1000" fill="hold" id="8"/>
                                        <p:tgtEl>
                                          <p:spTgt spid="27"/>
                                        </p:tgtEl>
                                        <p:attrNameLst>
                                          <p:attrName>ppt_x</p:attrName>
                                        </p:attrNameLst>
                                      </p:cBhvr>
                                      <p:tavLst>
                                        <p:tav tm="0">
                                          <p:val>
                                            <p:strVal val="#ppt_x"/>
                                          </p:val>
                                        </p:tav>
                                        <p:tav tm="100000">
                                          <p:val>
                                            <p:strVal val="#ppt_x"/>
                                          </p:val>
                                        </p:tav>
                                      </p:tavLst>
                                    </p:anim>
                                    <p:anim calcmode="lin" valueType="num">
                                      <p:cBhvr>
                                        <p:cTn decel="100000" dur="900" fill="hold" id="9"/>
                                        <p:tgtEl>
                                          <p:spTgt spid="27"/>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27"/>
                                        </p:tgtEl>
                                        <p:attrNameLst>
                                          <p:attrName>ppt_y</p:attrName>
                                        </p:attrNameLst>
                                      </p:cBhvr>
                                      <p:tavLst>
                                        <p:tav tm="0">
                                          <p:val>
                                            <p:strVal val="#ppt_y-.03"/>
                                          </p:val>
                                        </p:tav>
                                        <p:tav tm="100000">
                                          <p:val>
                                            <p:strVal val="#ppt_y"/>
                                          </p:val>
                                        </p:tav>
                                      </p:tavLst>
                                    </p:anim>
                                  </p:childTnLst>
                                </p:cTn>
                              </p:par>
                              <p:par>
                                <p:cTn fill="hold" id="11" nodeType="withEffect" presetClass="entr" presetID="37" presetSubtype="0">
                                  <p:stCondLst>
                                    <p:cond delay="500"/>
                                  </p:stCondLst>
                                  <p:childTnLst>
                                    <p:set>
                                      <p:cBhvr>
                                        <p:cTn dur="1" fill="hold" id="12">
                                          <p:stCondLst>
                                            <p:cond delay="0"/>
                                          </p:stCondLst>
                                        </p:cTn>
                                        <p:tgtEl>
                                          <p:spTgt spid="2"/>
                                        </p:tgtEl>
                                        <p:attrNameLst>
                                          <p:attrName>style.visibility</p:attrName>
                                        </p:attrNameLst>
                                      </p:cBhvr>
                                      <p:to>
                                        <p:strVal val="visible"/>
                                      </p:to>
                                    </p:set>
                                    <p:animEffect filter="fade" transition="in">
                                      <p:cBhvr>
                                        <p:cTn dur="1000" id="13"/>
                                        <p:tgtEl>
                                          <p:spTgt spid="2"/>
                                        </p:tgtEl>
                                      </p:cBhvr>
                                    </p:animEffect>
                                    <p:anim calcmode="lin" valueType="num">
                                      <p:cBhvr>
                                        <p:cTn dur="1000" fill="hold" id="14"/>
                                        <p:tgtEl>
                                          <p:spTgt spid="2"/>
                                        </p:tgtEl>
                                        <p:attrNameLst>
                                          <p:attrName>ppt_x</p:attrName>
                                        </p:attrNameLst>
                                      </p:cBhvr>
                                      <p:tavLst>
                                        <p:tav tm="0">
                                          <p:val>
                                            <p:strVal val="#ppt_x"/>
                                          </p:val>
                                        </p:tav>
                                        <p:tav tm="100000">
                                          <p:val>
                                            <p:strVal val="#ppt_x"/>
                                          </p:val>
                                        </p:tav>
                                      </p:tavLst>
                                    </p:anim>
                                    <p:anim calcmode="lin" valueType="num">
                                      <p:cBhvr>
                                        <p:cTn decel="100000" dur="900" fill="hold" id="15"/>
                                        <p:tgtEl>
                                          <p:spTgt spid="2"/>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decel="100000" fill="hold" id="19" nodeType="clickEffect" presetClass="entr" presetID="49" presetSubtype="0">
                                  <p:stCondLst>
                                    <p:cond delay="0"/>
                                  </p:stCondLst>
                                  <p:childTnLst>
                                    <p:set>
                                      <p:cBhvr>
                                        <p:cTn dur="1" fill="hold" id="20">
                                          <p:stCondLst>
                                            <p:cond delay="0"/>
                                          </p:stCondLst>
                                        </p:cTn>
                                        <p:tgtEl>
                                          <p:spTgt spid="39"/>
                                        </p:tgtEl>
                                        <p:attrNameLst>
                                          <p:attrName>style.visibility</p:attrName>
                                        </p:attrNameLst>
                                      </p:cBhvr>
                                      <p:to>
                                        <p:strVal val="visible"/>
                                      </p:to>
                                    </p:set>
                                    <p:anim calcmode="lin" valueType="num">
                                      <p:cBhvr>
                                        <p:cTn dur="500" fill="hold" id="21"/>
                                        <p:tgtEl>
                                          <p:spTgt spid="39"/>
                                        </p:tgtEl>
                                        <p:attrNameLst>
                                          <p:attrName>ppt_w</p:attrName>
                                        </p:attrNameLst>
                                      </p:cBhvr>
                                      <p:tavLst>
                                        <p:tav tm="0">
                                          <p:val>
                                            <p:fltVal val="0"/>
                                          </p:val>
                                        </p:tav>
                                        <p:tav tm="100000">
                                          <p:val>
                                            <p:strVal val="#ppt_w"/>
                                          </p:val>
                                        </p:tav>
                                      </p:tavLst>
                                    </p:anim>
                                    <p:anim calcmode="lin" valueType="num">
                                      <p:cBhvr>
                                        <p:cTn dur="500" fill="hold" id="22"/>
                                        <p:tgtEl>
                                          <p:spTgt spid="39"/>
                                        </p:tgtEl>
                                        <p:attrNameLst>
                                          <p:attrName>ppt_h</p:attrName>
                                        </p:attrNameLst>
                                      </p:cBhvr>
                                      <p:tavLst>
                                        <p:tav tm="0">
                                          <p:val>
                                            <p:fltVal val="0"/>
                                          </p:val>
                                        </p:tav>
                                        <p:tav tm="100000">
                                          <p:val>
                                            <p:strVal val="#ppt_h"/>
                                          </p:val>
                                        </p:tav>
                                      </p:tavLst>
                                    </p:anim>
                                    <p:anim calcmode="lin" valueType="num">
                                      <p:cBhvr>
                                        <p:cTn dur="500" fill="hold" id="23"/>
                                        <p:tgtEl>
                                          <p:spTgt spid="39"/>
                                        </p:tgtEl>
                                        <p:attrNameLst>
                                          <p:attrName>style.rotation</p:attrName>
                                        </p:attrNameLst>
                                      </p:cBhvr>
                                      <p:tavLst>
                                        <p:tav tm="0">
                                          <p:val>
                                            <p:fltVal val="360"/>
                                          </p:val>
                                        </p:tav>
                                        <p:tav tm="100000">
                                          <p:val>
                                            <p:fltVal val="0"/>
                                          </p:val>
                                        </p:tav>
                                      </p:tavLst>
                                    </p:anim>
                                    <p:animEffect filter="fade" transition="in">
                                      <p:cBhvr>
                                        <p:cTn dur="500" id="24"/>
                                        <p:tgtEl>
                                          <p:spTgt spid="39"/>
                                        </p:tgtEl>
                                      </p:cBhvr>
                                    </p:animEffect>
                                  </p:childTnLst>
                                </p:cTn>
                              </p:par>
                              <p:par>
                                <p:cTn fill="hold" id="25" nodeType="withEffect" presetClass="entr" presetID="53" presetSubtype="0">
                                  <p:stCondLst>
                                    <p:cond delay="250"/>
                                  </p:stCondLst>
                                  <p:childTnLst>
                                    <p:set>
                                      <p:cBhvr>
                                        <p:cTn dur="1" fill="hold" id="26">
                                          <p:stCondLst>
                                            <p:cond delay="0"/>
                                          </p:stCondLst>
                                        </p:cTn>
                                        <p:tgtEl>
                                          <p:spTgt spid="45"/>
                                        </p:tgtEl>
                                        <p:attrNameLst>
                                          <p:attrName>style.visibility</p:attrName>
                                        </p:attrNameLst>
                                      </p:cBhvr>
                                      <p:to>
                                        <p:strVal val="visible"/>
                                      </p:to>
                                    </p:set>
                                    <p:anim calcmode="lin" valueType="num">
                                      <p:cBhvr>
                                        <p:cTn dur="500" fill="hold" id="27"/>
                                        <p:tgtEl>
                                          <p:spTgt spid="45"/>
                                        </p:tgtEl>
                                        <p:attrNameLst>
                                          <p:attrName>ppt_w</p:attrName>
                                        </p:attrNameLst>
                                      </p:cBhvr>
                                      <p:tavLst>
                                        <p:tav tm="0">
                                          <p:val>
                                            <p:fltVal val="0"/>
                                          </p:val>
                                        </p:tav>
                                        <p:tav tm="100000">
                                          <p:val>
                                            <p:strVal val="#ppt_w"/>
                                          </p:val>
                                        </p:tav>
                                      </p:tavLst>
                                    </p:anim>
                                    <p:anim calcmode="lin" valueType="num">
                                      <p:cBhvr>
                                        <p:cTn dur="500" fill="hold" id="28"/>
                                        <p:tgtEl>
                                          <p:spTgt spid="45"/>
                                        </p:tgtEl>
                                        <p:attrNameLst>
                                          <p:attrName>ppt_h</p:attrName>
                                        </p:attrNameLst>
                                      </p:cBhvr>
                                      <p:tavLst>
                                        <p:tav tm="0">
                                          <p:val>
                                            <p:fltVal val="0"/>
                                          </p:val>
                                        </p:tav>
                                        <p:tav tm="100000">
                                          <p:val>
                                            <p:strVal val="#ppt_h"/>
                                          </p:val>
                                        </p:tav>
                                      </p:tavLst>
                                    </p:anim>
                                    <p:animEffect filter="fade" transition="in">
                                      <p:cBhvr>
                                        <p:cTn dur="500" id="29"/>
                                        <p:tgtEl>
                                          <p:spTgt spid="45"/>
                                        </p:tgtEl>
                                      </p:cBhvr>
                                    </p:animEffect>
                                  </p:childTnLst>
                                </p:cTn>
                              </p:par>
                              <p:par>
                                <p:cTn fill="hold" grpId="0" id="30" nodeType="withEffect" presetClass="entr" presetID="53" presetSubtype="0">
                                  <p:stCondLst>
                                    <p:cond delay="250"/>
                                  </p:stCondLst>
                                  <p:childTnLst>
                                    <p:set>
                                      <p:cBhvr>
                                        <p:cTn dur="1" fill="hold" id="31">
                                          <p:stCondLst>
                                            <p:cond delay="0"/>
                                          </p:stCondLst>
                                        </p:cTn>
                                        <p:tgtEl>
                                          <p:spTgt spid="52"/>
                                        </p:tgtEl>
                                        <p:attrNameLst>
                                          <p:attrName>style.visibility</p:attrName>
                                        </p:attrNameLst>
                                      </p:cBhvr>
                                      <p:to>
                                        <p:strVal val="visible"/>
                                      </p:to>
                                    </p:set>
                                    <p:anim calcmode="lin" valueType="num">
                                      <p:cBhvr>
                                        <p:cTn dur="500" fill="hold" id="32"/>
                                        <p:tgtEl>
                                          <p:spTgt spid="52"/>
                                        </p:tgtEl>
                                        <p:attrNameLst>
                                          <p:attrName>ppt_w</p:attrName>
                                        </p:attrNameLst>
                                      </p:cBhvr>
                                      <p:tavLst>
                                        <p:tav tm="0">
                                          <p:val>
                                            <p:fltVal val="0"/>
                                          </p:val>
                                        </p:tav>
                                        <p:tav tm="100000">
                                          <p:val>
                                            <p:strVal val="#ppt_w"/>
                                          </p:val>
                                        </p:tav>
                                      </p:tavLst>
                                    </p:anim>
                                    <p:anim calcmode="lin" valueType="num">
                                      <p:cBhvr>
                                        <p:cTn dur="500" fill="hold" id="33"/>
                                        <p:tgtEl>
                                          <p:spTgt spid="52"/>
                                        </p:tgtEl>
                                        <p:attrNameLst>
                                          <p:attrName>ppt_h</p:attrName>
                                        </p:attrNameLst>
                                      </p:cBhvr>
                                      <p:tavLst>
                                        <p:tav tm="0">
                                          <p:val>
                                            <p:fltVal val="0"/>
                                          </p:val>
                                        </p:tav>
                                        <p:tav tm="100000">
                                          <p:val>
                                            <p:strVal val="#ppt_h"/>
                                          </p:val>
                                        </p:tav>
                                      </p:tavLst>
                                    </p:anim>
                                    <p:animEffect filter="fade" transition="in">
                                      <p:cBhvr>
                                        <p:cTn dur="500" id="34"/>
                                        <p:tgtEl>
                                          <p:spTgt spid="52"/>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decel="100000" fill="hold" id="37" nodeType="clickEffect" presetClass="entr" presetID="49" presetSubtype="0">
                                  <p:stCondLst>
                                    <p:cond delay="0"/>
                                  </p:stCondLst>
                                  <p:childTnLst>
                                    <p:set>
                                      <p:cBhvr>
                                        <p:cTn dur="1" fill="hold" id="38">
                                          <p:stCondLst>
                                            <p:cond delay="0"/>
                                          </p:stCondLst>
                                        </p:cTn>
                                        <p:tgtEl>
                                          <p:spTgt spid="42"/>
                                        </p:tgtEl>
                                        <p:attrNameLst>
                                          <p:attrName>style.visibility</p:attrName>
                                        </p:attrNameLst>
                                      </p:cBhvr>
                                      <p:to>
                                        <p:strVal val="visible"/>
                                      </p:to>
                                    </p:set>
                                    <p:anim calcmode="lin" valueType="num">
                                      <p:cBhvr>
                                        <p:cTn dur="500" fill="hold" id="39"/>
                                        <p:tgtEl>
                                          <p:spTgt spid="42"/>
                                        </p:tgtEl>
                                        <p:attrNameLst>
                                          <p:attrName>ppt_w</p:attrName>
                                        </p:attrNameLst>
                                      </p:cBhvr>
                                      <p:tavLst>
                                        <p:tav tm="0">
                                          <p:val>
                                            <p:fltVal val="0"/>
                                          </p:val>
                                        </p:tav>
                                        <p:tav tm="100000">
                                          <p:val>
                                            <p:strVal val="#ppt_w"/>
                                          </p:val>
                                        </p:tav>
                                      </p:tavLst>
                                    </p:anim>
                                    <p:anim calcmode="lin" valueType="num">
                                      <p:cBhvr>
                                        <p:cTn dur="500" fill="hold" id="40"/>
                                        <p:tgtEl>
                                          <p:spTgt spid="42"/>
                                        </p:tgtEl>
                                        <p:attrNameLst>
                                          <p:attrName>ppt_h</p:attrName>
                                        </p:attrNameLst>
                                      </p:cBhvr>
                                      <p:tavLst>
                                        <p:tav tm="0">
                                          <p:val>
                                            <p:fltVal val="0"/>
                                          </p:val>
                                        </p:tav>
                                        <p:tav tm="100000">
                                          <p:val>
                                            <p:strVal val="#ppt_h"/>
                                          </p:val>
                                        </p:tav>
                                      </p:tavLst>
                                    </p:anim>
                                    <p:anim calcmode="lin" valueType="num">
                                      <p:cBhvr>
                                        <p:cTn dur="500" fill="hold" id="41"/>
                                        <p:tgtEl>
                                          <p:spTgt spid="42"/>
                                        </p:tgtEl>
                                        <p:attrNameLst>
                                          <p:attrName>style.rotation</p:attrName>
                                        </p:attrNameLst>
                                      </p:cBhvr>
                                      <p:tavLst>
                                        <p:tav tm="0">
                                          <p:val>
                                            <p:fltVal val="360"/>
                                          </p:val>
                                        </p:tav>
                                        <p:tav tm="100000">
                                          <p:val>
                                            <p:fltVal val="0"/>
                                          </p:val>
                                        </p:tav>
                                      </p:tavLst>
                                    </p:anim>
                                    <p:animEffect filter="fade" transition="in">
                                      <p:cBhvr>
                                        <p:cTn dur="500" id="42"/>
                                        <p:tgtEl>
                                          <p:spTgt spid="42"/>
                                        </p:tgtEl>
                                      </p:cBhvr>
                                    </p:animEffect>
                                  </p:childTnLst>
                                </p:cTn>
                              </p:par>
                              <p:par>
                                <p:cTn fill="hold" id="43" nodeType="withEffect" presetClass="entr" presetID="53" presetSubtype="0">
                                  <p:stCondLst>
                                    <p:cond delay="250"/>
                                  </p:stCondLst>
                                  <p:childTnLst>
                                    <p:set>
                                      <p:cBhvr>
                                        <p:cTn dur="1" fill="hold" id="44">
                                          <p:stCondLst>
                                            <p:cond delay="0"/>
                                          </p:stCondLst>
                                        </p:cTn>
                                        <p:tgtEl>
                                          <p:spTgt spid="48"/>
                                        </p:tgtEl>
                                        <p:attrNameLst>
                                          <p:attrName>style.visibility</p:attrName>
                                        </p:attrNameLst>
                                      </p:cBhvr>
                                      <p:to>
                                        <p:strVal val="visible"/>
                                      </p:to>
                                    </p:set>
                                    <p:anim calcmode="lin" valueType="num">
                                      <p:cBhvr>
                                        <p:cTn dur="500" fill="hold" id="45"/>
                                        <p:tgtEl>
                                          <p:spTgt spid="48"/>
                                        </p:tgtEl>
                                        <p:attrNameLst>
                                          <p:attrName>ppt_w</p:attrName>
                                        </p:attrNameLst>
                                      </p:cBhvr>
                                      <p:tavLst>
                                        <p:tav tm="0">
                                          <p:val>
                                            <p:fltVal val="0"/>
                                          </p:val>
                                        </p:tav>
                                        <p:tav tm="100000">
                                          <p:val>
                                            <p:strVal val="#ppt_w"/>
                                          </p:val>
                                        </p:tav>
                                      </p:tavLst>
                                    </p:anim>
                                    <p:anim calcmode="lin" valueType="num">
                                      <p:cBhvr>
                                        <p:cTn dur="500" fill="hold" id="46"/>
                                        <p:tgtEl>
                                          <p:spTgt spid="48"/>
                                        </p:tgtEl>
                                        <p:attrNameLst>
                                          <p:attrName>ppt_h</p:attrName>
                                        </p:attrNameLst>
                                      </p:cBhvr>
                                      <p:tavLst>
                                        <p:tav tm="0">
                                          <p:val>
                                            <p:fltVal val="0"/>
                                          </p:val>
                                        </p:tav>
                                        <p:tav tm="100000">
                                          <p:val>
                                            <p:strVal val="#ppt_h"/>
                                          </p:val>
                                        </p:tav>
                                      </p:tavLst>
                                    </p:anim>
                                    <p:animEffect filter="fade" transition="in">
                                      <p:cBhvr>
                                        <p:cTn dur="500" id="47"/>
                                        <p:tgtEl>
                                          <p:spTgt spid="48"/>
                                        </p:tgtEl>
                                      </p:cBhvr>
                                    </p:animEffect>
                                  </p:childTnLst>
                                </p:cTn>
                              </p:par>
                              <p:par>
                                <p:cTn fill="hold" grpId="0" id="48" nodeType="withEffect" presetClass="entr" presetID="53" presetSubtype="0">
                                  <p:stCondLst>
                                    <p:cond delay="250"/>
                                  </p:stCondLst>
                                  <p:childTnLst>
                                    <p:set>
                                      <p:cBhvr>
                                        <p:cTn dur="1" fill="hold" id="49">
                                          <p:stCondLst>
                                            <p:cond delay="0"/>
                                          </p:stCondLst>
                                        </p:cTn>
                                        <p:tgtEl>
                                          <p:spTgt spid="53"/>
                                        </p:tgtEl>
                                        <p:attrNameLst>
                                          <p:attrName>style.visibility</p:attrName>
                                        </p:attrNameLst>
                                      </p:cBhvr>
                                      <p:to>
                                        <p:strVal val="visible"/>
                                      </p:to>
                                    </p:set>
                                    <p:anim calcmode="lin" valueType="num">
                                      <p:cBhvr>
                                        <p:cTn dur="500" fill="hold" id="50"/>
                                        <p:tgtEl>
                                          <p:spTgt spid="53"/>
                                        </p:tgtEl>
                                        <p:attrNameLst>
                                          <p:attrName>ppt_w</p:attrName>
                                        </p:attrNameLst>
                                      </p:cBhvr>
                                      <p:tavLst>
                                        <p:tav tm="0">
                                          <p:val>
                                            <p:fltVal val="0"/>
                                          </p:val>
                                        </p:tav>
                                        <p:tav tm="100000">
                                          <p:val>
                                            <p:strVal val="#ppt_w"/>
                                          </p:val>
                                        </p:tav>
                                      </p:tavLst>
                                    </p:anim>
                                    <p:anim calcmode="lin" valueType="num">
                                      <p:cBhvr>
                                        <p:cTn dur="500" fill="hold" id="51"/>
                                        <p:tgtEl>
                                          <p:spTgt spid="53"/>
                                        </p:tgtEl>
                                        <p:attrNameLst>
                                          <p:attrName>ppt_h</p:attrName>
                                        </p:attrNameLst>
                                      </p:cBhvr>
                                      <p:tavLst>
                                        <p:tav tm="0">
                                          <p:val>
                                            <p:fltVal val="0"/>
                                          </p:val>
                                        </p:tav>
                                        <p:tav tm="100000">
                                          <p:val>
                                            <p:strVal val="#ppt_h"/>
                                          </p:val>
                                        </p:tav>
                                      </p:tavLst>
                                    </p:anim>
                                    <p:animEffect filter="fade" transition="in">
                                      <p:cBhvr>
                                        <p:cTn dur="500" id="52"/>
                                        <p:tgtEl>
                                          <p:spTgt spid="53"/>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fill="hold" grpId="0" id="55" nodeType="clickEffect" presetClass="entr" presetID="42" presetSubtype="0">
                                  <p:stCondLst>
                                    <p:cond delay="0"/>
                                  </p:stCondLst>
                                  <p:childTnLst>
                                    <p:set>
                                      <p:cBhvr>
                                        <p:cTn dur="1" fill="hold" id="56">
                                          <p:stCondLst>
                                            <p:cond delay="0"/>
                                          </p:stCondLst>
                                        </p:cTn>
                                        <p:tgtEl>
                                          <p:spTgt spid="51"/>
                                        </p:tgtEl>
                                        <p:attrNameLst>
                                          <p:attrName>style.visibility</p:attrName>
                                        </p:attrNameLst>
                                      </p:cBhvr>
                                      <p:to>
                                        <p:strVal val="visible"/>
                                      </p:to>
                                    </p:set>
                                    <p:animEffect filter="fade" transition="in">
                                      <p:cBhvr>
                                        <p:cTn dur="1000" id="57"/>
                                        <p:tgtEl>
                                          <p:spTgt spid="51"/>
                                        </p:tgtEl>
                                      </p:cBhvr>
                                    </p:animEffect>
                                    <p:anim calcmode="lin" valueType="num">
                                      <p:cBhvr>
                                        <p:cTn dur="1000" fill="hold" id="58"/>
                                        <p:tgtEl>
                                          <p:spTgt spid="51"/>
                                        </p:tgtEl>
                                        <p:attrNameLst>
                                          <p:attrName>ppt_x</p:attrName>
                                        </p:attrNameLst>
                                      </p:cBhvr>
                                      <p:tavLst>
                                        <p:tav tm="0">
                                          <p:val>
                                            <p:strVal val="#ppt_x"/>
                                          </p:val>
                                        </p:tav>
                                        <p:tav tm="100000">
                                          <p:val>
                                            <p:strVal val="#ppt_x"/>
                                          </p:val>
                                        </p:tav>
                                      </p:tavLst>
                                    </p:anim>
                                    <p:anim calcmode="lin" valueType="num">
                                      <p:cBhvr>
                                        <p:cTn dur="1000" fill="hold" id="59"/>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
      <p:bldP grpId="0" spid="52"/>
      <p:bldP grpId="0" spid="5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39"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4925988" cy="2770868"/>
          </a:xfrm>
          <a:prstGeom prst="rect">
            <a:avLst/>
          </a:prstGeom>
          <a:noFill/>
          <a:extLst>
            <a:ext uri="{909E8E84-426E-40DD-AFC4-6F175D3DCCD1}">
              <a14:hiddenFill>
                <a:solidFill>
                  <a:srgbClr val="FFFFFF"/>
                </a:solidFill>
              </a14:hiddenFill>
            </a:ext>
          </a:extLst>
        </p:spPr>
      </p:pic>
      <p:sp>
        <p:nvSpPr>
          <p:cNvPr id="40" name="矩形 39"/>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1" name="矩形 40"/>
          <p:cNvSpPr/>
          <p:nvPr/>
        </p:nvSpPr>
        <p:spPr>
          <a:xfrm>
            <a:off x="1316261" y="298621"/>
            <a:ext cx="2011680" cy="365760"/>
          </a:xfrm>
          <a:prstGeom prst="rect">
            <a:avLst/>
          </a:prstGeom>
        </p:spPr>
        <p:txBody>
          <a:bodyPr wrap="none">
            <a:spAutoFit/>
          </a:bodyPr>
          <a:lstStyle/>
          <a:p>
            <a:r>
              <a:rPr altLang="en-US" lang="zh-CN" sz="1800">
                <a:solidFill>
                  <a:schemeClr val="tx1">
                    <a:lumMod val="95000"/>
                    <a:lumOff val="5000"/>
                  </a:schemeClr>
                </a:solidFill>
                <a:ea charset="-122" panose="020b0503020204020204" pitchFamily="34" typeface="微软雅黑"/>
              </a:rPr>
              <a:t>单击添加文字标题</a:t>
            </a:r>
          </a:p>
        </p:txBody>
      </p:sp>
      <p:sp>
        <p:nvSpPr>
          <p:cNvPr id="42" name="矩形 41"/>
          <p:cNvSpPr/>
          <p:nvPr/>
        </p:nvSpPr>
        <p:spPr>
          <a:xfrm>
            <a:off x="1332210" y="556195"/>
            <a:ext cx="1730990" cy="304800"/>
          </a:xfrm>
          <a:prstGeom prst="rect">
            <a:avLst/>
          </a:prstGeom>
        </p:spPr>
        <p:txBody>
          <a:bodyPr wrap="none">
            <a:spAutoFit/>
          </a:bodyPr>
          <a:lstStyle/>
          <a:p>
            <a:r>
              <a:rPr altLang="zh-CN" lang="en-US" sz="1400">
                <a:solidFill>
                  <a:schemeClr val="tx1">
                    <a:lumMod val="95000"/>
                    <a:lumOff val="5000"/>
                  </a:schemeClr>
                </a:solidFill>
                <a:ea charset="-122" panose="020b0503020204020204" pitchFamily="34" typeface="微软雅黑"/>
              </a:rPr>
              <a:t>Click add text caption</a:t>
            </a:r>
          </a:p>
        </p:txBody>
      </p:sp>
      <p:sp>
        <p:nvSpPr>
          <p:cNvPr id="2" name="Line 34"/>
          <p:cNvSpPr>
            <a:spLocks noChangeShapeType="1"/>
          </p:cNvSpPr>
          <p:nvPr/>
        </p:nvSpPr>
        <p:spPr bwMode="auto">
          <a:xfrm flipV="1" rot="618245">
            <a:off x="4739656" y="2480170"/>
            <a:ext cx="128141" cy="1140294"/>
          </a:xfrm>
          <a:prstGeom prst="line">
            <a:avLst/>
          </a:prstGeom>
          <a:noFill/>
          <a:ln w="9525">
            <a:solidFill>
              <a:srgbClr val="EB193E"/>
            </a:solidFill>
            <a:prstDash val="dash"/>
            <a:round/>
            <a:tailEnd len="med" type="triangle" w="med"/>
          </a:ln>
        </p:spPr>
        <p:txBody>
          <a:bodyPr bIns="44929" lIns="89858" rIns="89858" tIns="44929"/>
          <a:lstStyle/>
          <a:p>
            <a:endParaRPr altLang="en-US" lang="zh-CN">
              <a:ea charset="-122" panose="020b0503020204020204" pitchFamily="34" typeface="微软雅黑"/>
            </a:endParaRPr>
          </a:p>
        </p:txBody>
      </p:sp>
      <p:sp>
        <p:nvSpPr>
          <p:cNvPr id="3" name="Line 35"/>
          <p:cNvSpPr>
            <a:spLocks noChangeShapeType="1"/>
          </p:cNvSpPr>
          <p:nvPr/>
        </p:nvSpPr>
        <p:spPr bwMode="auto">
          <a:xfrm flipH="1" flipV="1" rot="618245">
            <a:off x="4005189" y="2557953"/>
            <a:ext cx="473496" cy="925614"/>
          </a:xfrm>
          <a:prstGeom prst="line">
            <a:avLst/>
          </a:prstGeom>
          <a:noFill/>
          <a:ln w="9525">
            <a:solidFill>
              <a:srgbClr val="EB193E"/>
            </a:solidFill>
            <a:prstDash val="dash"/>
            <a:round/>
            <a:tailEnd len="med" type="triangle" w="med"/>
          </a:ln>
        </p:spPr>
        <p:txBody>
          <a:bodyPr bIns="44929" lIns="89858" rIns="89858" tIns="44929"/>
          <a:lstStyle/>
          <a:p>
            <a:endParaRPr altLang="en-US" lang="zh-CN">
              <a:ea charset="-122" panose="020b0503020204020204" pitchFamily="34" typeface="微软雅黑"/>
            </a:endParaRPr>
          </a:p>
        </p:txBody>
      </p:sp>
      <p:sp>
        <p:nvSpPr>
          <p:cNvPr id="4" name="Line 36"/>
          <p:cNvSpPr>
            <a:spLocks noChangeShapeType="1"/>
          </p:cNvSpPr>
          <p:nvPr/>
        </p:nvSpPr>
        <p:spPr bwMode="auto">
          <a:xfrm flipH="1" flipV="1" rot="618245">
            <a:off x="3080073" y="3024649"/>
            <a:ext cx="1126703" cy="508699"/>
          </a:xfrm>
          <a:prstGeom prst="line">
            <a:avLst/>
          </a:prstGeom>
          <a:noFill/>
          <a:ln w="9525">
            <a:solidFill>
              <a:srgbClr val="EB193E"/>
            </a:solidFill>
            <a:prstDash val="dash"/>
            <a:round/>
            <a:tailEnd len="med" type="triangle" w="med"/>
          </a:ln>
        </p:spPr>
        <p:txBody>
          <a:bodyPr bIns="44929" lIns="89858" rIns="89858" tIns="44929"/>
          <a:lstStyle/>
          <a:p>
            <a:endParaRPr altLang="en-US" lang="zh-CN">
              <a:ea charset="-122" panose="020b0503020204020204" pitchFamily="34" typeface="微软雅黑"/>
            </a:endParaRPr>
          </a:p>
        </p:txBody>
      </p:sp>
      <p:sp>
        <p:nvSpPr>
          <p:cNvPr id="5" name="Line 37"/>
          <p:cNvSpPr>
            <a:spLocks noChangeShapeType="1"/>
          </p:cNvSpPr>
          <p:nvPr/>
        </p:nvSpPr>
        <p:spPr bwMode="auto">
          <a:xfrm flipH="1" rot="618245">
            <a:off x="2197150" y="3660911"/>
            <a:ext cx="1915864" cy="26446"/>
          </a:xfrm>
          <a:prstGeom prst="line">
            <a:avLst/>
          </a:prstGeom>
          <a:noFill/>
          <a:ln w="9525">
            <a:solidFill>
              <a:srgbClr val="EB193E"/>
            </a:solidFill>
            <a:prstDash val="dash"/>
            <a:round/>
            <a:tailEnd len="med" type="triangle" w="med"/>
          </a:ln>
        </p:spPr>
        <p:txBody>
          <a:bodyPr bIns="44929" lIns="89858" rIns="89858" tIns="44929"/>
          <a:lstStyle/>
          <a:p>
            <a:endParaRPr altLang="en-US" lang="zh-CN">
              <a:ea charset="-122" panose="020b0503020204020204" pitchFamily="34" typeface="微软雅黑"/>
            </a:endParaRPr>
          </a:p>
        </p:txBody>
      </p:sp>
      <p:sp>
        <p:nvSpPr>
          <p:cNvPr id="6" name="Line 38"/>
          <p:cNvSpPr>
            <a:spLocks noChangeShapeType="1"/>
          </p:cNvSpPr>
          <p:nvPr/>
        </p:nvSpPr>
        <p:spPr bwMode="auto">
          <a:xfrm flipV="1" rot="618245">
            <a:off x="4977185" y="2853526"/>
            <a:ext cx="725091" cy="833830"/>
          </a:xfrm>
          <a:prstGeom prst="line">
            <a:avLst/>
          </a:prstGeom>
          <a:noFill/>
          <a:ln w="9525">
            <a:solidFill>
              <a:srgbClr val="EB193E"/>
            </a:solidFill>
            <a:round/>
            <a:tailEnd len="med" type="triangle" w="med"/>
          </a:ln>
        </p:spPr>
        <p:txBody>
          <a:bodyPr bIns="44929" lIns="89858" rIns="89858" tIns="44929"/>
          <a:lstStyle/>
          <a:p>
            <a:endParaRPr altLang="en-US" lang="zh-CN">
              <a:ea charset="-122" panose="020b0503020204020204" pitchFamily="34" typeface="微软雅黑"/>
            </a:endParaRPr>
          </a:p>
        </p:txBody>
      </p:sp>
      <p:sp>
        <p:nvSpPr>
          <p:cNvPr id="7" name="Line 39"/>
          <p:cNvSpPr>
            <a:spLocks noChangeShapeType="1"/>
          </p:cNvSpPr>
          <p:nvPr/>
        </p:nvSpPr>
        <p:spPr bwMode="auto">
          <a:xfrm flipV="1" rot="618245">
            <a:off x="5192837" y="3374671"/>
            <a:ext cx="1420490" cy="518032"/>
          </a:xfrm>
          <a:prstGeom prst="line">
            <a:avLst/>
          </a:prstGeom>
          <a:noFill/>
          <a:ln w="9525">
            <a:solidFill>
              <a:srgbClr val="EB193E"/>
            </a:solidFill>
            <a:prstDash val="dash"/>
            <a:round/>
            <a:tailEnd len="med" type="triangle" w="med"/>
          </a:ln>
        </p:spPr>
        <p:txBody>
          <a:bodyPr bIns="44929" lIns="89858" rIns="89858" tIns="44929"/>
          <a:lstStyle/>
          <a:p>
            <a:endParaRPr altLang="en-US" lang="zh-CN">
              <a:ea charset="-122" panose="020b0503020204020204" pitchFamily="34" typeface="微软雅黑"/>
            </a:endParaRPr>
          </a:p>
        </p:txBody>
      </p:sp>
      <p:grpSp>
        <p:nvGrpSpPr>
          <p:cNvPr id="8" name="组合 7"/>
          <p:cNvGrpSpPr/>
          <p:nvPr/>
        </p:nvGrpSpPr>
        <p:grpSpPr>
          <a:xfrm>
            <a:off x="2775347" y="575278"/>
            <a:ext cx="1950244" cy="1754774"/>
            <a:chOff x="2819400" y="1484315"/>
            <a:chExt cx="1981200" cy="1790698"/>
          </a:xfrm>
        </p:grpSpPr>
        <p:sp>
          <p:nvSpPr>
            <p:cNvPr id="9" name="Oval 20"/>
            <p:cNvSpPr>
              <a:spLocks noChangeArrowheads="1"/>
            </p:cNvSpPr>
            <p:nvPr/>
          </p:nvSpPr>
          <p:spPr bwMode="auto">
            <a:xfrm>
              <a:off x="3581400" y="2379663"/>
              <a:ext cx="898525" cy="895350"/>
            </a:xfrm>
            <a:prstGeom prst="ellipse">
              <a:avLst/>
            </a:prstGeom>
            <a:solidFill>
              <a:srgbClr val="EB193E"/>
            </a:solidFill>
            <a:ln algn="ctr" w="9525">
              <a:solidFill>
                <a:srgbClr val="EB193E"/>
              </a:solidFill>
              <a:round/>
            </a:ln>
          </p:spPr>
          <p:txBody>
            <a:bodyPr anchor="ctr" wrap="none"/>
            <a:lstStyle/>
            <a:p>
              <a:pPr algn="ctr"/>
              <a:r>
                <a:rPr altLang="zh-CN" lang="en-US" sz="3900">
                  <a:solidFill>
                    <a:schemeClr val="bg1"/>
                  </a:solidFill>
                  <a:ea charset="-122" panose="02010600040101010101" pitchFamily="2" typeface="华文细黑"/>
                </a:rPr>
                <a:t>3</a:t>
              </a:r>
            </a:p>
          </p:txBody>
        </p:sp>
        <p:grpSp>
          <p:nvGrpSpPr>
            <p:cNvPr id="10" name="Group 57"/>
            <p:cNvGrpSpPr/>
            <p:nvPr/>
          </p:nvGrpSpPr>
          <p:grpSpPr>
            <a:xfrm>
              <a:off x="2819400" y="1484315"/>
              <a:ext cx="1981200" cy="765176"/>
              <a:chOff x="2208" y="816"/>
              <a:chExt cx="1248" cy="482"/>
            </a:xfrm>
          </p:grpSpPr>
          <p:sp>
            <p:nvSpPr>
              <p:cNvPr id="11" name="Rectangle 58"/>
              <p:cNvSpPr>
                <a:spLocks noChangeArrowheads="1"/>
              </p:cNvSpPr>
              <p:nvPr/>
            </p:nvSpPr>
            <p:spPr bwMode="auto">
              <a:xfrm>
                <a:off x="2208" y="977"/>
                <a:ext cx="1248" cy="317"/>
              </a:xfrm>
              <a:prstGeom prst="rect">
                <a:avLst/>
              </a:prstGeom>
              <a:noFill/>
              <a:ln w="9525">
                <a:noFill/>
                <a:miter lim="800000"/>
              </a:ln>
            </p:spPr>
            <p:txBody>
              <a:bodyPr>
                <a:spAutoFit/>
              </a:bodyPr>
              <a:lstStyle/>
              <a:p>
                <a:pPr algn="ctr">
                  <a:spcBef>
                    <a:spcPct val="20000"/>
                  </a:spcBef>
                  <a:buClr>
                    <a:srgbClr val="E1B40C"/>
                  </a:buClr>
                  <a:buFont charset="-122" panose="020b0503020204020204" pitchFamily="34" typeface="微软雅黑"/>
                  <a:buNone/>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单击此处添加文字内容</a:t>
                </a:r>
              </a:p>
              <a:p>
                <a:pPr algn="ctr">
                  <a:spcBef>
                    <a:spcPct val="20000"/>
                  </a:spcBef>
                  <a:buClr>
                    <a:srgbClr val="E1B40C"/>
                  </a:buClr>
                  <a:buFont charset="-122" panose="020b0503020204020204" pitchFamily="34" typeface="微软雅黑"/>
                  <a:buNone/>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单击此处添加文字内容</a:t>
                </a:r>
              </a:p>
            </p:txBody>
          </p:sp>
          <p:sp>
            <p:nvSpPr>
              <p:cNvPr id="12" name="Rectangle 59"/>
              <p:cNvSpPr>
                <a:spLocks noChangeArrowheads="1"/>
              </p:cNvSpPr>
              <p:nvPr/>
            </p:nvSpPr>
            <p:spPr bwMode="auto">
              <a:xfrm>
                <a:off x="2354" y="816"/>
                <a:ext cx="956" cy="176"/>
              </a:xfrm>
              <a:prstGeom prst="rect">
                <a:avLst/>
              </a:prstGeom>
              <a:noFill/>
              <a:ln w="9525">
                <a:noFill/>
                <a:miter lim="800000"/>
              </a:ln>
            </p:spPr>
            <p:txBody>
              <a:bodyPr>
                <a:spAutoFit/>
              </a:bodyPr>
              <a:lstStyle/>
              <a:p>
                <a:pPr algn="ctr"/>
                <a:r>
                  <a:rPr altLang="en-US" lang="zh-CN" sz="1200">
                    <a:solidFill>
                      <a:schemeClr val="tx1">
                        <a:lumMod val="95000"/>
                        <a:lumOff val="5000"/>
                      </a:schemeClr>
                    </a:solidFill>
                    <a:ea charset="-122" panose="020b0503020204020204" pitchFamily="34" typeface="微软雅黑"/>
                  </a:rPr>
                  <a:t>单击此处添加文字</a:t>
                </a:r>
              </a:p>
            </p:txBody>
          </p:sp>
        </p:grpSp>
      </p:grpSp>
      <p:grpSp>
        <p:nvGrpSpPr>
          <p:cNvPr id="13" name="组合 12"/>
          <p:cNvGrpSpPr/>
          <p:nvPr/>
        </p:nvGrpSpPr>
        <p:grpSpPr>
          <a:xfrm>
            <a:off x="4425553" y="614946"/>
            <a:ext cx="1950244" cy="1792109"/>
            <a:chOff x="4495800" y="1484315"/>
            <a:chExt cx="1981200" cy="1828798"/>
          </a:xfrm>
        </p:grpSpPr>
        <p:sp>
          <p:nvSpPr>
            <p:cNvPr id="14" name="Oval 25"/>
            <p:cNvSpPr>
              <a:spLocks noChangeArrowheads="1"/>
            </p:cNvSpPr>
            <p:nvPr/>
          </p:nvSpPr>
          <p:spPr bwMode="auto">
            <a:xfrm>
              <a:off x="4857750" y="2417763"/>
              <a:ext cx="898525" cy="895350"/>
            </a:xfrm>
            <a:prstGeom prst="ellipse">
              <a:avLst/>
            </a:prstGeom>
            <a:solidFill>
              <a:srgbClr val="EB193E"/>
            </a:solidFill>
            <a:ln algn="ctr" w="9525">
              <a:solidFill>
                <a:srgbClr val="EB193E"/>
              </a:solidFill>
              <a:round/>
            </a:ln>
          </p:spPr>
          <p:txBody>
            <a:bodyPr anchor="ctr" wrap="none"/>
            <a:lstStyle/>
            <a:p>
              <a:pPr algn="ctr"/>
              <a:r>
                <a:rPr altLang="zh-CN" lang="en-US" sz="3900">
                  <a:solidFill>
                    <a:schemeClr val="bg1"/>
                  </a:solidFill>
                  <a:ea charset="-122" panose="02010600040101010101" pitchFamily="2" typeface="华文细黑"/>
                </a:rPr>
                <a:t>4</a:t>
              </a:r>
            </a:p>
          </p:txBody>
        </p:sp>
        <p:grpSp>
          <p:nvGrpSpPr>
            <p:cNvPr id="15" name="Group 60"/>
            <p:cNvGrpSpPr/>
            <p:nvPr/>
          </p:nvGrpSpPr>
          <p:grpSpPr>
            <a:xfrm>
              <a:off x="4495800" y="1484315"/>
              <a:ext cx="1981200" cy="765176"/>
              <a:chOff x="2208" y="816"/>
              <a:chExt cx="1248" cy="482"/>
            </a:xfrm>
          </p:grpSpPr>
          <p:sp>
            <p:nvSpPr>
              <p:cNvPr id="16" name="Rectangle 61"/>
              <p:cNvSpPr>
                <a:spLocks noChangeArrowheads="1"/>
              </p:cNvSpPr>
              <p:nvPr/>
            </p:nvSpPr>
            <p:spPr bwMode="auto">
              <a:xfrm>
                <a:off x="2208" y="977"/>
                <a:ext cx="1248" cy="317"/>
              </a:xfrm>
              <a:prstGeom prst="rect">
                <a:avLst/>
              </a:prstGeom>
              <a:noFill/>
              <a:ln w="9525">
                <a:noFill/>
                <a:miter lim="800000"/>
              </a:ln>
            </p:spPr>
            <p:txBody>
              <a:bodyPr>
                <a:spAutoFit/>
              </a:bodyPr>
              <a:lstStyle/>
              <a:p>
                <a:pPr algn="ctr">
                  <a:spcBef>
                    <a:spcPct val="20000"/>
                  </a:spcBef>
                  <a:buClr>
                    <a:srgbClr val="E1B40C"/>
                  </a:buClr>
                  <a:buFont charset="-122" panose="020b0503020204020204" pitchFamily="34" typeface="微软雅黑"/>
                  <a:buNone/>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单击此处添加文字内容</a:t>
                </a:r>
              </a:p>
              <a:p>
                <a:pPr algn="ctr">
                  <a:spcBef>
                    <a:spcPct val="20000"/>
                  </a:spcBef>
                  <a:buClr>
                    <a:srgbClr val="E1B40C"/>
                  </a:buClr>
                  <a:buFont charset="-122" panose="020b0503020204020204" pitchFamily="34" typeface="微软雅黑"/>
                  <a:buNone/>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单击此处添加文字内容</a:t>
                </a:r>
              </a:p>
            </p:txBody>
          </p:sp>
          <p:sp>
            <p:nvSpPr>
              <p:cNvPr id="17" name="Rectangle 62"/>
              <p:cNvSpPr>
                <a:spLocks noChangeArrowheads="1"/>
              </p:cNvSpPr>
              <p:nvPr/>
            </p:nvSpPr>
            <p:spPr bwMode="auto">
              <a:xfrm>
                <a:off x="2354" y="816"/>
                <a:ext cx="956" cy="176"/>
              </a:xfrm>
              <a:prstGeom prst="rect">
                <a:avLst/>
              </a:prstGeom>
              <a:noFill/>
              <a:ln w="9525">
                <a:noFill/>
                <a:miter lim="800000"/>
              </a:ln>
            </p:spPr>
            <p:txBody>
              <a:bodyPr>
                <a:spAutoFit/>
              </a:bodyPr>
              <a:lstStyle/>
              <a:p>
                <a:pPr algn="ctr"/>
                <a:r>
                  <a:rPr altLang="en-US" lang="zh-CN" sz="1200">
                    <a:solidFill>
                      <a:schemeClr val="tx1">
                        <a:lumMod val="95000"/>
                        <a:lumOff val="5000"/>
                      </a:schemeClr>
                    </a:solidFill>
                    <a:ea charset="-122" panose="020b0503020204020204" pitchFamily="34" typeface="微软雅黑"/>
                  </a:rPr>
                  <a:t>单击此处添加文字</a:t>
                </a:r>
              </a:p>
            </p:txBody>
          </p:sp>
        </p:grpSp>
      </p:grpSp>
      <p:grpSp>
        <p:nvGrpSpPr>
          <p:cNvPr id="18" name="组合 17"/>
          <p:cNvGrpSpPr/>
          <p:nvPr/>
        </p:nvGrpSpPr>
        <p:grpSpPr>
          <a:xfrm>
            <a:off x="252090" y="2160116"/>
            <a:ext cx="1950244" cy="1667659"/>
            <a:chOff x="228600" y="3097213"/>
            <a:chExt cx="1981200" cy="1701800"/>
          </a:xfrm>
        </p:grpSpPr>
        <p:sp>
          <p:nvSpPr>
            <p:cNvPr id="19" name="Oval 5"/>
            <p:cNvSpPr>
              <a:spLocks noChangeArrowheads="1"/>
            </p:cNvSpPr>
            <p:nvPr/>
          </p:nvSpPr>
          <p:spPr bwMode="auto">
            <a:xfrm>
              <a:off x="1295400" y="3903663"/>
              <a:ext cx="898525" cy="895350"/>
            </a:xfrm>
            <a:prstGeom prst="ellipse">
              <a:avLst/>
            </a:prstGeom>
            <a:solidFill>
              <a:srgbClr val="EB193E"/>
            </a:solidFill>
            <a:ln algn="ctr" w="9525">
              <a:solidFill>
                <a:srgbClr val="EB193E"/>
              </a:solidFill>
              <a:round/>
            </a:ln>
          </p:spPr>
          <p:txBody>
            <a:bodyPr anchor="ctr" wrap="none"/>
            <a:lstStyle/>
            <a:p>
              <a:pPr algn="ctr"/>
              <a:r>
                <a:rPr altLang="zh-CN" lang="en-US" sz="3900">
                  <a:solidFill>
                    <a:schemeClr val="bg1"/>
                  </a:solidFill>
                  <a:ea charset="-122" panose="02010600040101010101" pitchFamily="2" typeface="华文细黑"/>
                </a:rPr>
                <a:t>1</a:t>
              </a:r>
            </a:p>
          </p:txBody>
        </p:sp>
        <p:grpSp>
          <p:nvGrpSpPr>
            <p:cNvPr id="20" name="Group 63"/>
            <p:cNvGrpSpPr/>
            <p:nvPr/>
          </p:nvGrpSpPr>
          <p:grpSpPr>
            <a:xfrm>
              <a:off x="228600" y="3097213"/>
              <a:ext cx="1981200" cy="763940"/>
              <a:chOff x="288" y="2592"/>
              <a:chExt cx="1488" cy="574"/>
            </a:xfrm>
          </p:grpSpPr>
          <p:sp>
            <p:nvSpPr>
              <p:cNvPr id="21" name="Rectangle 64"/>
              <p:cNvSpPr>
                <a:spLocks noChangeArrowheads="1"/>
              </p:cNvSpPr>
              <p:nvPr/>
            </p:nvSpPr>
            <p:spPr bwMode="auto">
              <a:xfrm>
                <a:off x="288" y="2784"/>
                <a:ext cx="1488" cy="379"/>
              </a:xfrm>
              <a:prstGeom prst="rect">
                <a:avLst/>
              </a:prstGeom>
              <a:noFill/>
              <a:ln w="9525">
                <a:noFill/>
                <a:miter lim="800000"/>
              </a:ln>
            </p:spPr>
            <p:txBody>
              <a:bodyPr>
                <a:spAutoFit/>
              </a:bodyPr>
              <a:lstStyle/>
              <a:p>
                <a:pPr algn="r">
                  <a:spcBef>
                    <a:spcPct val="20000"/>
                  </a:spcBef>
                  <a:buClr>
                    <a:srgbClr val="E1B40C"/>
                  </a:buClr>
                  <a:buFont charset="-122" panose="020b0503020204020204" pitchFamily="34" typeface="微软雅黑"/>
                  <a:buNone/>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单击此处添加文字内容</a:t>
                </a:r>
              </a:p>
              <a:p>
                <a:pPr algn="r">
                  <a:spcBef>
                    <a:spcPct val="20000"/>
                  </a:spcBef>
                  <a:buClr>
                    <a:srgbClr val="E1B40C"/>
                  </a:buClr>
                  <a:buFont charset="-122" panose="020b0503020204020204" pitchFamily="34" typeface="微软雅黑"/>
                  <a:buNone/>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单击此处添加文字内容</a:t>
                </a:r>
              </a:p>
            </p:txBody>
          </p:sp>
          <p:sp>
            <p:nvSpPr>
              <p:cNvPr id="22" name="Rectangle 65"/>
              <p:cNvSpPr>
                <a:spLocks noChangeArrowheads="1"/>
              </p:cNvSpPr>
              <p:nvPr/>
            </p:nvSpPr>
            <p:spPr bwMode="auto">
              <a:xfrm>
                <a:off x="636" y="2592"/>
                <a:ext cx="1140" cy="210"/>
              </a:xfrm>
              <a:prstGeom prst="rect">
                <a:avLst/>
              </a:prstGeom>
              <a:noFill/>
              <a:ln w="9525">
                <a:noFill/>
                <a:miter lim="800000"/>
              </a:ln>
            </p:spPr>
            <p:txBody>
              <a:bodyPr>
                <a:spAutoFit/>
              </a:bodyPr>
              <a:lstStyle/>
              <a:p>
                <a:pPr algn="r"/>
                <a:r>
                  <a:rPr altLang="en-US" lang="zh-CN" sz="1200">
                    <a:solidFill>
                      <a:schemeClr val="tx1">
                        <a:lumMod val="95000"/>
                        <a:lumOff val="5000"/>
                      </a:schemeClr>
                    </a:solidFill>
                    <a:ea charset="-122" panose="020b0503020204020204" pitchFamily="34" typeface="微软雅黑"/>
                  </a:rPr>
                  <a:t>单击此处添加文字</a:t>
                </a:r>
              </a:p>
            </p:txBody>
          </p:sp>
        </p:grpSp>
      </p:grpSp>
      <p:grpSp>
        <p:nvGrpSpPr>
          <p:cNvPr id="23" name="组合 22"/>
          <p:cNvGrpSpPr/>
          <p:nvPr/>
        </p:nvGrpSpPr>
        <p:grpSpPr>
          <a:xfrm>
            <a:off x="6769596" y="2195489"/>
            <a:ext cx="2081510" cy="1704993"/>
            <a:chOff x="6877050" y="3097215"/>
            <a:chExt cx="2114550" cy="1739898"/>
          </a:xfrm>
        </p:grpSpPr>
        <p:sp>
          <p:nvSpPr>
            <p:cNvPr id="24" name="Oval 30"/>
            <p:cNvSpPr>
              <a:spLocks noChangeArrowheads="1"/>
            </p:cNvSpPr>
            <p:nvPr/>
          </p:nvSpPr>
          <p:spPr bwMode="auto">
            <a:xfrm>
              <a:off x="6877050" y="3941763"/>
              <a:ext cx="898525" cy="895350"/>
            </a:xfrm>
            <a:prstGeom prst="ellipse">
              <a:avLst/>
            </a:prstGeom>
            <a:solidFill>
              <a:srgbClr val="EB193E"/>
            </a:solidFill>
            <a:ln algn="ctr" w="9525">
              <a:solidFill>
                <a:srgbClr val="EB193E"/>
              </a:solidFill>
              <a:round/>
            </a:ln>
          </p:spPr>
          <p:txBody>
            <a:bodyPr anchor="ctr" wrap="none"/>
            <a:lstStyle/>
            <a:p>
              <a:pPr algn="ctr"/>
              <a:r>
                <a:rPr altLang="zh-CN" lang="en-US" sz="3900">
                  <a:solidFill>
                    <a:schemeClr val="bg1"/>
                  </a:solidFill>
                  <a:ea charset="-122" panose="02010600040101010101" pitchFamily="2" typeface="华文细黑"/>
                </a:rPr>
                <a:t>6</a:t>
              </a:r>
            </a:p>
          </p:txBody>
        </p:sp>
        <p:grpSp>
          <p:nvGrpSpPr>
            <p:cNvPr id="25" name="Group 66"/>
            <p:cNvGrpSpPr/>
            <p:nvPr/>
          </p:nvGrpSpPr>
          <p:grpSpPr>
            <a:xfrm>
              <a:off x="7010400" y="3097215"/>
              <a:ext cx="1981200" cy="765176"/>
              <a:chOff x="3718" y="1104"/>
              <a:chExt cx="1248" cy="482"/>
            </a:xfrm>
          </p:grpSpPr>
          <p:sp>
            <p:nvSpPr>
              <p:cNvPr id="26" name="Rectangle 67"/>
              <p:cNvSpPr>
                <a:spLocks noChangeArrowheads="1"/>
              </p:cNvSpPr>
              <p:nvPr/>
            </p:nvSpPr>
            <p:spPr bwMode="auto">
              <a:xfrm>
                <a:off x="3718" y="1265"/>
                <a:ext cx="1248" cy="317"/>
              </a:xfrm>
              <a:prstGeom prst="rect">
                <a:avLst/>
              </a:prstGeom>
              <a:noFill/>
              <a:ln w="9525">
                <a:noFill/>
                <a:miter lim="800000"/>
              </a:ln>
            </p:spPr>
            <p:txBody>
              <a:bodyPr>
                <a:spAutoFit/>
              </a:bodyPr>
              <a:lstStyle/>
              <a:p>
                <a:pPr>
                  <a:spcBef>
                    <a:spcPct val="20000"/>
                  </a:spcBef>
                  <a:buClr>
                    <a:srgbClr val="E1B40C"/>
                  </a:buClr>
                  <a:buFont charset="-122" panose="020b0503020204020204" pitchFamily="34" typeface="微软雅黑"/>
                  <a:buNone/>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单击此处添加文字内容</a:t>
                </a:r>
              </a:p>
              <a:p>
                <a:pPr>
                  <a:spcBef>
                    <a:spcPct val="20000"/>
                  </a:spcBef>
                  <a:buClr>
                    <a:srgbClr val="E1B40C"/>
                  </a:buClr>
                  <a:buFont charset="-122" panose="020b0503020204020204" pitchFamily="34" typeface="微软雅黑"/>
                  <a:buNone/>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单击此处添加文字内容</a:t>
                </a:r>
              </a:p>
            </p:txBody>
          </p:sp>
          <p:sp>
            <p:nvSpPr>
              <p:cNvPr id="27" name="Rectangle 68"/>
              <p:cNvSpPr>
                <a:spLocks noChangeArrowheads="1"/>
              </p:cNvSpPr>
              <p:nvPr/>
            </p:nvSpPr>
            <p:spPr bwMode="auto">
              <a:xfrm>
                <a:off x="3718" y="1104"/>
                <a:ext cx="956" cy="176"/>
              </a:xfrm>
              <a:prstGeom prst="rect">
                <a:avLst/>
              </a:prstGeom>
              <a:noFill/>
              <a:ln w="9525">
                <a:noFill/>
                <a:miter lim="800000"/>
              </a:ln>
            </p:spPr>
            <p:txBody>
              <a:bodyPr>
                <a:spAutoFit/>
              </a:bodyPr>
              <a:lstStyle/>
              <a:p>
                <a:r>
                  <a:rPr altLang="en-US" lang="zh-CN" sz="1200">
                    <a:solidFill>
                      <a:schemeClr val="tx1">
                        <a:lumMod val="95000"/>
                        <a:lumOff val="5000"/>
                      </a:schemeClr>
                    </a:solidFill>
                    <a:ea charset="-122" panose="020b0503020204020204" pitchFamily="34" typeface="微软雅黑"/>
                  </a:rPr>
                  <a:t>单击此处添加文字</a:t>
                </a:r>
              </a:p>
            </p:txBody>
          </p:sp>
        </p:grpSp>
      </p:grpSp>
      <p:grpSp>
        <p:nvGrpSpPr>
          <p:cNvPr id="28" name="组合 27"/>
          <p:cNvGrpSpPr/>
          <p:nvPr/>
        </p:nvGrpSpPr>
        <p:grpSpPr>
          <a:xfrm>
            <a:off x="1050132" y="1216981"/>
            <a:ext cx="2028379" cy="1768777"/>
            <a:chOff x="1066800" y="2098675"/>
            <a:chExt cx="2060575" cy="1804988"/>
          </a:xfrm>
        </p:grpSpPr>
        <p:sp>
          <p:nvSpPr>
            <p:cNvPr id="29" name="Oval 10"/>
            <p:cNvSpPr>
              <a:spLocks noChangeArrowheads="1"/>
            </p:cNvSpPr>
            <p:nvPr/>
          </p:nvSpPr>
          <p:spPr bwMode="auto">
            <a:xfrm>
              <a:off x="2228850" y="3008313"/>
              <a:ext cx="898525" cy="895350"/>
            </a:xfrm>
            <a:prstGeom prst="ellipse">
              <a:avLst/>
            </a:prstGeom>
            <a:solidFill>
              <a:srgbClr val="EB193E"/>
            </a:solidFill>
            <a:ln algn="ctr" w="9525">
              <a:solidFill>
                <a:srgbClr val="EB193E"/>
              </a:solidFill>
              <a:round/>
            </a:ln>
          </p:spPr>
          <p:txBody>
            <a:bodyPr anchor="ctr" wrap="none"/>
            <a:lstStyle/>
            <a:p>
              <a:pPr algn="ctr"/>
              <a:r>
                <a:rPr altLang="zh-CN" lang="en-US" sz="3900">
                  <a:solidFill>
                    <a:schemeClr val="bg1"/>
                  </a:solidFill>
                  <a:ea charset="-122" panose="02010600040101010101" pitchFamily="2" typeface="华文细黑"/>
                </a:rPr>
                <a:t>2</a:t>
              </a:r>
            </a:p>
          </p:txBody>
        </p:sp>
        <p:grpSp>
          <p:nvGrpSpPr>
            <p:cNvPr id="30" name="Group 69"/>
            <p:cNvGrpSpPr/>
            <p:nvPr/>
          </p:nvGrpSpPr>
          <p:grpSpPr>
            <a:xfrm>
              <a:off x="1066800" y="2098675"/>
              <a:ext cx="1981200" cy="763940"/>
              <a:chOff x="288" y="2592"/>
              <a:chExt cx="1488" cy="574"/>
            </a:xfrm>
          </p:grpSpPr>
          <p:sp>
            <p:nvSpPr>
              <p:cNvPr id="31" name="Rectangle 70"/>
              <p:cNvSpPr>
                <a:spLocks noChangeArrowheads="1"/>
              </p:cNvSpPr>
              <p:nvPr/>
            </p:nvSpPr>
            <p:spPr bwMode="auto">
              <a:xfrm>
                <a:off x="288" y="2784"/>
                <a:ext cx="1488" cy="379"/>
              </a:xfrm>
              <a:prstGeom prst="rect">
                <a:avLst/>
              </a:prstGeom>
              <a:noFill/>
              <a:ln w="9525">
                <a:noFill/>
                <a:miter lim="800000"/>
              </a:ln>
            </p:spPr>
            <p:txBody>
              <a:bodyPr>
                <a:spAutoFit/>
              </a:bodyPr>
              <a:lstStyle/>
              <a:p>
                <a:pPr algn="r">
                  <a:spcBef>
                    <a:spcPct val="20000"/>
                  </a:spcBef>
                  <a:buClr>
                    <a:srgbClr val="E1B40C"/>
                  </a:buClr>
                  <a:buFont charset="-122" panose="020b0503020204020204" pitchFamily="34" typeface="微软雅黑"/>
                  <a:buNone/>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单击此处添加文字内容</a:t>
                </a:r>
              </a:p>
              <a:p>
                <a:pPr algn="r">
                  <a:spcBef>
                    <a:spcPct val="20000"/>
                  </a:spcBef>
                  <a:buClr>
                    <a:srgbClr val="E1B40C"/>
                  </a:buClr>
                  <a:buFont charset="-122" panose="020b0503020204020204" pitchFamily="34" typeface="微软雅黑"/>
                  <a:buNone/>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单击此处添加文字内容</a:t>
                </a:r>
              </a:p>
            </p:txBody>
          </p:sp>
          <p:sp>
            <p:nvSpPr>
              <p:cNvPr id="32" name="Rectangle 71"/>
              <p:cNvSpPr>
                <a:spLocks noChangeArrowheads="1"/>
              </p:cNvSpPr>
              <p:nvPr/>
            </p:nvSpPr>
            <p:spPr bwMode="auto">
              <a:xfrm>
                <a:off x="636" y="2592"/>
                <a:ext cx="1140" cy="210"/>
              </a:xfrm>
              <a:prstGeom prst="rect">
                <a:avLst/>
              </a:prstGeom>
              <a:noFill/>
              <a:ln w="9525">
                <a:noFill/>
                <a:miter lim="800000"/>
              </a:ln>
            </p:spPr>
            <p:txBody>
              <a:bodyPr>
                <a:spAutoFit/>
              </a:bodyPr>
              <a:lstStyle/>
              <a:p>
                <a:pPr algn="r"/>
                <a:r>
                  <a:rPr altLang="en-US" lang="zh-CN" sz="1200">
                    <a:solidFill>
                      <a:schemeClr val="tx1">
                        <a:lumMod val="95000"/>
                        <a:lumOff val="5000"/>
                      </a:schemeClr>
                    </a:solidFill>
                    <a:ea charset="-122" panose="020b0503020204020204" pitchFamily="34" typeface="微软雅黑"/>
                  </a:rPr>
                  <a:t>单击此处添加文字</a:t>
                </a:r>
              </a:p>
            </p:txBody>
          </p:sp>
        </p:grpSp>
      </p:grpSp>
      <p:grpSp>
        <p:nvGrpSpPr>
          <p:cNvPr id="33" name="组合 32"/>
          <p:cNvGrpSpPr/>
          <p:nvPr/>
        </p:nvGrpSpPr>
        <p:grpSpPr>
          <a:xfrm>
            <a:off x="5847606" y="1212317"/>
            <a:ext cx="2253407" cy="1746995"/>
            <a:chOff x="5940425" y="2093915"/>
            <a:chExt cx="2289175" cy="1782760"/>
          </a:xfrm>
        </p:grpSpPr>
        <p:sp>
          <p:nvSpPr>
            <p:cNvPr id="34" name="Oval 15"/>
            <p:cNvSpPr>
              <a:spLocks noChangeArrowheads="1"/>
            </p:cNvSpPr>
            <p:nvPr/>
          </p:nvSpPr>
          <p:spPr bwMode="auto">
            <a:xfrm>
              <a:off x="5940425" y="2981325"/>
              <a:ext cx="898525" cy="895350"/>
            </a:xfrm>
            <a:prstGeom prst="ellipse">
              <a:avLst/>
            </a:prstGeom>
            <a:solidFill>
              <a:srgbClr val="EB193E"/>
            </a:solidFill>
            <a:ln algn="ctr" w="9525">
              <a:solidFill>
                <a:srgbClr val="EB193E"/>
              </a:solidFill>
              <a:round/>
            </a:ln>
          </p:spPr>
          <p:txBody>
            <a:bodyPr anchor="ctr" wrap="none"/>
            <a:lstStyle/>
            <a:p>
              <a:pPr algn="ctr"/>
              <a:r>
                <a:rPr altLang="zh-CN" lang="en-US" sz="3900">
                  <a:solidFill>
                    <a:schemeClr val="bg1"/>
                  </a:solidFill>
                  <a:ea charset="-122" panose="020b0503020204020204" pitchFamily="34" typeface="微软雅黑"/>
                </a:rPr>
                <a:t>5</a:t>
              </a:r>
            </a:p>
          </p:txBody>
        </p:sp>
        <p:grpSp>
          <p:nvGrpSpPr>
            <p:cNvPr id="35" name="Group 72"/>
            <p:cNvGrpSpPr/>
            <p:nvPr/>
          </p:nvGrpSpPr>
          <p:grpSpPr>
            <a:xfrm>
              <a:off x="6248400" y="2093915"/>
              <a:ext cx="1981200" cy="765176"/>
              <a:chOff x="3718" y="1104"/>
              <a:chExt cx="1248" cy="482"/>
            </a:xfrm>
          </p:grpSpPr>
          <p:sp>
            <p:nvSpPr>
              <p:cNvPr id="36" name="Rectangle 73"/>
              <p:cNvSpPr>
                <a:spLocks noChangeArrowheads="1"/>
              </p:cNvSpPr>
              <p:nvPr/>
            </p:nvSpPr>
            <p:spPr bwMode="auto">
              <a:xfrm>
                <a:off x="3718" y="1265"/>
                <a:ext cx="1248" cy="317"/>
              </a:xfrm>
              <a:prstGeom prst="rect">
                <a:avLst/>
              </a:prstGeom>
              <a:noFill/>
              <a:ln w="9525">
                <a:noFill/>
                <a:miter lim="800000"/>
              </a:ln>
            </p:spPr>
            <p:txBody>
              <a:bodyPr>
                <a:spAutoFit/>
              </a:bodyPr>
              <a:lstStyle/>
              <a:p>
                <a:pPr>
                  <a:spcBef>
                    <a:spcPct val="20000"/>
                  </a:spcBef>
                  <a:buClr>
                    <a:srgbClr val="E1B40C"/>
                  </a:buClr>
                  <a:buFont charset="-122" panose="020b0503020204020204" pitchFamily="34" typeface="微软雅黑"/>
                  <a:buNone/>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单击此处添加文字内容</a:t>
                </a:r>
              </a:p>
              <a:p>
                <a:pPr>
                  <a:spcBef>
                    <a:spcPct val="20000"/>
                  </a:spcBef>
                  <a:buClr>
                    <a:srgbClr val="E1B40C"/>
                  </a:buClr>
                  <a:buFont charset="-122" panose="020b0503020204020204" pitchFamily="34" typeface="微软雅黑"/>
                  <a:buNone/>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单击此处添加文字内容</a:t>
                </a:r>
              </a:p>
            </p:txBody>
          </p:sp>
          <p:sp>
            <p:nvSpPr>
              <p:cNvPr id="37" name="Rectangle 74"/>
              <p:cNvSpPr>
                <a:spLocks noChangeArrowheads="1"/>
              </p:cNvSpPr>
              <p:nvPr/>
            </p:nvSpPr>
            <p:spPr bwMode="auto">
              <a:xfrm>
                <a:off x="3718" y="1104"/>
                <a:ext cx="956" cy="176"/>
              </a:xfrm>
              <a:prstGeom prst="rect">
                <a:avLst/>
              </a:prstGeom>
              <a:noFill/>
              <a:ln w="9525">
                <a:noFill/>
                <a:miter lim="800000"/>
              </a:ln>
            </p:spPr>
            <p:txBody>
              <a:bodyPr>
                <a:spAutoFit/>
              </a:bodyPr>
              <a:lstStyle/>
              <a:p>
                <a:r>
                  <a:rPr altLang="en-US" lang="zh-CN" sz="1200">
                    <a:solidFill>
                      <a:schemeClr val="tx1">
                        <a:lumMod val="95000"/>
                        <a:lumOff val="5000"/>
                      </a:schemeClr>
                    </a:solidFill>
                    <a:ea charset="-122" panose="020b0503020204020204" pitchFamily="34" typeface="微软雅黑"/>
                  </a:rPr>
                  <a:t>单击此处添加文字</a:t>
                </a:r>
              </a:p>
            </p:txBody>
          </p:sp>
        </p:grpSp>
      </p:grpSp>
      <p:sp>
        <p:nvSpPr>
          <p:cNvPr id="38" name="Oval 44"/>
          <p:cNvSpPr>
            <a:spLocks noChangeArrowheads="1"/>
          </p:cNvSpPr>
          <p:nvPr/>
        </p:nvSpPr>
        <p:spPr bwMode="gray">
          <a:xfrm>
            <a:off x="3781726" y="3438454"/>
            <a:ext cx="1437681" cy="1414088"/>
          </a:xfrm>
          <a:prstGeom prst="ellipse">
            <a:avLst/>
          </a:prstGeom>
          <a:solidFill>
            <a:srgbClr val="EB193E"/>
          </a:solidFill>
          <a:ln algn="ctr" w="9525">
            <a:solidFill>
              <a:srgbClr val="EB193E"/>
            </a:solidFill>
            <a:round/>
          </a:ln>
          <a:effectLst/>
        </p:spPr>
        <p:txBody>
          <a:bodyPr anchor="ctr" bIns="44929" lIns="89858" rIns="89858" tIns="44929" wrap="none"/>
          <a:lstStyle/>
          <a:p>
            <a:pPr algn="ctr"/>
            <a:r>
              <a:rPr altLang="en-US" lang="zh-CN">
                <a:solidFill>
                  <a:schemeClr val="bg1"/>
                </a:solidFill>
                <a:ea charset="-122" panose="020b0503020204020204" pitchFamily="34" typeface="微软雅黑"/>
              </a:rPr>
              <a:t>单击此处</a:t>
            </a:r>
          </a:p>
          <a:p>
            <a:pPr algn="ctr"/>
            <a:r>
              <a:rPr altLang="en-US" lang="zh-CN">
                <a:solidFill>
                  <a:schemeClr val="bg1"/>
                </a:solidFill>
                <a:ea charset="-122" panose="020b0503020204020204" pitchFamily="34" typeface="微软雅黑"/>
              </a:rPr>
              <a:t>添加文字</a:t>
            </a:r>
          </a:p>
        </p:txBody>
      </p:sp>
    </p:spTree>
    <p:extLst>
      <p:ext uri="{BB962C8B-B14F-4D97-AF65-F5344CB8AC3E}">
        <p14:creationId val="32268557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8"/>
                                        </p:tgtEl>
                                        <p:attrNameLst>
                                          <p:attrName>style.visibility</p:attrName>
                                        </p:attrNameLst>
                                      </p:cBhvr>
                                      <p:to>
                                        <p:strVal val="visible"/>
                                      </p:to>
                                    </p:set>
                                    <p:anim calcmode="lin" valueType="num">
                                      <p:cBhvr>
                                        <p:cTn dur="500" fill="hold" id="7"/>
                                        <p:tgtEl>
                                          <p:spTgt spid="38"/>
                                        </p:tgtEl>
                                        <p:attrNameLst>
                                          <p:attrName>ppt_w</p:attrName>
                                        </p:attrNameLst>
                                      </p:cBhvr>
                                      <p:tavLst>
                                        <p:tav tm="0">
                                          <p:val>
                                            <p:fltVal val="0"/>
                                          </p:val>
                                        </p:tav>
                                        <p:tav tm="100000">
                                          <p:val>
                                            <p:strVal val="#ppt_w"/>
                                          </p:val>
                                        </p:tav>
                                      </p:tavLst>
                                    </p:anim>
                                    <p:anim calcmode="lin" valueType="num">
                                      <p:cBhvr>
                                        <p:cTn dur="500" fill="hold" id="8"/>
                                        <p:tgtEl>
                                          <p:spTgt spid="38"/>
                                        </p:tgtEl>
                                        <p:attrNameLst>
                                          <p:attrName>ppt_h</p:attrName>
                                        </p:attrNameLst>
                                      </p:cBhvr>
                                      <p:tavLst>
                                        <p:tav tm="0">
                                          <p:val>
                                            <p:fltVal val="0"/>
                                          </p:val>
                                        </p:tav>
                                        <p:tav tm="100000">
                                          <p:val>
                                            <p:strVal val="#ppt_h"/>
                                          </p:val>
                                        </p:tav>
                                      </p:tavLst>
                                    </p:anim>
                                    <p:animEffect filter="fade" transition="in">
                                      <p:cBhvr>
                                        <p:cTn dur="500" id="9"/>
                                        <p:tgtEl>
                                          <p:spTgt spid="38"/>
                                        </p:tgtEl>
                                      </p:cBhvr>
                                    </p:animEffect>
                                  </p:childTnLst>
                                </p:cTn>
                              </p:par>
                            </p:childTnLst>
                          </p:cTn>
                        </p:par>
                        <p:par>
                          <p:cTn fill="hold" id="10" nodeType="afterGroup">
                            <p:stCondLst>
                              <p:cond delay="500"/>
                            </p:stCondLst>
                            <p:childTnLst>
                              <p:par>
                                <p:cTn fill="hold" grpId="0" id="11" nodeType="afterEffect" presetClass="entr" presetID="23" presetSubtype="16">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p:cTn dur="500" fill="hold" id="13"/>
                                        <p:tgtEl>
                                          <p:spTgt spid="5"/>
                                        </p:tgtEl>
                                        <p:attrNameLst>
                                          <p:attrName>ppt_w</p:attrName>
                                        </p:attrNameLst>
                                      </p:cBhvr>
                                      <p:tavLst>
                                        <p:tav tm="0">
                                          <p:val>
                                            <p:fltVal val="0"/>
                                          </p:val>
                                        </p:tav>
                                        <p:tav tm="100000">
                                          <p:val>
                                            <p:strVal val="#ppt_w"/>
                                          </p:val>
                                        </p:tav>
                                      </p:tavLst>
                                    </p:anim>
                                    <p:anim calcmode="lin" valueType="num">
                                      <p:cBhvr>
                                        <p:cTn dur="500" fill="hold" id="14"/>
                                        <p:tgtEl>
                                          <p:spTgt spid="5"/>
                                        </p:tgtEl>
                                        <p:attrNameLst>
                                          <p:attrName>ppt_h</p:attrName>
                                        </p:attrNameLst>
                                      </p:cBhvr>
                                      <p:tavLst>
                                        <p:tav tm="0">
                                          <p:val>
                                            <p:fltVal val="0"/>
                                          </p:val>
                                        </p:tav>
                                        <p:tav tm="100000">
                                          <p:val>
                                            <p:strVal val="#ppt_h"/>
                                          </p:val>
                                        </p:tav>
                                      </p:tavLst>
                                    </p:anim>
                                  </p:childTnLst>
                                </p:cTn>
                              </p:par>
                            </p:childTnLst>
                          </p:cTn>
                        </p:par>
                        <p:par>
                          <p:cTn fill="hold" id="15" nodeType="afterGroup">
                            <p:stCondLst>
                              <p:cond delay="1000"/>
                            </p:stCondLst>
                            <p:childTnLst>
                              <p:par>
                                <p:cTn fill="hold" id="16" nodeType="afterEffect" presetClass="entr" presetID="3" presetSubtype="10">
                                  <p:stCondLst>
                                    <p:cond delay="0"/>
                                  </p:stCondLst>
                                  <p:childTnLst>
                                    <p:set>
                                      <p:cBhvr>
                                        <p:cTn dur="1" fill="hold" id="17">
                                          <p:stCondLst>
                                            <p:cond delay="0"/>
                                          </p:stCondLst>
                                        </p:cTn>
                                        <p:tgtEl>
                                          <p:spTgt spid="18"/>
                                        </p:tgtEl>
                                        <p:attrNameLst>
                                          <p:attrName>style.visibility</p:attrName>
                                        </p:attrNameLst>
                                      </p:cBhvr>
                                      <p:to>
                                        <p:strVal val="visible"/>
                                      </p:to>
                                    </p:set>
                                    <p:animEffect filter="blinds(horizontal)" transition="in">
                                      <p:cBhvr>
                                        <p:cTn dur="500" id="18"/>
                                        <p:tgtEl>
                                          <p:spTgt spid="18"/>
                                        </p:tgtEl>
                                      </p:cBhvr>
                                    </p:animEffect>
                                  </p:childTnLst>
                                </p:cTn>
                              </p:par>
                            </p:childTnLst>
                          </p:cTn>
                        </p:par>
                        <p:par>
                          <p:cTn fill="hold" id="19" nodeType="afterGroup">
                            <p:stCondLst>
                              <p:cond delay="1500"/>
                            </p:stCondLst>
                            <p:childTnLst>
                              <p:par>
                                <p:cTn fill="hold" grpId="0" id="20" nodeType="afterEffect" presetClass="entr" presetID="23" presetSubtype="16">
                                  <p:stCondLst>
                                    <p:cond delay="0"/>
                                  </p:stCondLst>
                                  <p:childTnLst>
                                    <p:set>
                                      <p:cBhvr>
                                        <p:cTn dur="1" fill="hold" id="21">
                                          <p:stCondLst>
                                            <p:cond delay="0"/>
                                          </p:stCondLst>
                                        </p:cTn>
                                        <p:tgtEl>
                                          <p:spTgt spid="4"/>
                                        </p:tgtEl>
                                        <p:attrNameLst>
                                          <p:attrName>style.visibility</p:attrName>
                                        </p:attrNameLst>
                                      </p:cBhvr>
                                      <p:to>
                                        <p:strVal val="visible"/>
                                      </p:to>
                                    </p:set>
                                    <p:anim calcmode="lin" valueType="num">
                                      <p:cBhvr>
                                        <p:cTn dur="500" fill="hold" id="22"/>
                                        <p:tgtEl>
                                          <p:spTgt spid="4"/>
                                        </p:tgtEl>
                                        <p:attrNameLst>
                                          <p:attrName>ppt_w</p:attrName>
                                        </p:attrNameLst>
                                      </p:cBhvr>
                                      <p:tavLst>
                                        <p:tav tm="0">
                                          <p:val>
                                            <p:fltVal val="0"/>
                                          </p:val>
                                        </p:tav>
                                        <p:tav tm="100000">
                                          <p:val>
                                            <p:strVal val="#ppt_w"/>
                                          </p:val>
                                        </p:tav>
                                      </p:tavLst>
                                    </p:anim>
                                    <p:anim calcmode="lin" valueType="num">
                                      <p:cBhvr>
                                        <p:cTn dur="500" fill="hold" id="23"/>
                                        <p:tgtEl>
                                          <p:spTgt spid="4"/>
                                        </p:tgtEl>
                                        <p:attrNameLst>
                                          <p:attrName>ppt_h</p:attrName>
                                        </p:attrNameLst>
                                      </p:cBhvr>
                                      <p:tavLst>
                                        <p:tav tm="0">
                                          <p:val>
                                            <p:fltVal val="0"/>
                                          </p:val>
                                        </p:tav>
                                        <p:tav tm="100000">
                                          <p:val>
                                            <p:strVal val="#ppt_h"/>
                                          </p:val>
                                        </p:tav>
                                      </p:tavLst>
                                    </p:anim>
                                  </p:childTnLst>
                                </p:cTn>
                              </p:par>
                            </p:childTnLst>
                          </p:cTn>
                        </p:par>
                        <p:par>
                          <p:cTn fill="hold" id="24" nodeType="afterGroup">
                            <p:stCondLst>
                              <p:cond delay="2000"/>
                            </p:stCondLst>
                            <p:childTnLst>
                              <p:par>
                                <p:cTn fill="hold" id="25" nodeType="afterEffect" presetClass="entr" presetID="3" presetSubtype="10">
                                  <p:stCondLst>
                                    <p:cond delay="0"/>
                                  </p:stCondLst>
                                  <p:childTnLst>
                                    <p:set>
                                      <p:cBhvr>
                                        <p:cTn dur="1" fill="hold" id="26">
                                          <p:stCondLst>
                                            <p:cond delay="0"/>
                                          </p:stCondLst>
                                        </p:cTn>
                                        <p:tgtEl>
                                          <p:spTgt spid="28"/>
                                        </p:tgtEl>
                                        <p:attrNameLst>
                                          <p:attrName>style.visibility</p:attrName>
                                        </p:attrNameLst>
                                      </p:cBhvr>
                                      <p:to>
                                        <p:strVal val="visible"/>
                                      </p:to>
                                    </p:set>
                                    <p:animEffect filter="blinds(horizontal)" transition="in">
                                      <p:cBhvr>
                                        <p:cTn dur="500" id="27"/>
                                        <p:tgtEl>
                                          <p:spTgt spid="28"/>
                                        </p:tgtEl>
                                      </p:cBhvr>
                                    </p:animEffect>
                                  </p:childTnLst>
                                </p:cTn>
                              </p:par>
                            </p:childTnLst>
                          </p:cTn>
                        </p:par>
                        <p:par>
                          <p:cTn fill="hold" id="28" nodeType="afterGroup">
                            <p:stCondLst>
                              <p:cond delay="2500"/>
                            </p:stCondLst>
                            <p:childTnLst>
                              <p:par>
                                <p:cTn fill="hold" grpId="0" id="29" nodeType="afterEffect" presetClass="entr" presetID="23" presetSubtype="16">
                                  <p:stCondLst>
                                    <p:cond delay="0"/>
                                  </p:stCondLst>
                                  <p:childTnLst>
                                    <p:set>
                                      <p:cBhvr>
                                        <p:cTn dur="1" fill="hold" id="30">
                                          <p:stCondLst>
                                            <p:cond delay="0"/>
                                          </p:stCondLst>
                                        </p:cTn>
                                        <p:tgtEl>
                                          <p:spTgt spid="3"/>
                                        </p:tgtEl>
                                        <p:attrNameLst>
                                          <p:attrName>style.visibility</p:attrName>
                                        </p:attrNameLst>
                                      </p:cBhvr>
                                      <p:to>
                                        <p:strVal val="visible"/>
                                      </p:to>
                                    </p:set>
                                    <p:anim calcmode="lin" valueType="num">
                                      <p:cBhvr>
                                        <p:cTn dur="500" fill="hold" id="31"/>
                                        <p:tgtEl>
                                          <p:spTgt spid="3"/>
                                        </p:tgtEl>
                                        <p:attrNameLst>
                                          <p:attrName>ppt_w</p:attrName>
                                        </p:attrNameLst>
                                      </p:cBhvr>
                                      <p:tavLst>
                                        <p:tav tm="0">
                                          <p:val>
                                            <p:fltVal val="0"/>
                                          </p:val>
                                        </p:tav>
                                        <p:tav tm="100000">
                                          <p:val>
                                            <p:strVal val="#ppt_w"/>
                                          </p:val>
                                        </p:tav>
                                      </p:tavLst>
                                    </p:anim>
                                    <p:anim calcmode="lin" valueType="num">
                                      <p:cBhvr>
                                        <p:cTn dur="500" fill="hold" id="32"/>
                                        <p:tgtEl>
                                          <p:spTgt spid="3"/>
                                        </p:tgtEl>
                                        <p:attrNameLst>
                                          <p:attrName>ppt_h</p:attrName>
                                        </p:attrNameLst>
                                      </p:cBhvr>
                                      <p:tavLst>
                                        <p:tav tm="0">
                                          <p:val>
                                            <p:fltVal val="0"/>
                                          </p:val>
                                        </p:tav>
                                        <p:tav tm="100000">
                                          <p:val>
                                            <p:strVal val="#ppt_h"/>
                                          </p:val>
                                        </p:tav>
                                      </p:tavLst>
                                    </p:anim>
                                  </p:childTnLst>
                                </p:cTn>
                              </p:par>
                            </p:childTnLst>
                          </p:cTn>
                        </p:par>
                        <p:par>
                          <p:cTn fill="hold" id="33" nodeType="afterGroup">
                            <p:stCondLst>
                              <p:cond delay="3000"/>
                            </p:stCondLst>
                            <p:childTnLst>
                              <p:par>
                                <p:cTn fill="hold" id="34" nodeType="afterEffect" presetClass="entr" presetID="3" presetSubtype="10">
                                  <p:stCondLst>
                                    <p:cond delay="0"/>
                                  </p:stCondLst>
                                  <p:childTnLst>
                                    <p:set>
                                      <p:cBhvr>
                                        <p:cTn dur="1" fill="hold" id="35">
                                          <p:stCondLst>
                                            <p:cond delay="0"/>
                                          </p:stCondLst>
                                        </p:cTn>
                                        <p:tgtEl>
                                          <p:spTgt spid="8"/>
                                        </p:tgtEl>
                                        <p:attrNameLst>
                                          <p:attrName>style.visibility</p:attrName>
                                        </p:attrNameLst>
                                      </p:cBhvr>
                                      <p:to>
                                        <p:strVal val="visible"/>
                                      </p:to>
                                    </p:set>
                                    <p:animEffect filter="blinds(horizontal)" transition="in">
                                      <p:cBhvr>
                                        <p:cTn dur="500" id="36"/>
                                        <p:tgtEl>
                                          <p:spTgt spid="8"/>
                                        </p:tgtEl>
                                      </p:cBhvr>
                                    </p:animEffect>
                                  </p:childTnLst>
                                </p:cTn>
                              </p:par>
                            </p:childTnLst>
                          </p:cTn>
                        </p:par>
                        <p:par>
                          <p:cTn fill="hold" id="37" nodeType="afterGroup">
                            <p:stCondLst>
                              <p:cond delay="3500"/>
                            </p:stCondLst>
                            <p:childTnLst>
                              <p:par>
                                <p:cTn fill="hold" grpId="0" id="38" nodeType="afterEffect" presetClass="entr" presetID="23" presetSubtype="16">
                                  <p:stCondLst>
                                    <p:cond delay="0"/>
                                  </p:stCondLst>
                                  <p:childTnLst>
                                    <p:set>
                                      <p:cBhvr>
                                        <p:cTn dur="1" fill="hold" id="39">
                                          <p:stCondLst>
                                            <p:cond delay="0"/>
                                          </p:stCondLst>
                                        </p:cTn>
                                        <p:tgtEl>
                                          <p:spTgt spid="2"/>
                                        </p:tgtEl>
                                        <p:attrNameLst>
                                          <p:attrName>style.visibility</p:attrName>
                                        </p:attrNameLst>
                                      </p:cBhvr>
                                      <p:to>
                                        <p:strVal val="visible"/>
                                      </p:to>
                                    </p:set>
                                    <p:anim calcmode="lin" valueType="num">
                                      <p:cBhvr>
                                        <p:cTn dur="500" fill="hold" id="40"/>
                                        <p:tgtEl>
                                          <p:spTgt spid="2"/>
                                        </p:tgtEl>
                                        <p:attrNameLst>
                                          <p:attrName>ppt_w</p:attrName>
                                        </p:attrNameLst>
                                      </p:cBhvr>
                                      <p:tavLst>
                                        <p:tav tm="0">
                                          <p:val>
                                            <p:fltVal val="0"/>
                                          </p:val>
                                        </p:tav>
                                        <p:tav tm="100000">
                                          <p:val>
                                            <p:strVal val="#ppt_w"/>
                                          </p:val>
                                        </p:tav>
                                      </p:tavLst>
                                    </p:anim>
                                    <p:anim calcmode="lin" valueType="num">
                                      <p:cBhvr>
                                        <p:cTn dur="500" fill="hold" id="41"/>
                                        <p:tgtEl>
                                          <p:spTgt spid="2"/>
                                        </p:tgtEl>
                                        <p:attrNameLst>
                                          <p:attrName>ppt_h</p:attrName>
                                        </p:attrNameLst>
                                      </p:cBhvr>
                                      <p:tavLst>
                                        <p:tav tm="0">
                                          <p:val>
                                            <p:fltVal val="0"/>
                                          </p:val>
                                        </p:tav>
                                        <p:tav tm="100000">
                                          <p:val>
                                            <p:strVal val="#ppt_h"/>
                                          </p:val>
                                        </p:tav>
                                      </p:tavLst>
                                    </p:anim>
                                  </p:childTnLst>
                                </p:cTn>
                              </p:par>
                            </p:childTnLst>
                          </p:cTn>
                        </p:par>
                        <p:par>
                          <p:cTn fill="hold" id="42" nodeType="afterGroup">
                            <p:stCondLst>
                              <p:cond delay="4000"/>
                            </p:stCondLst>
                            <p:childTnLst>
                              <p:par>
                                <p:cTn fill="hold" id="43" nodeType="afterEffect" presetClass="entr" presetID="3" presetSubtype="10">
                                  <p:stCondLst>
                                    <p:cond delay="0"/>
                                  </p:stCondLst>
                                  <p:childTnLst>
                                    <p:set>
                                      <p:cBhvr>
                                        <p:cTn dur="1" fill="hold" id="44">
                                          <p:stCondLst>
                                            <p:cond delay="0"/>
                                          </p:stCondLst>
                                        </p:cTn>
                                        <p:tgtEl>
                                          <p:spTgt spid="13"/>
                                        </p:tgtEl>
                                        <p:attrNameLst>
                                          <p:attrName>style.visibility</p:attrName>
                                        </p:attrNameLst>
                                      </p:cBhvr>
                                      <p:to>
                                        <p:strVal val="visible"/>
                                      </p:to>
                                    </p:set>
                                    <p:animEffect filter="blinds(horizontal)" transition="in">
                                      <p:cBhvr>
                                        <p:cTn dur="500" id="45"/>
                                        <p:tgtEl>
                                          <p:spTgt spid="13"/>
                                        </p:tgtEl>
                                      </p:cBhvr>
                                    </p:animEffect>
                                  </p:childTnLst>
                                </p:cTn>
                              </p:par>
                            </p:childTnLst>
                          </p:cTn>
                        </p:par>
                        <p:par>
                          <p:cTn fill="hold" id="46" nodeType="afterGroup">
                            <p:stCondLst>
                              <p:cond delay="4500"/>
                            </p:stCondLst>
                            <p:childTnLst>
                              <p:par>
                                <p:cTn fill="hold" grpId="0" id="47" nodeType="afterEffect" presetClass="entr" presetID="23" presetSubtype="16">
                                  <p:stCondLst>
                                    <p:cond delay="0"/>
                                  </p:stCondLst>
                                  <p:childTnLst>
                                    <p:set>
                                      <p:cBhvr>
                                        <p:cTn dur="1" fill="hold" id="48">
                                          <p:stCondLst>
                                            <p:cond delay="0"/>
                                          </p:stCondLst>
                                        </p:cTn>
                                        <p:tgtEl>
                                          <p:spTgt spid="6"/>
                                        </p:tgtEl>
                                        <p:attrNameLst>
                                          <p:attrName>style.visibility</p:attrName>
                                        </p:attrNameLst>
                                      </p:cBhvr>
                                      <p:to>
                                        <p:strVal val="visible"/>
                                      </p:to>
                                    </p:set>
                                    <p:anim calcmode="lin" valueType="num">
                                      <p:cBhvr>
                                        <p:cTn dur="500" fill="hold" id="49"/>
                                        <p:tgtEl>
                                          <p:spTgt spid="6"/>
                                        </p:tgtEl>
                                        <p:attrNameLst>
                                          <p:attrName>ppt_w</p:attrName>
                                        </p:attrNameLst>
                                      </p:cBhvr>
                                      <p:tavLst>
                                        <p:tav tm="0">
                                          <p:val>
                                            <p:fltVal val="0"/>
                                          </p:val>
                                        </p:tav>
                                        <p:tav tm="100000">
                                          <p:val>
                                            <p:strVal val="#ppt_w"/>
                                          </p:val>
                                        </p:tav>
                                      </p:tavLst>
                                    </p:anim>
                                    <p:anim calcmode="lin" valueType="num">
                                      <p:cBhvr>
                                        <p:cTn dur="500" fill="hold" id="50"/>
                                        <p:tgtEl>
                                          <p:spTgt spid="6"/>
                                        </p:tgtEl>
                                        <p:attrNameLst>
                                          <p:attrName>ppt_h</p:attrName>
                                        </p:attrNameLst>
                                      </p:cBhvr>
                                      <p:tavLst>
                                        <p:tav tm="0">
                                          <p:val>
                                            <p:fltVal val="0"/>
                                          </p:val>
                                        </p:tav>
                                        <p:tav tm="100000">
                                          <p:val>
                                            <p:strVal val="#ppt_h"/>
                                          </p:val>
                                        </p:tav>
                                      </p:tavLst>
                                    </p:anim>
                                  </p:childTnLst>
                                </p:cTn>
                              </p:par>
                            </p:childTnLst>
                          </p:cTn>
                        </p:par>
                        <p:par>
                          <p:cTn fill="hold" id="51" nodeType="afterGroup">
                            <p:stCondLst>
                              <p:cond delay="5000"/>
                            </p:stCondLst>
                            <p:childTnLst>
                              <p:par>
                                <p:cTn fill="hold" id="52" nodeType="afterEffect" presetClass="entr" presetID="3" presetSubtype="10">
                                  <p:stCondLst>
                                    <p:cond delay="0"/>
                                  </p:stCondLst>
                                  <p:childTnLst>
                                    <p:set>
                                      <p:cBhvr>
                                        <p:cTn dur="1" fill="hold" id="53">
                                          <p:stCondLst>
                                            <p:cond delay="0"/>
                                          </p:stCondLst>
                                        </p:cTn>
                                        <p:tgtEl>
                                          <p:spTgt spid="33"/>
                                        </p:tgtEl>
                                        <p:attrNameLst>
                                          <p:attrName>style.visibility</p:attrName>
                                        </p:attrNameLst>
                                      </p:cBhvr>
                                      <p:to>
                                        <p:strVal val="visible"/>
                                      </p:to>
                                    </p:set>
                                    <p:animEffect filter="blinds(horizontal)" transition="in">
                                      <p:cBhvr>
                                        <p:cTn dur="500" id="54"/>
                                        <p:tgtEl>
                                          <p:spTgt spid="33"/>
                                        </p:tgtEl>
                                      </p:cBhvr>
                                    </p:animEffect>
                                  </p:childTnLst>
                                </p:cTn>
                              </p:par>
                            </p:childTnLst>
                          </p:cTn>
                        </p:par>
                        <p:par>
                          <p:cTn fill="hold" id="55" nodeType="afterGroup">
                            <p:stCondLst>
                              <p:cond delay="5500"/>
                            </p:stCondLst>
                            <p:childTnLst>
                              <p:par>
                                <p:cTn fill="hold" grpId="0" id="56" nodeType="afterEffect" presetClass="entr" presetID="23" presetSubtype="16">
                                  <p:stCondLst>
                                    <p:cond delay="0"/>
                                  </p:stCondLst>
                                  <p:childTnLst>
                                    <p:set>
                                      <p:cBhvr>
                                        <p:cTn dur="1" fill="hold" id="57">
                                          <p:stCondLst>
                                            <p:cond delay="0"/>
                                          </p:stCondLst>
                                        </p:cTn>
                                        <p:tgtEl>
                                          <p:spTgt spid="7"/>
                                        </p:tgtEl>
                                        <p:attrNameLst>
                                          <p:attrName>style.visibility</p:attrName>
                                        </p:attrNameLst>
                                      </p:cBhvr>
                                      <p:to>
                                        <p:strVal val="visible"/>
                                      </p:to>
                                    </p:set>
                                    <p:anim calcmode="lin" valueType="num">
                                      <p:cBhvr>
                                        <p:cTn dur="500" fill="hold" id="58"/>
                                        <p:tgtEl>
                                          <p:spTgt spid="7"/>
                                        </p:tgtEl>
                                        <p:attrNameLst>
                                          <p:attrName>ppt_w</p:attrName>
                                        </p:attrNameLst>
                                      </p:cBhvr>
                                      <p:tavLst>
                                        <p:tav tm="0">
                                          <p:val>
                                            <p:fltVal val="0"/>
                                          </p:val>
                                        </p:tav>
                                        <p:tav tm="100000">
                                          <p:val>
                                            <p:strVal val="#ppt_w"/>
                                          </p:val>
                                        </p:tav>
                                      </p:tavLst>
                                    </p:anim>
                                    <p:anim calcmode="lin" valueType="num">
                                      <p:cBhvr>
                                        <p:cTn dur="500" fill="hold" id="59"/>
                                        <p:tgtEl>
                                          <p:spTgt spid="7"/>
                                        </p:tgtEl>
                                        <p:attrNameLst>
                                          <p:attrName>ppt_h</p:attrName>
                                        </p:attrNameLst>
                                      </p:cBhvr>
                                      <p:tavLst>
                                        <p:tav tm="0">
                                          <p:val>
                                            <p:fltVal val="0"/>
                                          </p:val>
                                        </p:tav>
                                        <p:tav tm="100000">
                                          <p:val>
                                            <p:strVal val="#ppt_h"/>
                                          </p:val>
                                        </p:tav>
                                      </p:tavLst>
                                    </p:anim>
                                  </p:childTnLst>
                                </p:cTn>
                              </p:par>
                            </p:childTnLst>
                          </p:cTn>
                        </p:par>
                        <p:par>
                          <p:cTn fill="hold" id="60" nodeType="afterGroup">
                            <p:stCondLst>
                              <p:cond delay="6000"/>
                            </p:stCondLst>
                            <p:childTnLst>
                              <p:par>
                                <p:cTn fill="hold" id="61" nodeType="afterEffect" presetClass="entr" presetID="3" presetSubtype="10">
                                  <p:stCondLst>
                                    <p:cond delay="0"/>
                                  </p:stCondLst>
                                  <p:childTnLst>
                                    <p:set>
                                      <p:cBhvr>
                                        <p:cTn dur="1" fill="hold" id="62">
                                          <p:stCondLst>
                                            <p:cond delay="0"/>
                                          </p:stCondLst>
                                        </p:cTn>
                                        <p:tgtEl>
                                          <p:spTgt spid="23"/>
                                        </p:tgtEl>
                                        <p:attrNameLst>
                                          <p:attrName>style.visibility</p:attrName>
                                        </p:attrNameLst>
                                      </p:cBhvr>
                                      <p:to>
                                        <p:strVal val="visible"/>
                                      </p:to>
                                    </p:set>
                                    <p:animEffect filter="blinds(horizontal)" transition="in">
                                      <p:cBhvr>
                                        <p:cTn dur="500" id="63"/>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3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38"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4925988" cy="2770868"/>
          </a:xfrm>
          <a:prstGeom prst="rect">
            <a:avLst/>
          </a:prstGeom>
          <a:noFill/>
          <a:extLst>
            <a:ext uri="{909E8E84-426E-40DD-AFC4-6F175D3DCCD1}">
              <a14:hiddenFill>
                <a:solidFill>
                  <a:srgbClr val="FFFFFF"/>
                </a:solidFill>
              </a14:hiddenFill>
            </a:ext>
          </a:extLst>
        </p:spPr>
      </p:pic>
      <p:sp>
        <p:nvSpPr>
          <p:cNvPr id="39" name="矩形 38"/>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0" name="矩形 39"/>
          <p:cNvSpPr/>
          <p:nvPr/>
        </p:nvSpPr>
        <p:spPr>
          <a:xfrm>
            <a:off x="1316261" y="298621"/>
            <a:ext cx="2011680" cy="365760"/>
          </a:xfrm>
          <a:prstGeom prst="rect">
            <a:avLst/>
          </a:prstGeom>
        </p:spPr>
        <p:txBody>
          <a:bodyPr wrap="none">
            <a:spAutoFit/>
          </a:bodyPr>
          <a:lstStyle/>
          <a:p>
            <a:r>
              <a:rPr altLang="en-US" lang="zh-CN" sz="1800">
                <a:solidFill>
                  <a:schemeClr val="tx1">
                    <a:lumMod val="95000"/>
                    <a:lumOff val="5000"/>
                  </a:schemeClr>
                </a:solidFill>
                <a:ea charset="-122" panose="020b0503020204020204" pitchFamily="34" typeface="微软雅黑"/>
              </a:rPr>
              <a:t>单击添加文字标题</a:t>
            </a:r>
          </a:p>
        </p:txBody>
      </p:sp>
      <p:sp>
        <p:nvSpPr>
          <p:cNvPr id="41" name="矩形 40"/>
          <p:cNvSpPr/>
          <p:nvPr/>
        </p:nvSpPr>
        <p:spPr>
          <a:xfrm>
            <a:off x="1332210" y="556195"/>
            <a:ext cx="1730990" cy="304800"/>
          </a:xfrm>
          <a:prstGeom prst="rect">
            <a:avLst/>
          </a:prstGeom>
        </p:spPr>
        <p:txBody>
          <a:bodyPr wrap="none">
            <a:spAutoFit/>
          </a:bodyPr>
          <a:lstStyle/>
          <a:p>
            <a:r>
              <a:rPr altLang="zh-CN" lang="en-US" sz="1400">
                <a:solidFill>
                  <a:schemeClr val="tx1">
                    <a:lumMod val="95000"/>
                    <a:lumOff val="5000"/>
                  </a:schemeClr>
                </a:solidFill>
                <a:ea charset="-122" panose="020b0503020204020204" pitchFamily="34" typeface="微软雅黑"/>
              </a:rPr>
              <a:t>Click add text caption</a:t>
            </a:r>
          </a:p>
        </p:txBody>
      </p:sp>
      <p:grpSp>
        <p:nvGrpSpPr>
          <p:cNvPr id="2" name="组合 1"/>
          <p:cNvGrpSpPr/>
          <p:nvPr/>
        </p:nvGrpSpPr>
        <p:grpSpPr>
          <a:xfrm>
            <a:off x="2297287" y="1169125"/>
            <a:ext cx="1903363" cy="1270578"/>
            <a:chOff x="2033718" y="1221601"/>
            <a:chExt cx="1933575" cy="1296590"/>
          </a:xfrm>
        </p:grpSpPr>
        <p:sp>
          <p:nvSpPr>
            <p:cNvPr id="3" name="AutoShape 3"/>
            <p:cNvSpPr>
              <a:spLocks noChangeArrowheads="1"/>
            </p:cNvSpPr>
            <p:nvPr/>
          </p:nvSpPr>
          <p:spPr bwMode="auto">
            <a:xfrm rot="5400000">
              <a:off x="2352211" y="903108"/>
              <a:ext cx="1296590" cy="1933575"/>
            </a:xfrm>
            <a:prstGeom prst="upArrowCallout">
              <a:avLst>
                <a:gd fmla="val 33824" name="adj1"/>
                <a:gd fmla="val 25000" name="adj2"/>
                <a:gd fmla="val 20477" name="adj3"/>
                <a:gd fmla="val 86269" name="adj4"/>
              </a:avLst>
            </a:prstGeom>
            <a:solidFill>
              <a:srgbClr val="EB193E"/>
            </a:solidFill>
            <a:ln>
              <a:noFill/>
            </a:ln>
            <a:effectLst/>
            <a:extLst/>
          </p:spPr>
          <p:txBody>
            <a:bodyPr anchor="ctr" wrap="none"/>
            <a:lstStyle/>
            <a:p>
              <a:pPr>
                <a:defRPr/>
              </a:pPr>
              <a:endParaRPr altLang="en-US" kern="0" lang="zh-CN">
                <a:solidFill>
                  <a:sysClr lastClr="000000" val="windowText"/>
                </a:solidFill>
                <a:latin charset="-122" panose="020b0503020204020204" pitchFamily="34" typeface="微软雅黑"/>
                <a:ea charset="-122" panose="020b0503020204020204" pitchFamily="34" typeface="微软雅黑"/>
              </a:endParaRPr>
            </a:p>
          </p:txBody>
        </p:sp>
        <p:sp>
          <p:nvSpPr>
            <p:cNvPr id="4" name="文本框 13"/>
            <p:cNvSpPr txBox="1"/>
            <p:nvPr/>
          </p:nvSpPr>
          <p:spPr>
            <a:xfrm>
              <a:off x="2033718" y="1338972"/>
              <a:ext cx="1885873" cy="248832"/>
            </a:xfrm>
            <a:prstGeom prst="rect">
              <a:avLst/>
            </a:prstGeom>
            <a:noFill/>
          </p:spPr>
          <p:txBody>
            <a:bodyPr rtlCol="0" wrap="square">
              <a:spAutoFit/>
            </a:bodyPr>
            <a:lstStyle/>
            <a:p>
              <a:r>
                <a:rPr altLang="en-US" lang="zh-CN" sz="1000">
                  <a:solidFill>
                    <a:schemeClr val="bg1"/>
                  </a:solidFill>
                  <a:latin charset="-122" panose="020b0503020204020204" pitchFamily="34" typeface="微软雅黑"/>
                  <a:ea charset="-122" panose="020b0503020204020204" pitchFamily="34" typeface="微软雅黑"/>
                </a:rPr>
                <a:t>请输入您想要的文字</a:t>
              </a:r>
            </a:p>
          </p:txBody>
        </p:sp>
        <p:sp>
          <p:nvSpPr>
            <p:cNvPr id="5" name="文本框 14"/>
            <p:cNvSpPr txBox="1"/>
            <p:nvPr/>
          </p:nvSpPr>
          <p:spPr>
            <a:xfrm>
              <a:off x="2033718" y="1579490"/>
              <a:ext cx="1885873" cy="248832"/>
            </a:xfrm>
            <a:prstGeom prst="rect">
              <a:avLst/>
            </a:prstGeom>
            <a:noFill/>
          </p:spPr>
          <p:txBody>
            <a:bodyPr rtlCol="0" wrap="square">
              <a:spAutoFit/>
            </a:bodyPr>
            <a:lstStyle/>
            <a:p>
              <a:r>
                <a:rPr altLang="en-US" lang="zh-CN" sz="1000">
                  <a:solidFill>
                    <a:schemeClr val="bg1"/>
                  </a:solidFill>
                  <a:latin charset="-122" panose="020b0503020204020204" pitchFamily="34" typeface="微软雅黑"/>
                  <a:ea charset="-122" panose="020b0503020204020204" pitchFamily="34" typeface="微软雅黑"/>
                </a:rPr>
                <a:t>请输入您想要的文字</a:t>
              </a:r>
            </a:p>
          </p:txBody>
        </p:sp>
        <p:sp>
          <p:nvSpPr>
            <p:cNvPr id="6" name="文本框 15"/>
            <p:cNvSpPr txBox="1"/>
            <p:nvPr/>
          </p:nvSpPr>
          <p:spPr>
            <a:xfrm>
              <a:off x="2033718" y="1841355"/>
              <a:ext cx="1885873" cy="248832"/>
            </a:xfrm>
            <a:prstGeom prst="rect">
              <a:avLst/>
            </a:prstGeom>
            <a:noFill/>
          </p:spPr>
          <p:txBody>
            <a:bodyPr rtlCol="0" wrap="square">
              <a:spAutoFit/>
            </a:bodyPr>
            <a:lstStyle/>
            <a:p>
              <a:r>
                <a:rPr altLang="en-US" lang="zh-CN" sz="1000">
                  <a:solidFill>
                    <a:schemeClr val="bg1"/>
                  </a:solidFill>
                  <a:latin charset="-122" panose="020b0503020204020204" pitchFamily="34" typeface="微软雅黑"/>
                  <a:ea charset="-122" panose="020b0503020204020204" pitchFamily="34" typeface="微软雅黑"/>
                </a:rPr>
                <a:t>请输入您想要的文字</a:t>
              </a:r>
            </a:p>
          </p:txBody>
        </p:sp>
        <p:sp>
          <p:nvSpPr>
            <p:cNvPr id="7" name="文本框 16"/>
            <p:cNvSpPr txBox="1"/>
            <p:nvPr/>
          </p:nvSpPr>
          <p:spPr>
            <a:xfrm>
              <a:off x="2033718" y="2078727"/>
              <a:ext cx="1885873" cy="248832"/>
            </a:xfrm>
            <a:prstGeom prst="rect">
              <a:avLst/>
            </a:prstGeom>
            <a:noFill/>
          </p:spPr>
          <p:txBody>
            <a:bodyPr rtlCol="0" wrap="square">
              <a:spAutoFit/>
            </a:bodyPr>
            <a:lstStyle/>
            <a:p>
              <a:r>
                <a:rPr altLang="en-US" lang="zh-CN" sz="1000">
                  <a:solidFill>
                    <a:schemeClr val="bg1"/>
                  </a:solidFill>
                  <a:latin charset="-122" panose="020b0503020204020204" pitchFamily="34" typeface="微软雅黑"/>
                  <a:ea charset="-122" panose="020b0503020204020204" pitchFamily="34" typeface="微软雅黑"/>
                </a:rPr>
                <a:t>请输入您想要的文字</a:t>
              </a:r>
            </a:p>
          </p:txBody>
        </p:sp>
      </p:grpSp>
      <p:grpSp>
        <p:nvGrpSpPr>
          <p:cNvPr id="8" name="组合 7"/>
          <p:cNvGrpSpPr/>
          <p:nvPr/>
        </p:nvGrpSpPr>
        <p:grpSpPr>
          <a:xfrm>
            <a:off x="5540269" y="1169125"/>
            <a:ext cx="2122125" cy="1270578"/>
            <a:chOff x="5328177" y="1221601"/>
            <a:chExt cx="2155810" cy="1296590"/>
          </a:xfrm>
        </p:grpSpPr>
        <p:sp>
          <p:nvSpPr>
            <p:cNvPr id="9" name="AutoShape 5"/>
            <p:cNvSpPr>
              <a:spLocks noChangeArrowheads="1"/>
            </p:cNvSpPr>
            <p:nvPr/>
          </p:nvSpPr>
          <p:spPr bwMode="auto">
            <a:xfrm rot="16200000">
              <a:off x="5652028" y="897750"/>
              <a:ext cx="1296590" cy="1944291"/>
            </a:xfrm>
            <a:prstGeom prst="upArrowCallout">
              <a:avLst>
                <a:gd fmla="val 33824" name="adj1"/>
                <a:gd fmla="val 25000" name="adj2"/>
                <a:gd fmla="val 20591" name="adj3"/>
                <a:gd fmla="val 86269" name="adj4"/>
              </a:avLst>
            </a:prstGeom>
            <a:solidFill>
              <a:srgbClr val="EB193E"/>
            </a:solidFill>
            <a:ln>
              <a:noFill/>
            </a:ln>
            <a:effectLst/>
            <a:extLst/>
          </p:spPr>
          <p:txBody>
            <a:bodyPr anchor="ctr" wrap="none"/>
            <a:lstStyle/>
            <a:p>
              <a:pPr>
                <a:defRPr/>
              </a:pPr>
              <a:endParaRPr altLang="en-US" kern="0" lang="zh-CN">
                <a:solidFill>
                  <a:sysClr lastClr="000000" val="windowText"/>
                </a:solidFill>
                <a:latin charset="-122" panose="020b0503020204020204" pitchFamily="34" typeface="微软雅黑"/>
                <a:ea charset="-122" panose="020b0503020204020204" pitchFamily="34" typeface="微软雅黑"/>
              </a:endParaRPr>
            </a:p>
          </p:txBody>
        </p:sp>
        <p:sp>
          <p:nvSpPr>
            <p:cNvPr id="10" name="文本框 17"/>
            <p:cNvSpPr txBox="1"/>
            <p:nvPr/>
          </p:nvSpPr>
          <p:spPr>
            <a:xfrm>
              <a:off x="5598113" y="1338972"/>
              <a:ext cx="1885873" cy="248832"/>
            </a:xfrm>
            <a:prstGeom prst="rect">
              <a:avLst/>
            </a:prstGeom>
            <a:noFill/>
          </p:spPr>
          <p:txBody>
            <a:bodyPr rtlCol="0" wrap="square">
              <a:spAutoFit/>
            </a:bodyPr>
            <a:lstStyle/>
            <a:p>
              <a:r>
                <a:rPr altLang="en-US" lang="zh-CN" sz="1000">
                  <a:solidFill>
                    <a:schemeClr val="bg1"/>
                  </a:solidFill>
                  <a:latin charset="-122" panose="020b0503020204020204" pitchFamily="34" typeface="微软雅黑"/>
                  <a:ea charset="-122" panose="020b0503020204020204" pitchFamily="34" typeface="微软雅黑"/>
                </a:rPr>
                <a:t>请输入您想要的文字</a:t>
              </a:r>
            </a:p>
          </p:txBody>
        </p:sp>
        <p:sp>
          <p:nvSpPr>
            <p:cNvPr id="11" name="文本框 18"/>
            <p:cNvSpPr txBox="1"/>
            <p:nvPr/>
          </p:nvSpPr>
          <p:spPr>
            <a:xfrm>
              <a:off x="5598113" y="1579490"/>
              <a:ext cx="1885873" cy="248832"/>
            </a:xfrm>
            <a:prstGeom prst="rect">
              <a:avLst/>
            </a:prstGeom>
            <a:noFill/>
          </p:spPr>
          <p:txBody>
            <a:bodyPr rtlCol="0" wrap="square">
              <a:spAutoFit/>
            </a:bodyPr>
            <a:lstStyle/>
            <a:p>
              <a:r>
                <a:rPr altLang="en-US" lang="zh-CN" sz="1000">
                  <a:solidFill>
                    <a:schemeClr val="bg1"/>
                  </a:solidFill>
                  <a:latin charset="-122" panose="020b0503020204020204" pitchFamily="34" typeface="微软雅黑"/>
                  <a:ea charset="-122" panose="020b0503020204020204" pitchFamily="34" typeface="微软雅黑"/>
                </a:rPr>
                <a:t>请输入您想要的文字</a:t>
              </a:r>
            </a:p>
          </p:txBody>
        </p:sp>
        <p:sp>
          <p:nvSpPr>
            <p:cNvPr id="12" name="文本框 19"/>
            <p:cNvSpPr txBox="1"/>
            <p:nvPr/>
          </p:nvSpPr>
          <p:spPr>
            <a:xfrm>
              <a:off x="5598113" y="1841355"/>
              <a:ext cx="1885873" cy="248832"/>
            </a:xfrm>
            <a:prstGeom prst="rect">
              <a:avLst/>
            </a:prstGeom>
            <a:noFill/>
          </p:spPr>
          <p:txBody>
            <a:bodyPr rtlCol="0" wrap="square">
              <a:spAutoFit/>
            </a:bodyPr>
            <a:lstStyle/>
            <a:p>
              <a:r>
                <a:rPr altLang="en-US" lang="zh-CN" sz="1000">
                  <a:solidFill>
                    <a:schemeClr val="bg1"/>
                  </a:solidFill>
                  <a:latin charset="-122" panose="020b0503020204020204" pitchFamily="34" typeface="微软雅黑"/>
                  <a:ea charset="-122" panose="020b0503020204020204" pitchFamily="34" typeface="微软雅黑"/>
                </a:rPr>
                <a:t>请输入您想要的文字</a:t>
              </a:r>
            </a:p>
          </p:txBody>
        </p:sp>
        <p:sp>
          <p:nvSpPr>
            <p:cNvPr id="13" name="文本框 20"/>
            <p:cNvSpPr txBox="1"/>
            <p:nvPr/>
          </p:nvSpPr>
          <p:spPr>
            <a:xfrm>
              <a:off x="5598113" y="2078727"/>
              <a:ext cx="1885873" cy="248832"/>
            </a:xfrm>
            <a:prstGeom prst="rect">
              <a:avLst/>
            </a:prstGeom>
            <a:noFill/>
          </p:spPr>
          <p:txBody>
            <a:bodyPr rtlCol="0" wrap="square">
              <a:spAutoFit/>
            </a:bodyPr>
            <a:lstStyle/>
            <a:p>
              <a:r>
                <a:rPr altLang="en-US" lang="zh-CN" sz="1000">
                  <a:solidFill>
                    <a:schemeClr val="bg1"/>
                  </a:solidFill>
                  <a:latin charset="-122" panose="020b0503020204020204" pitchFamily="34" typeface="微软雅黑"/>
                  <a:ea charset="-122" panose="020b0503020204020204" pitchFamily="34" typeface="微软雅黑"/>
                </a:rPr>
                <a:t>请输入您想要的文字</a:t>
              </a:r>
            </a:p>
          </p:txBody>
        </p:sp>
      </p:grpSp>
      <p:grpSp>
        <p:nvGrpSpPr>
          <p:cNvPr id="14" name="组合 13"/>
          <p:cNvGrpSpPr/>
          <p:nvPr/>
        </p:nvGrpSpPr>
        <p:grpSpPr>
          <a:xfrm>
            <a:off x="4211197" y="1169124"/>
            <a:ext cx="2098229" cy="1481759"/>
            <a:chOff x="3978009" y="1221600"/>
            <a:chExt cx="2131534" cy="1512094"/>
          </a:xfrm>
        </p:grpSpPr>
        <p:sp>
          <p:nvSpPr>
            <p:cNvPr id="15" name="AutoShape 4"/>
            <p:cNvSpPr>
              <a:spLocks noChangeArrowheads="1"/>
            </p:cNvSpPr>
            <p:nvPr/>
          </p:nvSpPr>
          <p:spPr bwMode="auto">
            <a:xfrm rot="10800000">
              <a:off x="3978009" y="1221600"/>
              <a:ext cx="1322785" cy="1512094"/>
            </a:xfrm>
            <a:prstGeom prst="upArrowCallout">
              <a:avLst>
                <a:gd fmla="val 33824" name="adj1"/>
                <a:gd fmla="val 25000" name="adj2"/>
                <a:gd fmla="val 15697" name="adj3"/>
                <a:gd fmla="val 86269" name="adj4"/>
              </a:avLst>
            </a:prstGeom>
            <a:solidFill>
              <a:srgbClr val="EB193E"/>
            </a:solidFill>
            <a:ln>
              <a:noFill/>
            </a:ln>
            <a:effectLst/>
            <a:extLst/>
          </p:spPr>
          <p:txBody>
            <a:bodyPr anchor="ctr" wrap="none"/>
            <a:lstStyle/>
            <a:p>
              <a:pPr>
                <a:defRPr/>
              </a:pPr>
              <a:endParaRPr altLang="en-US" kern="0" lang="zh-CN">
                <a:solidFill>
                  <a:sysClr lastClr="000000" val="windowText"/>
                </a:solidFill>
                <a:latin charset="-122" panose="020b0503020204020204" pitchFamily="34" typeface="微软雅黑"/>
                <a:ea charset="-122" panose="020b0503020204020204" pitchFamily="34" typeface="微软雅黑"/>
              </a:endParaRPr>
            </a:p>
          </p:txBody>
        </p:sp>
        <p:sp>
          <p:nvSpPr>
            <p:cNvPr id="16" name="文本框 21"/>
            <p:cNvSpPr txBox="1"/>
            <p:nvPr/>
          </p:nvSpPr>
          <p:spPr>
            <a:xfrm>
              <a:off x="4223670" y="1455479"/>
              <a:ext cx="1885873" cy="933120"/>
            </a:xfrm>
            <a:prstGeom prst="rect">
              <a:avLst/>
            </a:prstGeom>
            <a:noFill/>
          </p:spPr>
          <p:txBody>
            <a:bodyPr rtlCol="0" wrap="square">
              <a:spAutoFit/>
            </a:bodyPr>
            <a:lstStyle/>
            <a:p>
              <a:r>
                <a:rPr altLang="en-US" lang="zh-CN" sz="2700">
                  <a:solidFill>
                    <a:schemeClr val="bg1"/>
                  </a:solidFill>
                  <a:latin charset="-122" panose="020b0503020204020204" pitchFamily="34" typeface="微软雅黑"/>
                  <a:ea charset="-122" panose="020b0503020204020204" pitchFamily="34" typeface="微软雅黑"/>
                </a:rPr>
                <a:t>添加</a:t>
              </a:r>
            </a:p>
            <a:p>
              <a:r>
                <a:rPr altLang="en-US" lang="zh-CN" sz="2700">
                  <a:solidFill>
                    <a:schemeClr val="bg1"/>
                  </a:solidFill>
                  <a:latin charset="-122" panose="020b0503020204020204" pitchFamily="34" typeface="微软雅黑"/>
                  <a:ea charset="-122" panose="020b0503020204020204" pitchFamily="34" typeface="微软雅黑"/>
                </a:rPr>
                <a:t>文字</a:t>
              </a:r>
            </a:p>
          </p:txBody>
        </p:sp>
      </p:grpSp>
      <p:grpSp>
        <p:nvGrpSpPr>
          <p:cNvPr id="17" name="组合 16"/>
          <p:cNvGrpSpPr/>
          <p:nvPr/>
        </p:nvGrpSpPr>
        <p:grpSpPr>
          <a:xfrm>
            <a:off x="2297285" y="2875212"/>
            <a:ext cx="5310034" cy="410097"/>
            <a:chOff x="2033717" y="2962615"/>
            <a:chExt cx="5394320" cy="418493"/>
          </a:xfrm>
        </p:grpSpPr>
        <p:grpSp>
          <p:nvGrpSpPr>
            <p:cNvPr id="18" name="Group 11"/>
            <p:cNvGrpSpPr/>
            <p:nvPr/>
          </p:nvGrpSpPr>
          <p:grpSpPr>
            <a:xfrm>
              <a:off x="2033717" y="2962615"/>
              <a:ext cx="5232797" cy="418493"/>
              <a:chExt cx="4354" cy="809"/>
            </a:xfrm>
            <a:solidFill>
              <a:srgbClr val="2B2E30"/>
            </a:solidFill>
          </p:grpSpPr>
          <p:sp>
            <p:nvSpPr>
              <p:cNvPr id="22" name="Rectangle 12"/>
              <p:cNvSpPr>
                <a:spLocks noChangeArrowheads="1"/>
              </p:cNvSpPr>
              <p:nvPr/>
            </p:nvSpPr>
            <p:spPr bwMode="auto">
              <a:xfrm>
                <a:off x="0" y="0"/>
                <a:ext cx="4354" cy="809"/>
              </a:xfrm>
              <a:prstGeom prst="rect">
                <a:avLst/>
              </a:prstGeom>
              <a:solidFill>
                <a:srgbClr val="E2E9E9"/>
              </a:solidFill>
              <a:ln cmpd="sng" w="3175">
                <a:solidFill>
                  <a:srgbClr val="C0C0C0"/>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rgbClr val="EB193E"/>
                  </a:solidFill>
                  <a:latin charset="-122" panose="020b0503020204020204" pitchFamily="34" typeface="微软雅黑"/>
                  <a:ea charset="-122" panose="020b0503020204020204" pitchFamily="34" typeface="微软雅黑"/>
                </a:endParaRPr>
              </a:p>
            </p:txBody>
          </p:sp>
          <p:sp>
            <p:nvSpPr>
              <p:cNvPr id="23" name="Line 13"/>
              <p:cNvSpPr>
                <a:spLocks noChangeShapeType="1"/>
              </p:cNvSpPr>
              <p:nvPr/>
            </p:nvSpPr>
            <p:spPr bwMode="auto">
              <a:xfrm>
                <a:off x="0" y="809"/>
                <a:ext cx="4354" cy="0"/>
              </a:xfrm>
              <a:prstGeom prst="line">
                <a:avLst/>
              </a:prstGeom>
              <a:grpFill/>
              <a:ln cmpd="sng" w="19050">
                <a:solidFill>
                  <a:srgbClr val="FFFFFF"/>
                </a:solidFill>
                <a:round/>
              </a:ln>
              <a:effectLst/>
              <a:extLst>
                <a:ext uri="{AF507438-7753-43E0-B8FC-AC1667EBCBE1}">
                  <a14:hiddenEffects>
                    <a:effectLst>
                      <a:outerShdw algn="ctr" dir="2700000" dist="35921" rotWithShape="0">
                        <a:schemeClr val="bg2"/>
                      </a:outerShdw>
                    </a:effectLst>
                  </a14:hiddenEffects>
                </a:ext>
              </a:extLst>
            </p:spPr>
            <p:txBody>
              <a:bodyPr/>
              <a:lstStyle/>
              <a:p>
                <a:pPr>
                  <a:defRPr/>
                </a:pPr>
                <a:endParaRPr altLang="en-US" kern="0" lang="zh-CN">
                  <a:solidFill>
                    <a:srgbClr val="EB193E"/>
                  </a:solidFill>
                  <a:latin charset="-122" panose="020b0503020204020204" pitchFamily="34" typeface="微软雅黑"/>
                  <a:ea charset="-122" panose="020b0503020204020204" pitchFamily="34" typeface="微软雅黑"/>
                </a:endParaRPr>
              </a:p>
            </p:txBody>
          </p:sp>
        </p:grpSp>
        <p:sp>
          <p:nvSpPr>
            <p:cNvPr id="19" name="文本框 22"/>
            <p:cNvSpPr txBox="1"/>
            <p:nvPr/>
          </p:nvSpPr>
          <p:spPr>
            <a:xfrm>
              <a:off x="2092136" y="3046305"/>
              <a:ext cx="1885873" cy="248832"/>
            </a:xfrm>
            <a:prstGeom prst="rect">
              <a:avLst/>
            </a:prstGeom>
            <a:noFill/>
          </p:spPr>
          <p:txBody>
            <a:bodyPr rtlCol="0" wrap="square">
              <a:spAutoFit/>
            </a:bodyPr>
            <a:lstStyle/>
            <a:p>
              <a:r>
                <a:rPr altLang="en-US" lang="zh-CN" sz="1000">
                  <a:solidFill>
                    <a:srgbClr val="EB193E"/>
                  </a:solidFill>
                  <a:latin charset="-122" panose="020b0503020204020204" pitchFamily="34" typeface="微软雅黑"/>
                  <a:ea charset="-122" panose="020b0503020204020204" pitchFamily="34" typeface="微软雅黑"/>
                </a:rPr>
                <a:t>请输入您想要的文字</a:t>
              </a:r>
            </a:p>
          </p:txBody>
        </p:sp>
        <p:sp>
          <p:nvSpPr>
            <p:cNvPr id="20" name="文本框 23"/>
            <p:cNvSpPr txBox="1"/>
            <p:nvPr/>
          </p:nvSpPr>
          <p:spPr>
            <a:xfrm>
              <a:off x="3805167" y="3045508"/>
              <a:ext cx="1885873" cy="248832"/>
            </a:xfrm>
            <a:prstGeom prst="rect">
              <a:avLst/>
            </a:prstGeom>
            <a:noFill/>
          </p:spPr>
          <p:txBody>
            <a:bodyPr rtlCol="0" wrap="square">
              <a:spAutoFit/>
            </a:bodyPr>
            <a:lstStyle/>
            <a:p>
              <a:r>
                <a:rPr altLang="en-US" lang="zh-CN" sz="1000">
                  <a:solidFill>
                    <a:srgbClr val="EB193E"/>
                  </a:solidFill>
                  <a:latin charset="-122" panose="020b0503020204020204" pitchFamily="34" typeface="微软雅黑"/>
                  <a:ea charset="-122" panose="020b0503020204020204" pitchFamily="34" typeface="微软雅黑"/>
                </a:rPr>
                <a:t>请输入您想要的文字</a:t>
              </a:r>
            </a:p>
          </p:txBody>
        </p:sp>
        <p:sp>
          <p:nvSpPr>
            <p:cNvPr id="21" name="文本框 24"/>
            <p:cNvSpPr txBox="1"/>
            <p:nvPr/>
          </p:nvSpPr>
          <p:spPr>
            <a:xfrm>
              <a:off x="5542164" y="3044163"/>
              <a:ext cx="1885873" cy="248832"/>
            </a:xfrm>
            <a:prstGeom prst="rect">
              <a:avLst/>
            </a:prstGeom>
            <a:noFill/>
          </p:spPr>
          <p:txBody>
            <a:bodyPr rtlCol="0" wrap="square">
              <a:spAutoFit/>
            </a:bodyPr>
            <a:lstStyle/>
            <a:p>
              <a:r>
                <a:rPr altLang="en-US" lang="zh-CN" sz="1000">
                  <a:solidFill>
                    <a:srgbClr val="EB193E"/>
                  </a:solidFill>
                  <a:latin charset="-122" panose="020b0503020204020204" pitchFamily="34" typeface="微软雅黑"/>
                  <a:ea charset="-122" panose="020b0503020204020204" pitchFamily="34" typeface="微软雅黑"/>
                </a:rPr>
                <a:t>请输入您想要的文字</a:t>
              </a:r>
            </a:p>
          </p:txBody>
        </p:sp>
      </p:grpSp>
      <p:grpSp>
        <p:nvGrpSpPr>
          <p:cNvPr id="24" name="组合 23"/>
          <p:cNvGrpSpPr/>
          <p:nvPr/>
        </p:nvGrpSpPr>
        <p:grpSpPr>
          <a:xfrm>
            <a:off x="2303146" y="3378077"/>
            <a:ext cx="5299831" cy="410097"/>
            <a:chOff x="2039671" y="3475774"/>
            <a:chExt cx="5383955" cy="418493"/>
          </a:xfrm>
        </p:grpSpPr>
        <p:grpSp>
          <p:nvGrpSpPr>
            <p:cNvPr id="25" name="Group 15"/>
            <p:cNvGrpSpPr/>
            <p:nvPr/>
          </p:nvGrpSpPr>
          <p:grpSpPr>
            <a:xfrm>
              <a:off x="2039671" y="3475774"/>
              <a:ext cx="5232797" cy="418493"/>
              <a:chExt cx="4354" cy="809"/>
            </a:xfrm>
            <a:solidFill>
              <a:srgbClr val="2B2E30"/>
            </a:solidFill>
          </p:grpSpPr>
          <p:sp>
            <p:nvSpPr>
              <p:cNvPr id="29" name="Rectangle 16"/>
              <p:cNvSpPr>
                <a:spLocks noChangeArrowheads="1"/>
              </p:cNvSpPr>
              <p:nvPr/>
            </p:nvSpPr>
            <p:spPr bwMode="auto">
              <a:xfrm>
                <a:off x="0" y="0"/>
                <a:ext cx="4354" cy="809"/>
              </a:xfrm>
              <a:prstGeom prst="rect">
                <a:avLst/>
              </a:prstGeom>
              <a:solidFill>
                <a:srgbClr val="E2E9E9"/>
              </a:solidFill>
              <a:ln cmpd="sng" w="3175">
                <a:solidFill>
                  <a:srgbClr val="C0C0C0"/>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rgbClr val="EB193E"/>
                  </a:solidFill>
                  <a:latin charset="-122" panose="020b0503020204020204" pitchFamily="34" typeface="微软雅黑"/>
                  <a:ea charset="-122" panose="020b0503020204020204" pitchFamily="34" typeface="微软雅黑"/>
                </a:endParaRPr>
              </a:p>
            </p:txBody>
          </p:sp>
          <p:sp>
            <p:nvSpPr>
              <p:cNvPr id="30" name="Line 17"/>
              <p:cNvSpPr>
                <a:spLocks noChangeShapeType="1"/>
              </p:cNvSpPr>
              <p:nvPr/>
            </p:nvSpPr>
            <p:spPr bwMode="auto">
              <a:xfrm>
                <a:off x="0" y="809"/>
                <a:ext cx="4354" cy="0"/>
              </a:xfrm>
              <a:prstGeom prst="line">
                <a:avLst/>
              </a:prstGeom>
              <a:grpFill/>
              <a:ln cmpd="sng" w="19050">
                <a:solidFill>
                  <a:srgbClr val="FFFFFF"/>
                </a:solidFill>
                <a:round/>
              </a:ln>
              <a:effectLst/>
              <a:extLst>
                <a:ext uri="{AF507438-7753-43E0-B8FC-AC1667EBCBE1}">
                  <a14:hiddenEffects>
                    <a:effectLst>
                      <a:outerShdw algn="ctr" dir="2700000" dist="35921" rotWithShape="0">
                        <a:schemeClr val="bg2"/>
                      </a:outerShdw>
                    </a:effectLst>
                  </a14:hiddenEffects>
                </a:ext>
              </a:extLst>
            </p:spPr>
            <p:txBody>
              <a:bodyPr/>
              <a:lstStyle/>
              <a:p>
                <a:pPr>
                  <a:defRPr/>
                </a:pPr>
                <a:endParaRPr altLang="en-US" kern="0" lang="zh-CN">
                  <a:solidFill>
                    <a:srgbClr val="EB193E"/>
                  </a:solidFill>
                  <a:latin charset="-122" panose="020b0503020204020204" pitchFamily="34" typeface="微软雅黑"/>
                  <a:ea charset="-122" panose="020b0503020204020204" pitchFamily="34" typeface="微软雅黑"/>
                </a:endParaRPr>
              </a:p>
            </p:txBody>
          </p:sp>
        </p:grpSp>
        <p:sp>
          <p:nvSpPr>
            <p:cNvPr id="26" name="文本框 25"/>
            <p:cNvSpPr txBox="1"/>
            <p:nvPr/>
          </p:nvSpPr>
          <p:spPr>
            <a:xfrm>
              <a:off x="2087724" y="3556117"/>
              <a:ext cx="1885873" cy="248832"/>
            </a:xfrm>
            <a:prstGeom prst="rect">
              <a:avLst/>
            </a:prstGeom>
            <a:noFill/>
          </p:spPr>
          <p:txBody>
            <a:bodyPr rtlCol="0" wrap="square">
              <a:spAutoFit/>
            </a:bodyPr>
            <a:lstStyle/>
            <a:p>
              <a:r>
                <a:rPr altLang="en-US" lang="zh-CN" sz="1000">
                  <a:solidFill>
                    <a:srgbClr val="EB193E"/>
                  </a:solidFill>
                  <a:latin charset="-122" panose="020b0503020204020204" pitchFamily="34" typeface="微软雅黑"/>
                  <a:ea charset="-122" panose="020b0503020204020204" pitchFamily="34" typeface="微软雅黑"/>
                </a:rPr>
                <a:t>请输入您想要的文字</a:t>
              </a:r>
            </a:p>
          </p:txBody>
        </p:sp>
        <p:sp>
          <p:nvSpPr>
            <p:cNvPr id="27" name="文本框 26"/>
            <p:cNvSpPr txBox="1"/>
            <p:nvPr/>
          </p:nvSpPr>
          <p:spPr>
            <a:xfrm>
              <a:off x="3800755" y="3555321"/>
              <a:ext cx="1885873" cy="248832"/>
            </a:xfrm>
            <a:prstGeom prst="rect">
              <a:avLst/>
            </a:prstGeom>
            <a:noFill/>
          </p:spPr>
          <p:txBody>
            <a:bodyPr rtlCol="0" wrap="square">
              <a:spAutoFit/>
            </a:bodyPr>
            <a:lstStyle/>
            <a:p>
              <a:r>
                <a:rPr altLang="en-US" lang="zh-CN" sz="1000">
                  <a:solidFill>
                    <a:srgbClr val="EB193E"/>
                  </a:solidFill>
                  <a:latin charset="-122" panose="020b0503020204020204" pitchFamily="34" typeface="微软雅黑"/>
                  <a:ea charset="-122" panose="020b0503020204020204" pitchFamily="34" typeface="微软雅黑"/>
                </a:rPr>
                <a:t>请输入您想要的文字</a:t>
              </a:r>
            </a:p>
          </p:txBody>
        </p:sp>
        <p:sp>
          <p:nvSpPr>
            <p:cNvPr id="28" name="文本框 27"/>
            <p:cNvSpPr txBox="1"/>
            <p:nvPr/>
          </p:nvSpPr>
          <p:spPr>
            <a:xfrm>
              <a:off x="5537753" y="3553976"/>
              <a:ext cx="1885873" cy="248832"/>
            </a:xfrm>
            <a:prstGeom prst="rect">
              <a:avLst/>
            </a:prstGeom>
            <a:noFill/>
          </p:spPr>
          <p:txBody>
            <a:bodyPr rtlCol="0" wrap="square">
              <a:spAutoFit/>
            </a:bodyPr>
            <a:lstStyle/>
            <a:p>
              <a:r>
                <a:rPr altLang="en-US" lang="zh-CN" sz="1000">
                  <a:solidFill>
                    <a:srgbClr val="EB193E"/>
                  </a:solidFill>
                  <a:latin charset="-122" panose="020b0503020204020204" pitchFamily="34" typeface="微软雅黑"/>
                  <a:ea charset="-122" panose="020b0503020204020204" pitchFamily="34" typeface="微软雅黑"/>
                </a:rPr>
                <a:t>请输入您想要的文字</a:t>
              </a:r>
            </a:p>
          </p:txBody>
        </p:sp>
      </p:grpSp>
      <p:grpSp>
        <p:nvGrpSpPr>
          <p:cNvPr id="31" name="组合 30"/>
          <p:cNvGrpSpPr/>
          <p:nvPr/>
        </p:nvGrpSpPr>
        <p:grpSpPr>
          <a:xfrm>
            <a:off x="2303146" y="3879927"/>
            <a:ext cx="5299831" cy="410097"/>
            <a:chOff x="2039671" y="3987898"/>
            <a:chExt cx="5383955" cy="418493"/>
          </a:xfrm>
        </p:grpSpPr>
        <p:grpSp>
          <p:nvGrpSpPr>
            <p:cNvPr id="32" name="Group 15"/>
            <p:cNvGrpSpPr/>
            <p:nvPr/>
          </p:nvGrpSpPr>
          <p:grpSpPr>
            <a:xfrm>
              <a:off x="2039671" y="3987898"/>
              <a:ext cx="5232797" cy="418493"/>
              <a:chExt cx="4354" cy="809"/>
            </a:xfrm>
            <a:solidFill>
              <a:srgbClr val="2B2E30"/>
            </a:solidFill>
          </p:grpSpPr>
          <p:sp>
            <p:nvSpPr>
              <p:cNvPr id="36" name="Rectangle 16"/>
              <p:cNvSpPr>
                <a:spLocks noChangeArrowheads="1"/>
              </p:cNvSpPr>
              <p:nvPr/>
            </p:nvSpPr>
            <p:spPr bwMode="auto">
              <a:xfrm>
                <a:off x="0" y="0"/>
                <a:ext cx="4354" cy="809"/>
              </a:xfrm>
              <a:prstGeom prst="rect">
                <a:avLst/>
              </a:prstGeom>
              <a:solidFill>
                <a:srgbClr val="E2E9E9"/>
              </a:solidFill>
              <a:ln cmpd="sng" w="3175">
                <a:solidFill>
                  <a:srgbClr val="C0C0C0"/>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rgbClr val="EB193E"/>
                  </a:solidFill>
                  <a:latin charset="-122" panose="020b0503020204020204" pitchFamily="34" typeface="微软雅黑"/>
                  <a:ea charset="-122" panose="020b0503020204020204" pitchFamily="34" typeface="微软雅黑"/>
                </a:endParaRPr>
              </a:p>
            </p:txBody>
          </p:sp>
          <p:sp>
            <p:nvSpPr>
              <p:cNvPr id="37" name="Line 17"/>
              <p:cNvSpPr>
                <a:spLocks noChangeShapeType="1"/>
              </p:cNvSpPr>
              <p:nvPr/>
            </p:nvSpPr>
            <p:spPr bwMode="auto">
              <a:xfrm>
                <a:off x="0" y="809"/>
                <a:ext cx="4354" cy="0"/>
              </a:xfrm>
              <a:prstGeom prst="line">
                <a:avLst/>
              </a:prstGeom>
              <a:grpFill/>
              <a:ln cmpd="sng" w="19050">
                <a:solidFill>
                  <a:srgbClr val="FFFFFF"/>
                </a:solidFill>
                <a:round/>
              </a:ln>
              <a:effectLst/>
              <a:extLst>
                <a:ext uri="{AF507438-7753-43E0-B8FC-AC1667EBCBE1}">
                  <a14:hiddenEffects>
                    <a:effectLst>
                      <a:outerShdw algn="ctr" dir="2700000" dist="35921" rotWithShape="0">
                        <a:schemeClr val="bg2"/>
                      </a:outerShdw>
                    </a:effectLst>
                  </a14:hiddenEffects>
                </a:ext>
              </a:extLst>
            </p:spPr>
            <p:txBody>
              <a:bodyPr/>
              <a:lstStyle/>
              <a:p>
                <a:pPr>
                  <a:defRPr/>
                </a:pPr>
                <a:endParaRPr altLang="en-US" kern="0" lang="zh-CN">
                  <a:solidFill>
                    <a:srgbClr val="EB193E"/>
                  </a:solidFill>
                  <a:latin charset="-122" panose="020b0503020204020204" pitchFamily="34" typeface="微软雅黑"/>
                  <a:ea charset="-122" panose="020b0503020204020204" pitchFamily="34" typeface="微软雅黑"/>
                </a:endParaRPr>
              </a:p>
            </p:txBody>
          </p:sp>
        </p:grpSp>
        <p:sp>
          <p:nvSpPr>
            <p:cNvPr id="33" name="文本框 28"/>
            <p:cNvSpPr txBox="1"/>
            <p:nvPr/>
          </p:nvSpPr>
          <p:spPr>
            <a:xfrm>
              <a:off x="2087724" y="4061401"/>
              <a:ext cx="1885873" cy="248832"/>
            </a:xfrm>
            <a:prstGeom prst="rect">
              <a:avLst/>
            </a:prstGeom>
            <a:noFill/>
          </p:spPr>
          <p:txBody>
            <a:bodyPr rtlCol="0" wrap="square">
              <a:spAutoFit/>
            </a:bodyPr>
            <a:lstStyle/>
            <a:p>
              <a:r>
                <a:rPr altLang="en-US" lang="zh-CN" sz="1000">
                  <a:solidFill>
                    <a:srgbClr val="EB193E"/>
                  </a:solidFill>
                  <a:latin charset="-122" panose="020b0503020204020204" pitchFamily="34" typeface="微软雅黑"/>
                  <a:ea charset="-122" panose="020b0503020204020204" pitchFamily="34" typeface="微软雅黑"/>
                </a:rPr>
                <a:t>请输入您想要的文字</a:t>
              </a:r>
            </a:p>
          </p:txBody>
        </p:sp>
        <p:sp>
          <p:nvSpPr>
            <p:cNvPr id="34" name="文本框 29"/>
            <p:cNvSpPr txBox="1"/>
            <p:nvPr/>
          </p:nvSpPr>
          <p:spPr>
            <a:xfrm>
              <a:off x="3800755" y="4060604"/>
              <a:ext cx="1885873" cy="248832"/>
            </a:xfrm>
            <a:prstGeom prst="rect">
              <a:avLst/>
            </a:prstGeom>
            <a:noFill/>
          </p:spPr>
          <p:txBody>
            <a:bodyPr rtlCol="0" wrap="square">
              <a:spAutoFit/>
            </a:bodyPr>
            <a:lstStyle/>
            <a:p>
              <a:r>
                <a:rPr altLang="en-US" lang="zh-CN" sz="1000">
                  <a:solidFill>
                    <a:srgbClr val="EB193E"/>
                  </a:solidFill>
                  <a:latin charset="-122" panose="020b0503020204020204" pitchFamily="34" typeface="微软雅黑"/>
                  <a:ea charset="-122" panose="020b0503020204020204" pitchFamily="34" typeface="微软雅黑"/>
                </a:rPr>
                <a:t>请输入您想要的文字</a:t>
              </a:r>
            </a:p>
          </p:txBody>
        </p:sp>
        <p:sp>
          <p:nvSpPr>
            <p:cNvPr id="35" name="文本框 30"/>
            <p:cNvSpPr txBox="1"/>
            <p:nvPr/>
          </p:nvSpPr>
          <p:spPr>
            <a:xfrm>
              <a:off x="5537753" y="4059258"/>
              <a:ext cx="1885873" cy="248832"/>
            </a:xfrm>
            <a:prstGeom prst="rect">
              <a:avLst/>
            </a:prstGeom>
            <a:noFill/>
          </p:spPr>
          <p:txBody>
            <a:bodyPr rtlCol="0" wrap="square">
              <a:spAutoFit/>
            </a:bodyPr>
            <a:lstStyle/>
            <a:p>
              <a:r>
                <a:rPr altLang="en-US" lang="zh-CN" sz="1000">
                  <a:solidFill>
                    <a:srgbClr val="EB193E"/>
                  </a:solidFill>
                  <a:latin charset="-122" panose="020b0503020204020204" pitchFamily="34" typeface="微软雅黑"/>
                  <a:ea charset="-122" panose="020b0503020204020204" pitchFamily="34" typeface="微软雅黑"/>
                </a:rPr>
                <a:t>请输入您想要的文字</a:t>
              </a:r>
            </a:p>
          </p:txBody>
        </p:sp>
      </p:grpSp>
    </p:spTree>
    <p:extLst>
      <p:ext uri="{BB962C8B-B14F-4D97-AF65-F5344CB8AC3E}">
        <p14:creationId val="32268557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1000" fill="hold" id="7"/>
                                        <p:tgtEl>
                                          <p:spTgt spid="14"/>
                                        </p:tgtEl>
                                        <p:attrNameLst>
                                          <p:attrName>ppt_w</p:attrName>
                                        </p:attrNameLst>
                                      </p:cBhvr>
                                      <p:tavLst>
                                        <p:tav tm="0">
                                          <p:val>
                                            <p:fltVal val="0"/>
                                          </p:val>
                                        </p:tav>
                                        <p:tav tm="100000">
                                          <p:val>
                                            <p:strVal val="#ppt_w"/>
                                          </p:val>
                                        </p:tav>
                                      </p:tavLst>
                                    </p:anim>
                                    <p:anim calcmode="lin" valueType="num">
                                      <p:cBhvr>
                                        <p:cTn dur="1000" fill="hold" id="8"/>
                                        <p:tgtEl>
                                          <p:spTgt spid="14"/>
                                        </p:tgtEl>
                                        <p:attrNameLst>
                                          <p:attrName>ppt_h</p:attrName>
                                        </p:attrNameLst>
                                      </p:cBhvr>
                                      <p:tavLst>
                                        <p:tav tm="0">
                                          <p:val>
                                            <p:fltVal val="0"/>
                                          </p:val>
                                        </p:tav>
                                        <p:tav tm="100000">
                                          <p:val>
                                            <p:strVal val="#ppt_h"/>
                                          </p:val>
                                        </p:tav>
                                      </p:tavLst>
                                    </p:anim>
                                    <p:anim calcmode="lin" valueType="num">
                                      <p:cBhvr>
                                        <p:cTn dur="1000" fill="hold" id="9"/>
                                        <p:tgtEl>
                                          <p:spTgt spid="14"/>
                                        </p:tgtEl>
                                        <p:attrNameLst>
                                          <p:attrName>style.rotation</p:attrName>
                                        </p:attrNameLst>
                                      </p:cBhvr>
                                      <p:tavLst>
                                        <p:tav tm="0">
                                          <p:val>
                                            <p:fltVal val="90"/>
                                          </p:val>
                                        </p:tav>
                                        <p:tav tm="100000">
                                          <p:val>
                                            <p:fltVal val="0"/>
                                          </p:val>
                                        </p:tav>
                                      </p:tavLst>
                                    </p:anim>
                                    <p:animEffect filter="fade" transition="in">
                                      <p:cBhvr>
                                        <p:cTn dur="1000" id="10"/>
                                        <p:tgtEl>
                                          <p:spTgt spid="14"/>
                                        </p:tgtEl>
                                      </p:cBhvr>
                                    </p:animEffect>
                                  </p:childTnLst>
                                </p:cTn>
                              </p:par>
                            </p:childTnLst>
                          </p:cTn>
                        </p:par>
                        <p:par>
                          <p:cTn fill="hold" id="11" nodeType="afterGroup">
                            <p:stCondLst>
                              <p:cond delay="1000"/>
                            </p:stCondLst>
                            <p:childTnLst>
                              <p:par>
                                <p:cTn fill="hold" id="12" nodeType="afterEffect" presetClass="entr" presetID="22" presetSubtype="2">
                                  <p:stCondLst>
                                    <p:cond delay="0"/>
                                  </p:stCondLst>
                                  <p:childTnLst>
                                    <p:set>
                                      <p:cBhvr>
                                        <p:cTn dur="1" fill="hold" id="13">
                                          <p:stCondLst>
                                            <p:cond delay="0"/>
                                          </p:stCondLst>
                                        </p:cTn>
                                        <p:tgtEl>
                                          <p:spTgt spid="2"/>
                                        </p:tgtEl>
                                        <p:attrNameLst>
                                          <p:attrName>style.visibility</p:attrName>
                                        </p:attrNameLst>
                                      </p:cBhvr>
                                      <p:to>
                                        <p:strVal val="visible"/>
                                      </p:to>
                                    </p:set>
                                    <p:animEffect filter="wipe(right)" transition="in">
                                      <p:cBhvr>
                                        <p:cTn dur="500" id="14"/>
                                        <p:tgtEl>
                                          <p:spTgt spid="2"/>
                                        </p:tgtEl>
                                      </p:cBhvr>
                                    </p:animEffect>
                                  </p:childTnLst>
                                </p:cTn>
                              </p:par>
                            </p:childTnLst>
                          </p:cTn>
                        </p:par>
                        <p:par>
                          <p:cTn fill="hold" id="15" nodeType="afterGroup">
                            <p:stCondLst>
                              <p:cond delay="1500"/>
                            </p:stCondLst>
                            <p:childTnLst>
                              <p:par>
                                <p:cTn fill="hold" id="16" nodeType="afterEffect" presetClass="entr" presetID="22" presetSubtype="8">
                                  <p:stCondLst>
                                    <p:cond delay="0"/>
                                  </p:stCondLst>
                                  <p:childTnLst>
                                    <p:set>
                                      <p:cBhvr>
                                        <p:cTn dur="1" fill="hold" id="17">
                                          <p:stCondLst>
                                            <p:cond delay="0"/>
                                          </p:stCondLst>
                                        </p:cTn>
                                        <p:tgtEl>
                                          <p:spTgt spid="8"/>
                                        </p:tgtEl>
                                        <p:attrNameLst>
                                          <p:attrName>style.visibility</p:attrName>
                                        </p:attrNameLst>
                                      </p:cBhvr>
                                      <p:to>
                                        <p:strVal val="visible"/>
                                      </p:to>
                                    </p:set>
                                    <p:animEffect filter="wipe(left)" transition="in">
                                      <p:cBhvr>
                                        <p:cTn dur="500" id="18"/>
                                        <p:tgtEl>
                                          <p:spTgt spid="8"/>
                                        </p:tgtEl>
                                      </p:cBhvr>
                                    </p:animEffect>
                                  </p:childTnLst>
                                </p:cTn>
                              </p:par>
                            </p:childTnLst>
                          </p:cTn>
                        </p:par>
                        <p:par>
                          <p:cTn fill="hold" id="19" nodeType="afterGroup">
                            <p:stCondLst>
                              <p:cond delay="2000"/>
                            </p:stCondLst>
                            <p:childTnLst>
                              <p:par>
                                <p:cTn fill="hold" id="20" nodeType="afterEffect" presetClass="entr" presetID="2" presetSubtype="4">
                                  <p:stCondLst>
                                    <p:cond delay="0"/>
                                  </p:stCondLst>
                                  <p:childTnLst>
                                    <p:set>
                                      <p:cBhvr>
                                        <p:cTn dur="1" fill="hold" id="21">
                                          <p:stCondLst>
                                            <p:cond delay="0"/>
                                          </p:stCondLst>
                                        </p:cTn>
                                        <p:tgtEl>
                                          <p:spTgt spid="17"/>
                                        </p:tgtEl>
                                        <p:attrNameLst>
                                          <p:attrName>style.visibility</p:attrName>
                                        </p:attrNameLst>
                                      </p:cBhvr>
                                      <p:to>
                                        <p:strVal val="visible"/>
                                      </p:to>
                                    </p:set>
                                    <p:anim calcmode="lin" valueType="num">
                                      <p:cBhvr additive="base">
                                        <p:cTn dur="500" fill="hold" id="22"/>
                                        <p:tgtEl>
                                          <p:spTgt spid="17"/>
                                        </p:tgtEl>
                                        <p:attrNameLst>
                                          <p:attrName>ppt_x</p:attrName>
                                        </p:attrNameLst>
                                      </p:cBhvr>
                                      <p:tavLst>
                                        <p:tav tm="0">
                                          <p:val>
                                            <p:strVal val="#ppt_x"/>
                                          </p:val>
                                        </p:tav>
                                        <p:tav tm="100000">
                                          <p:val>
                                            <p:strVal val="#ppt_x"/>
                                          </p:val>
                                        </p:tav>
                                      </p:tavLst>
                                    </p:anim>
                                    <p:anim calcmode="lin" valueType="num">
                                      <p:cBhvr additive="base">
                                        <p:cTn dur="500" fill="hold" id="23"/>
                                        <p:tgtEl>
                                          <p:spTgt spid="17"/>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500"/>
                            </p:stCondLst>
                            <p:childTnLst>
                              <p:par>
                                <p:cTn fill="hold" id="25" nodeType="afterEffect" presetClass="entr" presetID="2" presetSubtype="4">
                                  <p:stCondLst>
                                    <p:cond delay="0"/>
                                  </p:stCondLst>
                                  <p:childTnLst>
                                    <p:set>
                                      <p:cBhvr>
                                        <p:cTn dur="1" fill="hold" id="26">
                                          <p:stCondLst>
                                            <p:cond delay="0"/>
                                          </p:stCondLst>
                                        </p:cTn>
                                        <p:tgtEl>
                                          <p:spTgt spid="24"/>
                                        </p:tgtEl>
                                        <p:attrNameLst>
                                          <p:attrName>style.visibility</p:attrName>
                                        </p:attrNameLst>
                                      </p:cBhvr>
                                      <p:to>
                                        <p:strVal val="visible"/>
                                      </p:to>
                                    </p:set>
                                    <p:anim calcmode="lin" valueType="num">
                                      <p:cBhvr additive="base">
                                        <p:cTn dur="500" fill="hold" id="27"/>
                                        <p:tgtEl>
                                          <p:spTgt spid="24"/>
                                        </p:tgtEl>
                                        <p:attrNameLst>
                                          <p:attrName>ppt_x</p:attrName>
                                        </p:attrNameLst>
                                      </p:cBhvr>
                                      <p:tavLst>
                                        <p:tav tm="0">
                                          <p:val>
                                            <p:strVal val="#ppt_x"/>
                                          </p:val>
                                        </p:tav>
                                        <p:tav tm="100000">
                                          <p:val>
                                            <p:strVal val="#ppt_x"/>
                                          </p:val>
                                        </p:tav>
                                      </p:tavLst>
                                    </p:anim>
                                    <p:anim calcmode="lin" valueType="num">
                                      <p:cBhvr additive="base">
                                        <p:cTn dur="500" fill="hold" id="28"/>
                                        <p:tgtEl>
                                          <p:spTgt spid="24"/>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3000"/>
                            </p:stCondLst>
                            <p:childTnLst>
                              <p:par>
                                <p:cTn fill="hold" id="30" nodeType="afterEffect" presetClass="entr" presetID="2" presetSubtype="4">
                                  <p:stCondLst>
                                    <p:cond delay="0"/>
                                  </p:stCondLst>
                                  <p:childTnLst>
                                    <p:set>
                                      <p:cBhvr>
                                        <p:cTn dur="1" fill="hold" id="31">
                                          <p:stCondLst>
                                            <p:cond delay="0"/>
                                          </p:stCondLst>
                                        </p:cTn>
                                        <p:tgtEl>
                                          <p:spTgt spid="31"/>
                                        </p:tgtEl>
                                        <p:attrNameLst>
                                          <p:attrName>style.visibility</p:attrName>
                                        </p:attrNameLst>
                                      </p:cBhvr>
                                      <p:to>
                                        <p:strVal val="visible"/>
                                      </p:to>
                                    </p:set>
                                    <p:anim calcmode="lin" valueType="num">
                                      <p:cBhvr additive="base">
                                        <p:cTn dur="500" fill="hold" id="32"/>
                                        <p:tgtEl>
                                          <p:spTgt spid="31"/>
                                        </p:tgtEl>
                                        <p:attrNameLst>
                                          <p:attrName>ppt_x</p:attrName>
                                        </p:attrNameLst>
                                      </p:cBhvr>
                                      <p:tavLst>
                                        <p:tav tm="0">
                                          <p:val>
                                            <p:strVal val="#ppt_x"/>
                                          </p:val>
                                        </p:tav>
                                        <p:tav tm="100000">
                                          <p:val>
                                            <p:strVal val="#ppt_x"/>
                                          </p:val>
                                        </p:tav>
                                      </p:tavLst>
                                    </p:anim>
                                    <p:anim calcmode="lin" valueType="num">
                                      <p:cBhvr additive="base">
                                        <p:cTn dur="500" fill="hold" id="33"/>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2" name="Picture 2"/>
          <p:cNvPicPr>
            <a:picLocks noChangeArrowheads="1" noChangeAspect="1"/>
          </p:cNvPicPr>
          <p:nvPr/>
        </p:nvPicPr>
        <p:blipFill>
          <a:blip r:embed="rId3">
            <a:extLst>
              <a:ext uri="{28A0092B-C50C-407E-A947-70E740481C1C}">
                <a14:useLocalDpi val="0"/>
              </a:ext>
            </a:extLst>
          </a:blip>
          <a:stretch>
            <a:fillRect/>
          </a:stretch>
        </p:blipFill>
        <p:spPr bwMode="auto">
          <a:xfrm>
            <a:off x="38797" y="-17461"/>
            <a:ext cx="8991600" cy="5057774"/>
          </a:xfrm>
          <a:prstGeom prst="rect">
            <a:avLst/>
          </a:prstGeom>
          <a:noFill/>
          <a:extLst>
            <a:ext uri="{909E8E84-426E-40DD-AFC4-6F175D3DCCD1}">
              <a14:hiddenFill>
                <a:solidFill>
                  <a:srgbClr val="FFFFFF"/>
                </a:solidFill>
              </a14:hiddenFill>
            </a:ext>
          </a:extLst>
        </p:spPr>
      </p:pic>
      <p:sp>
        <p:nvSpPr>
          <p:cNvPr id="3" name="矩形 2"/>
          <p:cNvSpPr/>
          <p:nvPr/>
        </p:nvSpPr>
        <p:spPr>
          <a:xfrm>
            <a:off x="2556346" y="1872084"/>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 name="矩形 3"/>
          <p:cNvSpPr/>
          <p:nvPr/>
        </p:nvSpPr>
        <p:spPr>
          <a:xfrm>
            <a:off x="727449" y="3024212"/>
            <a:ext cx="1882571" cy="640080"/>
          </a:xfrm>
          <a:prstGeom prst="rect">
            <a:avLst/>
          </a:prstGeom>
        </p:spPr>
        <p:txBody>
          <a:bodyPr wrap="none">
            <a:spAutoFit/>
          </a:bodyPr>
          <a:lstStyle/>
          <a:p>
            <a:r>
              <a:rPr altLang="zh-CN" lang="en-US" sz="3600">
                <a:ea charset="-122" panose="020b0503020204020204" pitchFamily="34" typeface="微软雅黑"/>
              </a:rPr>
              <a:t>CATALOG</a:t>
            </a:r>
          </a:p>
        </p:txBody>
      </p:sp>
      <p:sp>
        <p:nvSpPr>
          <p:cNvPr id="5" name="矩形 4"/>
          <p:cNvSpPr/>
          <p:nvPr/>
        </p:nvSpPr>
        <p:spPr>
          <a:xfrm>
            <a:off x="684138" y="2376140"/>
            <a:ext cx="1198880" cy="701040"/>
          </a:xfrm>
          <a:prstGeom prst="rect">
            <a:avLst/>
          </a:prstGeom>
        </p:spPr>
        <p:txBody>
          <a:bodyPr wrap="none">
            <a:spAutoFit/>
          </a:bodyPr>
          <a:lstStyle/>
          <a:p>
            <a:r>
              <a:rPr altLang="en-US" lang="zh-CN" sz="4000">
                <a:latin charset="-122" panose="020b0503020204020204" pitchFamily="34" typeface="微软雅黑"/>
                <a:ea charset="-122" panose="020b0503020204020204" pitchFamily="34" typeface="微软雅黑"/>
              </a:rPr>
              <a:t>目录</a:t>
            </a:r>
          </a:p>
        </p:txBody>
      </p:sp>
      <p:cxnSp>
        <p:nvCxnSpPr>
          <p:cNvPr id="6" name="直接连接符 5"/>
          <p:cNvCxnSpPr/>
          <p:nvPr/>
        </p:nvCxnSpPr>
        <p:spPr>
          <a:xfrm>
            <a:off x="900162" y="3744292"/>
            <a:ext cx="720677" cy="0"/>
          </a:xfrm>
          <a:prstGeom prst="line">
            <a:avLst/>
          </a:prstGeom>
          <a:ln w="25400">
            <a:solidFill>
              <a:srgbClr val="EB193E"/>
            </a:solidFill>
          </a:ln>
        </p:spPr>
        <p:style>
          <a:lnRef idx="1">
            <a:schemeClr val="accent1"/>
          </a:lnRef>
          <a:fillRef idx="0">
            <a:schemeClr val="accent1"/>
          </a:fillRef>
          <a:effectRef idx="0">
            <a:schemeClr val="accent1"/>
          </a:effectRef>
          <a:fontRef idx="minor">
            <a:schemeClr val="tx1"/>
          </a:fontRef>
        </p:style>
      </p:cxnSp>
      <p:sp>
        <p:nvSpPr>
          <p:cNvPr id="7" name="剪去单角的矩形 6"/>
          <p:cNvSpPr/>
          <p:nvPr/>
        </p:nvSpPr>
        <p:spPr>
          <a:xfrm rot="5400000">
            <a:off x="4212530" y="935980"/>
            <a:ext cx="576064" cy="576064"/>
          </a:xfrm>
          <a:prstGeom prst="snip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 name="矩形 7"/>
          <p:cNvSpPr/>
          <p:nvPr/>
        </p:nvSpPr>
        <p:spPr>
          <a:xfrm>
            <a:off x="4278386" y="876166"/>
            <a:ext cx="440055" cy="701040"/>
          </a:xfrm>
          <a:prstGeom prst="rect">
            <a:avLst/>
          </a:prstGeom>
        </p:spPr>
        <p:txBody>
          <a:bodyPr wrap="none">
            <a:spAutoFit/>
          </a:bodyPr>
          <a:lstStyle/>
          <a:p>
            <a:r>
              <a:rPr altLang="zh-CN" lang="en-US" sz="4000">
                <a:solidFill>
                  <a:schemeClr val="bg1"/>
                </a:solidFill>
                <a:ea charset="-122" panose="020b0503020204020204" pitchFamily="34" typeface="微软雅黑"/>
              </a:rPr>
              <a:t>1</a:t>
            </a:r>
          </a:p>
        </p:txBody>
      </p:sp>
      <p:sp>
        <p:nvSpPr>
          <p:cNvPr id="9" name="矩形 8"/>
          <p:cNvSpPr/>
          <p:nvPr/>
        </p:nvSpPr>
        <p:spPr>
          <a:xfrm>
            <a:off x="4932610" y="1007988"/>
            <a:ext cx="2621280" cy="457200"/>
          </a:xfrm>
          <a:prstGeom prst="rect">
            <a:avLst/>
          </a:prstGeom>
        </p:spPr>
        <p:txBody>
          <a:bodyPr wrap="none">
            <a:spAutoFit/>
          </a:bodyPr>
          <a:lstStyle/>
          <a:p>
            <a:r>
              <a:rPr altLang="en-US" lang="zh-CN" sz="2400">
                <a:solidFill>
                  <a:schemeClr val="tx1">
                    <a:lumMod val="95000"/>
                    <a:lumOff val="5000"/>
                  </a:schemeClr>
                </a:solidFill>
                <a:latin charset="-122" panose="020b0503020204020204" pitchFamily="34" typeface="微软雅黑"/>
                <a:ea charset="-122" panose="020b0503020204020204" pitchFamily="34" typeface="微软雅黑"/>
              </a:rPr>
              <a:t>单击添加文字标题</a:t>
            </a:r>
          </a:p>
        </p:txBody>
      </p:sp>
      <p:sp>
        <p:nvSpPr>
          <p:cNvPr id="19" name="剪去单角的矩形 6"/>
          <p:cNvSpPr/>
          <p:nvPr/>
        </p:nvSpPr>
        <p:spPr>
          <a:xfrm rot="5400000">
            <a:off x="4212530" y="1800076"/>
            <a:ext cx="576064" cy="576064"/>
          </a:xfrm>
          <a:prstGeom prst="snip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0" name="矩形 19"/>
          <p:cNvSpPr/>
          <p:nvPr/>
        </p:nvSpPr>
        <p:spPr>
          <a:xfrm>
            <a:off x="4278386" y="1740262"/>
            <a:ext cx="440055" cy="701040"/>
          </a:xfrm>
          <a:prstGeom prst="rect">
            <a:avLst/>
          </a:prstGeom>
        </p:spPr>
        <p:txBody>
          <a:bodyPr wrap="none">
            <a:spAutoFit/>
          </a:bodyPr>
          <a:lstStyle/>
          <a:p>
            <a:r>
              <a:rPr altLang="zh-CN" lang="en-US" sz="4000">
                <a:solidFill>
                  <a:schemeClr val="bg1"/>
                </a:solidFill>
                <a:ea charset="-122" panose="020b0503020204020204" pitchFamily="34" typeface="微软雅黑"/>
              </a:rPr>
              <a:t>2</a:t>
            </a:r>
          </a:p>
        </p:txBody>
      </p:sp>
      <p:sp>
        <p:nvSpPr>
          <p:cNvPr id="21" name="矩形 20"/>
          <p:cNvSpPr/>
          <p:nvPr/>
        </p:nvSpPr>
        <p:spPr>
          <a:xfrm>
            <a:off x="4932610" y="1872084"/>
            <a:ext cx="2621280" cy="457200"/>
          </a:xfrm>
          <a:prstGeom prst="rect">
            <a:avLst/>
          </a:prstGeom>
        </p:spPr>
        <p:txBody>
          <a:bodyPr wrap="none">
            <a:spAutoFit/>
          </a:bodyPr>
          <a:lstStyle/>
          <a:p>
            <a:r>
              <a:rPr altLang="en-US" lang="zh-CN" sz="2400">
                <a:solidFill>
                  <a:schemeClr val="tx1">
                    <a:lumMod val="95000"/>
                    <a:lumOff val="5000"/>
                  </a:schemeClr>
                </a:solidFill>
                <a:latin charset="-122" panose="020b0503020204020204" pitchFamily="34" typeface="微软雅黑"/>
                <a:ea charset="-122" panose="020b0503020204020204" pitchFamily="34" typeface="微软雅黑"/>
              </a:rPr>
              <a:t>单击添加文字标题</a:t>
            </a:r>
          </a:p>
        </p:txBody>
      </p:sp>
      <p:sp>
        <p:nvSpPr>
          <p:cNvPr id="22" name="剪去单角的矩形 6"/>
          <p:cNvSpPr/>
          <p:nvPr/>
        </p:nvSpPr>
        <p:spPr>
          <a:xfrm rot="5400000">
            <a:off x="4212530" y="2664172"/>
            <a:ext cx="576064" cy="576064"/>
          </a:xfrm>
          <a:prstGeom prst="snip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3" name="矩形 22"/>
          <p:cNvSpPr/>
          <p:nvPr/>
        </p:nvSpPr>
        <p:spPr>
          <a:xfrm>
            <a:off x="4278386" y="2604358"/>
            <a:ext cx="440055" cy="701040"/>
          </a:xfrm>
          <a:prstGeom prst="rect">
            <a:avLst/>
          </a:prstGeom>
        </p:spPr>
        <p:txBody>
          <a:bodyPr wrap="none">
            <a:spAutoFit/>
          </a:bodyPr>
          <a:lstStyle/>
          <a:p>
            <a:r>
              <a:rPr altLang="zh-CN" lang="en-US" sz="4000">
                <a:solidFill>
                  <a:schemeClr val="bg1"/>
                </a:solidFill>
                <a:ea charset="-122" panose="020b0503020204020204" pitchFamily="34" typeface="微软雅黑"/>
              </a:rPr>
              <a:t>3</a:t>
            </a:r>
          </a:p>
        </p:txBody>
      </p:sp>
      <p:sp>
        <p:nvSpPr>
          <p:cNvPr id="24" name="矩形 23"/>
          <p:cNvSpPr/>
          <p:nvPr/>
        </p:nvSpPr>
        <p:spPr>
          <a:xfrm>
            <a:off x="4932610" y="2736180"/>
            <a:ext cx="2621280" cy="457200"/>
          </a:xfrm>
          <a:prstGeom prst="rect">
            <a:avLst/>
          </a:prstGeom>
        </p:spPr>
        <p:txBody>
          <a:bodyPr wrap="none">
            <a:spAutoFit/>
          </a:bodyPr>
          <a:lstStyle/>
          <a:p>
            <a:r>
              <a:rPr altLang="en-US" lang="zh-CN" sz="2400">
                <a:solidFill>
                  <a:schemeClr val="tx1">
                    <a:lumMod val="95000"/>
                    <a:lumOff val="5000"/>
                  </a:schemeClr>
                </a:solidFill>
                <a:latin charset="-122" panose="020b0503020204020204" pitchFamily="34" typeface="微软雅黑"/>
                <a:ea charset="-122" panose="020b0503020204020204" pitchFamily="34" typeface="微软雅黑"/>
              </a:rPr>
              <a:t>单击添加文字标题</a:t>
            </a:r>
          </a:p>
        </p:txBody>
      </p:sp>
      <p:sp>
        <p:nvSpPr>
          <p:cNvPr id="25" name="剪去单角的矩形 6"/>
          <p:cNvSpPr/>
          <p:nvPr/>
        </p:nvSpPr>
        <p:spPr>
          <a:xfrm rot="5400000">
            <a:off x="4212530" y="3456260"/>
            <a:ext cx="576064" cy="576064"/>
          </a:xfrm>
          <a:prstGeom prst="snip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6" name="矩形 25"/>
          <p:cNvSpPr/>
          <p:nvPr/>
        </p:nvSpPr>
        <p:spPr>
          <a:xfrm>
            <a:off x="4278386" y="3396446"/>
            <a:ext cx="440055" cy="701040"/>
          </a:xfrm>
          <a:prstGeom prst="rect">
            <a:avLst/>
          </a:prstGeom>
        </p:spPr>
        <p:txBody>
          <a:bodyPr wrap="none">
            <a:spAutoFit/>
          </a:bodyPr>
          <a:lstStyle/>
          <a:p>
            <a:r>
              <a:rPr altLang="zh-CN" lang="en-US" sz="4000">
                <a:solidFill>
                  <a:schemeClr val="bg1"/>
                </a:solidFill>
                <a:ea charset="-122" panose="020b0503020204020204" pitchFamily="34" typeface="微软雅黑"/>
              </a:rPr>
              <a:t>4</a:t>
            </a:r>
          </a:p>
        </p:txBody>
      </p:sp>
      <p:sp>
        <p:nvSpPr>
          <p:cNvPr id="27" name="矩形 26"/>
          <p:cNvSpPr/>
          <p:nvPr/>
        </p:nvSpPr>
        <p:spPr>
          <a:xfrm>
            <a:off x="4932610" y="3528268"/>
            <a:ext cx="2621280" cy="457200"/>
          </a:xfrm>
          <a:prstGeom prst="rect">
            <a:avLst/>
          </a:prstGeom>
        </p:spPr>
        <p:txBody>
          <a:bodyPr wrap="none">
            <a:spAutoFit/>
          </a:bodyPr>
          <a:lstStyle/>
          <a:p>
            <a:r>
              <a:rPr altLang="en-US" lang="zh-CN" sz="2400">
                <a:solidFill>
                  <a:schemeClr val="tx1">
                    <a:lumMod val="95000"/>
                    <a:lumOff val="5000"/>
                  </a:schemeClr>
                </a:solidFill>
                <a:latin charset="-122" panose="020b0503020204020204" pitchFamily="34" typeface="微软雅黑"/>
                <a:ea charset="-122" panose="020b0503020204020204" pitchFamily="34" typeface="微软雅黑"/>
              </a:rPr>
              <a:t>单击添加文字标题</a:t>
            </a:r>
          </a:p>
        </p:txBody>
      </p:sp>
    </p:spTree>
    <p:extLst>
      <p:ext uri="{BB962C8B-B14F-4D97-AF65-F5344CB8AC3E}">
        <p14:creationId val="32268557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 presetSubtype="0">
                                  <p:stCondLst>
                                    <p:cond delay="0"/>
                                  </p:stCondLst>
                                  <p:childTnLst>
                                    <p:set>
                                      <p:cBhvr>
                                        <p:cTn dur="1" fill="hold" id="11">
                                          <p:stCondLst>
                                            <p:cond delay="0"/>
                                          </p:stCondLst>
                                        </p:cTn>
                                        <p:tgtEl>
                                          <p:spTgt spid="4"/>
                                        </p:tgtEl>
                                        <p:attrNameLst>
                                          <p:attrName>style.visibility</p:attrName>
                                        </p:attrNameLst>
                                      </p:cBhvr>
                                      <p:to>
                                        <p:strVal val="visible"/>
                                      </p:to>
                                    </p:set>
                                  </p:childTnLst>
                                </p:cTn>
                              </p:par>
                            </p:childTnLst>
                          </p:cTn>
                        </p:par>
                        <p:par>
                          <p:cTn fill="hold" id="12" nodeType="afterGroup">
                            <p:stCondLst>
                              <p:cond delay="501"/>
                            </p:stCondLst>
                            <p:childTnLst>
                              <p:par>
                                <p:cTn fill="hold" id="13" nodeType="afterEffect" presetClass="entr" presetID="16" presetSubtype="21">
                                  <p:stCondLst>
                                    <p:cond delay="0"/>
                                  </p:stCondLst>
                                  <p:childTnLst>
                                    <p:set>
                                      <p:cBhvr>
                                        <p:cTn dur="1" fill="hold" id="14">
                                          <p:stCondLst>
                                            <p:cond delay="0"/>
                                          </p:stCondLst>
                                        </p:cTn>
                                        <p:tgtEl>
                                          <p:spTgt spid="6"/>
                                        </p:tgtEl>
                                        <p:attrNameLst>
                                          <p:attrName>style.visibility</p:attrName>
                                        </p:attrNameLst>
                                      </p:cBhvr>
                                      <p:to>
                                        <p:strVal val="visible"/>
                                      </p:to>
                                    </p:set>
                                    <p:animEffect filter="barn(inVertical)" transition="in">
                                      <p:cBhvr>
                                        <p:cTn dur="500" id="15"/>
                                        <p:tgtEl>
                                          <p:spTgt spid="6"/>
                                        </p:tgtEl>
                                      </p:cBhvr>
                                    </p:animEffect>
                                  </p:childTnLst>
                                </p:cTn>
                              </p:par>
                            </p:childTnLst>
                          </p:cTn>
                        </p:par>
                        <p:par>
                          <p:cTn fill="hold" id="16" nodeType="afterGroup">
                            <p:stCondLst>
                              <p:cond delay="1001"/>
                            </p:stCondLst>
                            <p:childTnLst>
                              <p:par>
                                <p:cTn fill="hold" grpId="0" id="17" nodeType="afterEffect" presetClass="entr" presetID="22" presetSubtype="4">
                                  <p:stCondLst>
                                    <p:cond delay="0"/>
                                  </p:stCondLst>
                                  <p:childTnLst>
                                    <p:set>
                                      <p:cBhvr>
                                        <p:cTn dur="1" fill="hold" id="18">
                                          <p:stCondLst>
                                            <p:cond delay="0"/>
                                          </p:stCondLst>
                                        </p:cTn>
                                        <p:tgtEl>
                                          <p:spTgt spid="7"/>
                                        </p:tgtEl>
                                        <p:attrNameLst>
                                          <p:attrName>style.visibility</p:attrName>
                                        </p:attrNameLst>
                                      </p:cBhvr>
                                      <p:to>
                                        <p:strVal val="visible"/>
                                      </p:to>
                                    </p:set>
                                    <p:animEffect filter="wipe(down)" transition="in">
                                      <p:cBhvr>
                                        <p:cTn dur="500" id="19"/>
                                        <p:tgtEl>
                                          <p:spTgt spid="7"/>
                                        </p:tgtEl>
                                      </p:cBhvr>
                                    </p:animEffect>
                                  </p:childTnLst>
                                </p:cTn>
                              </p:par>
                            </p:childTnLst>
                          </p:cTn>
                        </p:par>
                        <p:par>
                          <p:cTn fill="hold" id="20" nodeType="afterGroup">
                            <p:stCondLst>
                              <p:cond delay="1501"/>
                            </p:stCondLst>
                            <p:childTnLst>
                              <p:par>
                                <p:cTn fill="hold" grpId="0" id="21" nodeType="afterEffect" presetClass="entr" presetID="1" presetSubtype="0">
                                  <p:stCondLst>
                                    <p:cond delay="0"/>
                                  </p:stCondLst>
                                  <p:childTnLst>
                                    <p:set>
                                      <p:cBhvr>
                                        <p:cTn dur="1" fill="hold" id="22">
                                          <p:stCondLst>
                                            <p:cond delay="0"/>
                                          </p:stCondLst>
                                        </p:cTn>
                                        <p:tgtEl>
                                          <p:spTgt spid="8"/>
                                        </p:tgtEl>
                                        <p:attrNameLst>
                                          <p:attrName>style.visibility</p:attrName>
                                        </p:attrNameLst>
                                      </p:cBhvr>
                                      <p:to>
                                        <p:strVal val="visible"/>
                                      </p:to>
                                    </p:set>
                                  </p:childTnLst>
                                </p:cTn>
                              </p:par>
                            </p:childTnLst>
                          </p:cTn>
                        </p:par>
                        <p:par>
                          <p:cTn fill="hold" id="23" nodeType="afterGroup">
                            <p:stCondLst>
                              <p:cond delay="1502"/>
                            </p:stCondLst>
                            <p:childTnLst>
                              <p:par>
                                <p:cTn fill="hold" grpId="0" id="24" nodeType="afterEffect" presetClass="entr" presetID="22" presetSubtype="4">
                                  <p:stCondLst>
                                    <p:cond delay="0"/>
                                  </p:stCondLst>
                                  <p:childTnLst>
                                    <p:set>
                                      <p:cBhvr>
                                        <p:cTn dur="1" fill="hold" id="25">
                                          <p:stCondLst>
                                            <p:cond delay="0"/>
                                          </p:stCondLst>
                                        </p:cTn>
                                        <p:tgtEl>
                                          <p:spTgt spid="9"/>
                                        </p:tgtEl>
                                        <p:attrNameLst>
                                          <p:attrName>style.visibility</p:attrName>
                                        </p:attrNameLst>
                                      </p:cBhvr>
                                      <p:to>
                                        <p:strVal val="visible"/>
                                      </p:to>
                                    </p:set>
                                    <p:animEffect filter="wipe(down)" transition="in">
                                      <p:cBhvr>
                                        <p:cTn dur="500" id="26"/>
                                        <p:tgtEl>
                                          <p:spTgt spid="9"/>
                                        </p:tgtEl>
                                      </p:cBhvr>
                                    </p:animEffect>
                                  </p:childTnLst>
                                </p:cTn>
                              </p:par>
                            </p:childTnLst>
                          </p:cTn>
                        </p:par>
                        <p:par>
                          <p:cTn fill="hold" id="27" nodeType="afterGroup">
                            <p:stCondLst>
                              <p:cond delay="2002"/>
                            </p:stCondLst>
                            <p:childTnLst>
                              <p:par>
                                <p:cTn fill="hold" grpId="0" id="28" nodeType="afterEffect" presetClass="entr" presetID="22" presetSubtype="4">
                                  <p:stCondLst>
                                    <p:cond delay="0"/>
                                  </p:stCondLst>
                                  <p:childTnLst>
                                    <p:set>
                                      <p:cBhvr>
                                        <p:cTn dur="1" fill="hold" id="29">
                                          <p:stCondLst>
                                            <p:cond delay="0"/>
                                          </p:stCondLst>
                                        </p:cTn>
                                        <p:tgtEl>
                                          <p:spTgt spid="19"/>
                                        </p:tgtEl>
                                        <p:attrNameLst>
                                          <p:attrName>style.visibility</p:attrName>
                                        </p:attrNameLst>
                                      </p:cBhvr>
                                      <p:to>
                                        <p:strVal val="visible"/>
                                      </p:to>
                                    </p:set>
                                    <p:animEffect filter="wipe(down)" transition="in">
                                      <p:cBhvr>
                                        <p:cTn dur="500" id="30"/>
                                        <p:tgtEl>
                                          <p:spTgt spid="19"/>
                                        </p:tgtEl>
                                      </p:cBhvr>
                                    </p:animEffect>
                                  </p:childTnLst>
                                </p:cTn>
                              </p:par>
                            </p:childTnLst>
                          </p:cTn>
                        </p:par>
                        <p:par>
                          <p:cTn fill="hold" id="31" nodeType="afterGroup">
                            <p:stCondLst>
                              <p:cond delay="2502"/>
                            </p:stCondLst>
                            <p:childTnLst>
                              <p:par>
                                <p:cTn fill="hold" grpId="0" id="32" nodeType="afterEffect" presetClass="entr" presetID="1" presetSubtype="0">
                                  <p:stCondLst>
                                    <p:cond delay="0"/>
                                  </p:stCondLst>
                                  <p:childTnLst>
                                    <p:set>
                                      <p:cBhvr>
                                        <p:cTn dur="1" fill="hold" id="33">
                                          <p:stCondLst>
                                            <p:cond delay="0"/>
                                          </p:stCondLst>
                                        </p:cTn>
                                        <p:tgtEl>
                                          <p:spTgt spid="20"/>
                                        </p:tgtEl>
                                        <p:attrNameLst>
                                          <p:attrName>style.visibility</p:attrName>
                                        </p:attrNameLst>
                                      </p:cBhvr>
                                      <p:to>
                                        <p:strVal val="visible"/>
                                      </p:to>
                                    </p:set>
                                  </p:childTnLst>
                                </p:cTn>
                              </p:par>
                            </p:childTnLst>
                          </p:cTn>
                        </p:par>
                        <p:par>
                          <p:cTn fill="hold" id="34" nodeType="afterGroup">
                            <p:stCondLst>
                              <p:cond delay="2503"/>
                            </p:stCondLst>
                            <p:childTnLst>
                              <p:par>
                                <p:cTn fill="hold" grpId="0" id="35" nodeType="afterEffect" presetClass="entr" presetID="22" presetSubtype="4">
                                  <p:stCondLst>
                                    <p:cond delay="0"/>
                                  </p:stCondLst>
                                  <p:childTnLst>
                                    <p:set>
                                      <p:cBhvr>
                                        <p:cTn dur="1" fill="hold" id="36">
                                          <p:stCondLst>
                                            <p:cond delay="0"/>
                                          </p:stCondLst>
                                        </p:cTn>
                                        <p:tgtEl>
                                          <p:spTgt spid="21"/>
                                        </p:tgtEl>
                                        <p:attrNameLst>
                                          <p:attrName>style.visibility</p:attrName>
                                        </p:attrNameLst>
                                      </p:cBhvr>
                                      <p:to>
                                        <p:strVal val="visible"/>
                                      </p:to>
                                    </p:set>
                                    <p:animEffect filter="wipe(down)" transition="in">
                                      <p:cBhvr>
                                        <p:cTn dur="500" id="37"/>
                                        <p:tgtEl>
                                          <p:spTgt spid="21"/>
                                        </p:tgtEl>
                                      </p:cBhvr>
                                    </p:animEffect>
                                  </p:childTnLst>
                                </p:cTn>
                              </p:par>
                            </p:childTnLst>
                          </p:cTn>
                        </p:par>
                        <p:par>
                          <p:cTn fill="hold" id="38" nodeType="afterGroup">
                            <p:stCondLst>
                              <p:cond delay="3003"/>
                            </p:stCondLst>
                            <p:childTnLst>
                              <p:par>
                                <p:cTn fill="hold" grpId="0" id="39" nodeType="afterEffect" presetClass="entr" presetID="22" presetSubtype="4">
                                  <p:stCondLst>
                                    <p:cond delay="0"/>
                                  </p:stCondLst>
                                  <p:childTnLst>
                                    <p:set>
                                      <p:cBhvr>
                                        <p:cTn dur="1" fill="hold" id="40">
                                          <p:stCondLst>
                                            <p:cond delay="0"/>
                                          </p:stCondLst>
                                        </p:cTn>
                                        <p:tgtEl>
                                          <p:spTgt spid="22"/>
                                        </p:tgtEl>
                                        <p:attrNameLst>
                                          <p:attrName>style.visibility</p:attrName>
                                        </p:attrNameLst>
                                      </p:cBhvr>
                                      <p:to>
                                        <p:strVal val="visible"/>
                                      </p:to>
                                    </p:set>
                                    <p:animEffect filter="wipe(down)" transition="in">
                                      <p:cBhvr>
                                        <p:cTn dur="500" id="41"/>
                                        <p:tgtEl>
                                          <p:spTgt spid="22"/>
                                        </p:tgtEl>
                                      </p:cBhvr>
                                    </p:animEffect>
                                  </p:childTnLst>
                                </p:cTn>
                              </p:par>
                            </p:childTnLst>
                          </p:cTn>
                        </p:par>
                        <p:par>
                          <p:cTn fill="hold" id="42" nodeType="afterGroup">
                            <p:stCondLst>
                              <p:cond delay="3503"/>
                            </p:stCondLst>
                            <p:childTnLst>
                              <p:par>
                                <p:cTn fill="hold" grpId="0" id="43" nodeType="afterEffect" presetClass="entr" presetID="1" presetSubtype="0">
                                  <p:stCondLst>
                                    <p:cond delay="0"/>
                                  </p:stCondLst>
                                  <p:childTnLst>
                                    <p:set>
                                      <p:cBhvr>
                                        <p:cTn dur="1" fill="hold" id="44">
                                          <p:stCondLst>
                                            <p:cond delay="0"/>
                                          </p:stCondLst>
                                        </p:cTn>
                                        <p:tgtEl>
                                          <p:spTgt spid="23"/>
                                        </p:tgtEl>
                                        <p:attrNameLst>
                                          <p:attrName>style.visibility</p:attrName>
                                        </p:attrNameLst>
                                      </p:cBhvr>
                                      <p:to>
                                        <p:strVal val="visible"/>
                                      </p:to>
                                    </p:set>
                                  </p:childTnLst>
                                </p:cTn>
                              </p:par>
                            </p:childTnLst>
                          </p:cTn>
                        </p:par>
                        <p:par>
                          <p:cTn fill="hold" id="45" nodeType="afterGroup">
                            <p:stCondLst>
                              <p:cond delay="3504"/>
                            </p:stCondLst>
                            <p:childTnLst>
                              <p:par>
                                <p:cTn fill="hold" grpId="0" id="46" nodeType="afterEffect" presetClass="entr" presetID="22" presetSubtype="4">
                                  <p:stCondLst>
                                    <p:cond delay="0"/>
                                  </p:stCondLst>
                                  <p:childTnLst>
                                    <p:set>
                                      <p:cBhvr>
                                        <p:cTn dur="1" fill="hold" id="47">
                                          <p:stCondLst>
                                            <p:cond delay="0"/>
                                          </p:stCondLst>
                                        </p:cTn>
                                        <p:tgtEl>
                                          <p:spTgt spid="24"/>
                                        </p:tgtEl>
                                        <p:attrNameLst>
                                          <p:attrName>style.visibility</p:attrName>
                                        </p:attrNameLst>
                                      </p:cBhvr>
                                      <p:to>
                                        <p:strVal val="visible"/>
                                      </p:to>
                                    </p:set>
                                    <p:animEffect filter="wipe(down)" transition="in">
                                      <p:cBhvr>
                                        <p:cTn dur="500" id="48"/>
                                        <p:tgtEl>
                                          <p:spTgt spid="24"/>
                                        </p:tgtEl>
                                      </p:cBhvr>
                                    </p:animEffect>
                                  </p:childTnLst>
                                </p:cTn>
                              </p:par>
                            </p:childTnLst>
                          </p:cTn>
                        </p:par>
                        <p:par>
                          <p:cTn fill="hold" id="49" nodeType="afterGroup">
                            <p:stCondLst>
                              <p:cond delay="4004"/>
                            </p:stCondLst>
                            <p:childTnLst>
                              <p:par>
                                <p:cTn fill="hold" grpId="0" id="50" nodeType="afterEffect" presetClass="entr" presetID="22" presetSubtype="4">
                                  <p:stCondLst>
                                    <p:cond delay="0"/>
                                  </p:stCondLst>
                                  <p:childTnLst>
                                    <p:set>
                                      <p:cBhvr>
                                        <p:cTn dur="1" fill="hold" id="51">
                                          <p:stCondLst>
                                            <p:cond delay="0"/>
                                          </p:stCondLst>
                                        </p:cTn>
                                        <p:tgtEl>
                                          <p:spTgt spid="25"/>
                                        </p:tgtEl>
                                        <p:attrNameLst>
                                          <p:attrName>style.visibility</p:attrName>
                                        </p:attrNameLst>
                                      </p:cBhvr>
                                      <p:to>
                                        <p:strVal val="visible"/>
                                      </p:to>
                                    </p:set>
                                    <p:animEffect filter="wipe(down)" transition="in">
                                      <p:cBhvr>
                                        <p:cTn dur="500" id="52"/>
                                        <p:tgtEl>
                                          <p:spTgt spid="25"/>
                                        </p:tgtEl>
                                      </p:cBhvr>
                                    </p:animEffect>
                                  </p:childTnLst>
                                </p:cTn>
                              </p:par>
                            </p:childTnLst>
                          </p:cTn>
                        </p:par>
                        <p:par>
                          <p:cTn fill="hold" id="53" nodeType="afterGroup">
                            <p:stCondLst>
                              <p:cond delay="4504"/>
                            </p:stCondLst>
                            <p:childTnLst>
                              <p:par>
                                <p:cTn fill="hold" grpId="0" id="54" nodeType="afterEffect" presetClass="entr" presetID="1" presetSubtype="0">
                                  <p:stCondLst>
                                    <p:cond delay="0"/>
                                  </p:stCondLst>
                                  <p:childTnLst>
                                    <p:set>
                                      <p:cBhvr>
                                        <p:cTn dur="1" fill="hold" id="55">
                                          <p:stCondLst>
                                            <p:cond delay="0"/>
                                          </p:stCondLst>
                                        </p:cTn>
                                        <p:tgtEl>
                                          <p:spTgt spid="26"/>
                                        </p:tgtEl>
                                        <p:attrNameLst>
                                          <p:attrName>style.visibility</p:attrName>
                                        </p:attrNameLst>
                                      </p:cBhvr>
                                      <p:to>
                                        <p:strVal val="visible"/>
                                      </p:to>
                                    </p:set>
                                  </p:childTnLst>
                                </p:cTn>
                              </p:par>
                            </p:childTnLst>
                          </p:cTn>
                        </p:par>
                        <p:par>
                          <p:cTn fill="hold" id="56" nodeType="afterGroup">
                            <p:stCondLst>
                              <p:cond delay="4505"/>
                            </p:stCondLst>
                            <p:childTnLst>
                              <p:par>
                                <p:cTn fill="hold" grpId="0" id="57" nodeType="afterEffect" presetClass="entr" presetID="22" presetSubtype="4">
                                  <p:stCondLst>
                                    <p:cond delay="0"/>
                                  </p:stCondLst>
                                  <p:childTnLst>
                                    <p:set>
                                      <p:cBhvr>
                                        <p:cTn dur="1" fill="hold" id="58">
                                          <p:stCondLst>
                                            <p:cond delay="0"/>
                                          </p:stCondLst>
                                        </p:cTn>
                                        <p:tgtEl>
                                          <p:spTgt spid="27"/>
                                        </p:tgtEl>
                                        <p:attrNameLst>
                                          <p:attrName>style.visibility</p:attrName>
                                        </p:attrNameLst>
                                      </p:cBhvr>
                                      <p:to>
                                        <p:strVal val="visible"/>
                                      </p:to>
                                    </p:set>
                                    <p:animEffect filter="wipe(down)" transition="in">
                                      <p:cBhvr>
                                        <p:cTn dur="500" id="59"/>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P grpId="0" spid="8"/>
      <p:bldP grpId="0" spid="9"/>
      <p:bldP grpId="0" spid="19"/>
      <p:bldP grpId="0" spid="20"/>
      <p:bldP grpId="0" spid="21"/>
      <p:bldP grpId="0" spid="22"/>
      <p:bldP grpId="0" spid="23"/>
      <p:bldP grpId="0" spid="24"/>
      <p:bldP grpId="0" spid="25"/>
      <p:bldP grpId="0" spid="26"/>
      <p:bldP grpId="0" spid="2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18"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4925988" cy="2770868"/>
          </a:xfrm>
          <a:prstGeom prst="rect">
            <a:avLst/>
          </a:prstGeom>
          <a:noFill/>
          <a:extLst>
            <a:ext uri="{909E8E84-426E-40DD-AFC4-6F175D3DCCD1}">
              <a14:hiddenFill>
                <a:solidFill>
                  <a:srgbClr val="FFFFFF"/>
                </a:solidFill>
              </a14:hiddenFill>
            </a:ext>
          </a:extLst>
        </p:spPr>
      </p:pic>
      <p:sp>
        <p:nvSpPr>
          <p:cNvPr id="19" name="矩形 18"/>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0" name="矩形 19"/>
          <p:cNvSpPr/>
          <p:nvPr/>
        </p:nvSpPr>
        <p:spPr>
          <a:xfrm>
            <a:off x="1316261" y="298621"/>
            <a:ext cx="2011680" cy="365760"/>
          </a:xfrm>
          <a:prstGeom prst="rect">
            <a:avLst/>
          </a:prstGeom>
        </p:spPr>
        <p:txBody>
          <a:bodyPr wrap="none">
            <a:spAutoFit/>
          </a:bodyPr>
          <a:lstStyle/>
          <a:p>
            <a:r>
              <a:rPr altLang="en-US" lang="zh-CN" sz="1800">
                <a:solidFill>
                  <a:schemeClr val="tx1">
                    <a:lumMod val="95000"/>
                    <a:lumOff val="5000"/>
                  </a:schemeClr>
                </a:solidFill>
                <a:ea charset="-122" panose="020b0503020204020204" pitchFamily="34" typeface="微软雅黑"/>
              </a:rPr>
              <a:t>单击添加文字标题</a:t>
            </a:r>
          </a:p>
        </p:txBody>
      </p:sp>
      <p:sp>
        <p:nvSpPr>
          <p:cNvPr id="21" name="矩形 20"/>
          <p:cNvSpPr/>
          <p:nvPr/>
        </p:nvSpPr>
        <p:spPr>
          <a:xfrm>
            <a:off x="1332210" y="556195"/>
            <a:ext cx="1730990" cy="304800"/>
          </a:xfrm>
          <a:prstGeom prst="rect">
            <a:avLst/>
          </a:prstGeom>
        </p:spPr>
        <p:txBody>
          <a:bodyPr wrap="none">
            <a:spAutoFit/>
          </a:bodyPr>
          <a:lstStyle/>
          <a:p>
            <a:r>
              <a:rPr altLang="zh-CN" lang="en-US" sz="1400">
                <a:solidFill>
                  <a:schemeClr val="tx1">
                    <a:lumMod val="95000"/>
                    <a:lumOff val="5000"/>
                  </a:schemeClr>
                </a:solidFill>
                <a:ea charset="-122" panose="020b0503020204020204" pitchFamily="34" typeface="微软雅黑"/>
              </a:rPr>
              <a:t>Click add text caption</a:t>
            </a:r>
          </a:p>
        </p:txBody>
      </p:sp>
      <p:sp>
        <p:nvSpPr>
          <p:cNvPr id="2" name="矩形 1"/>
          <p:cNvSpPr/>
          <p:nvPr/>
        </p:nvSpPr>
        <p:spPr>
          <a:xfrm>
            <a:off x="543450" y="1318343"/>
            <a:ext cx="1830627" cy="1270141"/>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ea charset="-122" panose="020b0503020204020204" pitchFamily="34" typeface="微软雅黑"/>
            </a:endParaRPr>
          </a:p>
        </p:txBody>
      </p:sp>
      <p:sp>
        <p:nvSpPr>
          <p:cNvPr id="3" name="矩形 2"/>
          <p:cNvSpPr/>
          <p:nvPr/>
        </p:nvSpPr>
        <p:spPr>
          <a:xfrm>
            <a:off x="543450" y="2596281"/>
            <a:ext cx="1830627" cy="352817"/>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ea charset="-122" panose="020b0503020204020204" pitchFamily="34" typeface="微软雅黑"/>
            </a:endParaRPr>
          </a:p>
        </p:txBody>
      </p:sp>
      <p:sp>
        <p:nvSpPr>
          <p:cNvPr id="4" name="TextBox 3"/>
          <p:cNvSpPr txBox="1"/>
          <p:nvPr/>
        </p:nvSpPr>
        <p:spPr>
          <a:xfrm>
            <a:off x="1049881" y="2603133"/>
            <a:ext cx="789316" cy="333698"/>
          </a:xfrm>
          <a:prstGeom prst="rect">
            <a:avLst/>
          </a:prstGeom>
          <a:noFill/>
        </p:spPr>
        <p:txBody>
          <a:bodyPr bIns="44929" lIns="89858" rIns="89858" rtlCol="0" tIns="44929" wrap="none">
            <a:spAutoFit/>
          </a:bodyPr>
          <a:lstStyle/>
          <a:p>
            <a:r>
              <a:rPr altLang="en-US" lang="zh-CN">
                <a:solidFill>
                  <a:schemeClr val="bg1"/>
                </a:solidFill>
                <a:ea charset="-122" panose="020b0503020204020204" pitchFamily="34" typeface="微软雅黑"/>
              </a:rPr>
              <a:t>标题一</a:t>
            </a:r>
          </a:p>
        </p:txBody>
      </p:sp>
      <p:sp>
        <p:nvSpPr>
          <p:cNvPr id="5" name="TextBox 4"/>
          <p:cNvSpPr txBox="1"/>
          <p:nvPr/>
        </p:nvSpPr>
        <p:spPr>
          <a:xfrm>
            <a:off x="460238" y="3082427"/>
            <a:ext cx="1984721" cy="1461458"/>
          </a:xfrm>
          <a:prstGeom prst="rect">
            <a:avLst/>
          </a:prstGeom>
          <a:noFill/>
        </p:spPr>
        <p:txBody>
          <a:bodyPr bIns="44929" lIns="89858" rIns="89858" rtlCol="0" tIns="44929" wrap="square">
            <a:spAutoFit/>
          </a:bodyPr>
          <a:lstStyle/>
          <a:p>
            <a:pPr>
              <a:lnSpc>
                <a:spcPct val="150000"/>
              </a:lnSpc>
            </a:pPr>
            <a:r>
              <a:rPr altLang="en-US" lang="zh-CN" sz="1200">
                <a:solidFill>
                  <a:schemeClr val="tx1">
                    <a:lumMod val="95000"/>
                    <a:lumOff val="5000"/>
                  </a:schemeClr>
                </a:solidFill>
                <a:ea charset="-122" panose="020b0503020204020204" pitchFamily="34" typeface="微软雅黑"/>
              </a:rPr>
              <a:t>这里输入简单的文字概述里输入简单文字概述这里简单输入简单文字概述输入简单文字概述输入简单文字概述</a:t>
            </a:r>
          </a:p>
        </p:txBody>
      </p:sp>
      <p:sp>
        <p:nvSpPr>
          <p:cNvPr id="6" name="矩形 5"/>
          <p:cNvSpPr/>
          <p:nvPr/>
        </p:nvSpPr>
        <p:spPr>
          <a:xfrm>
            <a:off x="2611380" y="1318343"/>
            <a:ext cx="1830627" cy="1270141"/>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ea charset="-122" panose="020b0503020204020204" pitchFamily="34" typeface="微软雅黑"/>
            </a:endParaRPr>
          </a:p>
        </p:txBody>
      </p:sp>
      <p:sp>
        <p:nvSpPr>
          <p:cNvPr id="7" name="矩形 6"/>
          <p:cNvSpPr/>
          <p:nvPr/>
        </p:nvSpPr>
        <p:spPr>
          <a:xfrm>
            <a:off x="2611380" y="2588484"/>
            <a:ext cx="1830627" cy="352817"/>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solidFill>
                <a:schemeClr val="bg1"/>
              </a:solidFill>
              <a:ea charset="-122" panose="020b0503020204020204" pitchFamily="34" typeface="微软雅黑"/>
            </a:endParaRPr>
          </a:p>
        </p:txBody>
      </p:sp>
      <p:sp>
        <p:nvSpPr>
          <p:cNvPr id="8" name="TextBox 7"/>
          <p:cNvSpPr txBox="1"/>
          <p:nvPr/>
        </p:nvSpPr>
        <p:spPr>
          <a:xfrm>
            <a:off x="3153789" y="2583553"/>
            <a:ext cx="789316" cy="333698"/>
          </a:xfrm>
          <a:prstGeom prst="rect">
            <a:avLst/>
          </a:prstGeom>
          <a:noFill/>
        </p:spPr>
        <p:txBody>
          <a:bodyPr bIns="44929" lIns="89858" rIns="89858" rtlCol="0" tIns="44929" wrap="none">
            <a:spAutoFit/>
          </a:bodyPr>
          <a:lstStyle/>
          <a:p>
            <a:r>
              <a:rPr altLang="en-US" lang="zh-CN">
                <a:solidFill>
                  <a:schemeClr val="bg1"/>
                </a:solidFill>
                <a:ea charset="-122" panose="020b0503020204020204" pitchFamily="34" typeface="微软雅黑"/>
              </a:rPr>
              <a:t>标题二</a:t>
            </a:r>
          </a:p>
        </p:txBody>
      </p:sp>
      <p:sp>
        <p:nvSpPr>
          <p:cNvPr id="9" name="矩形 8"/>
          <p:cNvSpPr/>
          <p:nvPr/>
        </p:nvSpPr>
        <p:spPr>
          <a:xfrm>
            <a:off x="4654656" y="1318343"/>
            <a:ext cx="1830627" cy="1270141"/>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ea charset="-122" panose="020b0503020204020204" pitchFamily="34" typeface="微软雅黑"/>
            </a:endParaRPr>
          </a:p>
        </p:txBody>
      </p:sp>
      <p:sp>
        <p:nvSpPr>
          <p:cNvPr id="10" name="矩形 9"/>
          <p:cNvSpPr/>
          <p:nvPr/>
        </p:nvSpPr>
        <p:spPr>
          <a:xfrm>
            <a:off x="4654656" y="2583554"/>
            <a:ext cx="1830627" cy="352817"/>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ea charset="-122" panose="020b0503020204020204" pitchFamily="34" typeface="微软雅黑"/>
            </a:endParaRPr>
          </a:p>
        </p:txBody>
      </p:sp>
      <p:sp>
        <p:nvSpPr>
          <p:cNvPr id="11" name="TextBox 10"/>
          <p:cNvSpPr txBox="1"/>
          <p:nvPr/>
        </p:nvSpPr>
        <p:spPr>
          <a:xfrm>
            <a:off x="5138509" y="2585857"/>
            <a:ext cx="789316" cy="333698"/>
          </a:xfrm>
          <a:prstGeom prst="rect">
            <a:avLst/>
          </a:prstGeom>
          <a:noFill/>
        </p:spPr>
        <p:txBody>
          <a:bodyPr bIns="44929" lIns="89858" rIns="89858" rtlCol="0" tIns="44929" wrap="none">
            <a:spAutoFit/>
          </a:bodyPr>
          <a:lstStyle/>
          <a:p>
            <a:r>
              <a:rPr altLang="en-US" lang="zh-CN">
                <a:solidFill>
                  <a:schemeClr val="bg1"/>
                </a:solidFill>
                <a:ea charset="-122" panose="020b0503020204020204" pitchFamily="34" typeface="微软雅黑"/>
              </a:rPr>
              <a:t>标题三</a:t>
            </a:r>
          </a:p>
        </p:txBody>
      </p:sp>
      <p:sp>
        <p:nvSpPr>
          <p:cNvPr id="12" name="矩形 11"/>
          <p:cNvSpPr/>
          <p:nvPr/>
        </p:nvSpPr>
        <p:spPr>
          <a:xfrm>
            <a:off x="6710260" y="1326140"/>
            <a:ext cx="1830627" cy="1270141"/>
          </a:xfrm>
          <a:prstGeom prst="rect">
            <a:avLst/>
          </a:prstGeom>
          <a:blipFill dpi="0" rotWithShape="1">
            <a:blip r:embed="rId7">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ea charset="-122" panose="020b0503020204020204" pitchFamily="34" typeface="微软雅黑"/>
            </a:endParaRPr>
          </a:p>
        </p:txBody>
      </p:sp>
      <p:sp>
        <p:nvSpPr>
          <p:cNvPr id="13" name="矩形 12"/>
          <p:cNvSpPr/>
          <p:nvPr/>
        </p:nvSpPr>
        <p:spPr>
          <a:xfrm>
            <a:off x="6710259" y="2590720"/>
            <a:ext cx="1830627" cy="352817"/>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solidFill>
                <a:schemeClr val="bg1"/>
              </a:solidFill>
              <a:ea charset="-122" panose="020b0503020204020204" pitchFamily="34" typeface="微软雅黑"/>
            </a:endParaRPr>
          </a:p>
        </p:txBody>
      </p:sp>
      <p:sp>
        <p:nvSpPr>
          <p:cNvPr id="14" name="TextBox 13"/>
          <p:cNvSpPr txBox="1"/>
          <p:nvPr/>
        </p:nvSpPr>
        <p:spPr>
          <a:xfrm>
            <a:off x="7252132" y="2609989"/>
            <a:ext cx="789316" cy="333698"/>
          </a:xfrm>
          <a:prstGeom prst="rect">
            <a:avLst/>
          </a:prstGeom>
          <a:noFill/>
        </p:spPr>
        <p:txBody>
          <a:bodyPr bIns="44929" lIns="89858" rIns="89858" rtlCol="0" tIns="44929" wrap="none">
            <a:spAutoFit/>
          </a:bodyPr>
          <a:lstStyle/>
          <a:p>
            <a:r>
              <a:rPr altLang="en-US" lang="zh-CN">
                <a:solidFill>
                  <a:schemeClr val="bg1"/>
                </a:solidFill>
                <a:ea charset="-122" panose="020b0503020204020204" pitchFamily="34" typeface="微软雅黑"/>
              </a:rPr>
              <a:t>标题四</a:t>
            </a:r>
          </a:p>
        </p:txBody>
      </p:sp>
      <p:sp>
        <p:nvSpPr>
          <p:cNvPr id="15" name="TextBox 14"/>
          <p:cNvSpPr txBox="1"/>
          <p:nvPr/>
        </p:nvSpPr>
        <p:spPr>
          <a:xfrm>
            <a:off x="2515842" y="3088778"/>
            <a:ext cx="1984721" cy="1461458"/>
          </a:xfrm>
          <a:prstGeom prst="rect">
            <a:avLst/>
          </a:prstGeom>
          <a:noFill/>
        </p:spPr>
        <p:txBody>
          <a:bodyPr bIns="44929" lIns="89858" rIns="89858" rtlCol="0" tIns="44929" wrap="square">
            <a:spAutoFit/>
          </a:bodyPr>
          <a:lstStyle/>
          <a:p>
            <a:pPr>
              <a:lnSpc>
                <a:spcPct val="150000"/>
              </a:lnSpc>
            </a:pPr>
            <a:r>
              <a:rPr altLang="en-US" lang="zh-CN" sz="1200">
                <a:solidFill>
                  <a:schemeClr val="tx1">
                    <a:lumMod val="95000"/>
                    <a:lumOff val="5000"/>
                  </a:schemeClr>
                </a:solidFill>
                <a:ea charset="-122" panose="020b0503020204020204" pitchFamily="34" typeface="微软雅黑"/>
              </a:rPr>
              <a:t>这里输入简单的文字概述里输入简单文字概述这里简单输入简单文字概述输入简单文字概述输入简单文字概述</a:t>
            </a:r>
          </a:p>
        </p:txBody>
      </p:sp>
      <p:sp>
        <p:nvSpPr>
          <p:cNvPr id="16" name="TextBox 15"/>
          <p:cNvSpPr txBox="1"/>
          <p:nvPr/>
        </p:nvSpPr>
        <p:spPr>
          <a:xfrm>
            <a:off x="4562917" y="3066152"/>
            <a:ext cx="1984721" cy="1461458"/>
          </a:xfrm>
          <a:prstGeom prst="rect">
            <a:avLst/>
          </a:prstGeom>
          <a:noFill/>
        </p:spPr>
        <p:txBody>
          <a:bodyPr bIns="44929" lIns="89858" rIns="89858" rtlCol="0" tIns="44929" wrap="square">
            <a:spAutoFit/>
          </a:bodyPr>
          <a:lstStyle/>
          <a:p>
            <a:pPr>
              <a:lnSpc>
                <a:spcPct val="150000"/>
              </a:lnSpc>
            </a:pPr>
            <a:r>
              <a:rPr altLang="en-US" lang="zh-CN" sz="1200">
                <a:solidFill>
                  <a:schemeClr val="tx1">
                    <a:lumMod val="95000"/>
                    <a:lumOff val="5000"/>
                  </a:schemeClr>
                </a:solidFill>
                <a:ea charset="-122" panose="020b0503020204020204" pitchFamily="34" typeface="微软雅黑"/>
              </a:rPr>
              <a:t>这里输入简单的文字概述里输入简单文字概述这里简单输入简单文字概述输入简单文字概述输入简单文字概述</a:t>
            </a:r>
          </a:p>
        </p:txBody>
      </p:sp>
      <p:sp>
        <p:nvSpPr>
          <p:cNvPr id="17" name="TextBox 16"/>
          <p:cNvSpPr txBox="1"/>
          <p:nvPr/>
        </p:nvSpPr>
        <p:spPr>
          <a:xfrm>
            <a:off x="6627049" y="3082427"/>
            <a:ext cx="1984721" cy="1461458"/>
          </a:xfrm>
          <a:prstGeom prst="rect">
            <a:avLst/>
          </a:prstGeom>
          <a:noFill/>
        </p:spPr>
        <p:txBody>
          <a:bodyPr bIns="44929" lIns="89858" rIns="89858" rtlCol="0" tIns="44929" wrap="square">
            <a:spAutoFit/>
          </a:bodyPr>
          <a:lstStyle/>
          <a:p>
            <a:pPr>
              <a:lnSpc>
                <a:spcPct val="150000"/>
              </a:lnSpc>
            </a:pPr>
            <a:r>
              <a:rPr altLang="en-US" lang="zh-CN" sz="1200">
                <a:solidFill>
                  <a:schemeClr val="tx1">
                    <a:lumMod val="95000"/>
                    <a:lumOff val="5000"/>
                  </a:schemeClr>
                </a:solidFill>
                <a:ea charset="-122" panose="020b0503020204020204" pitchFamily="34" typeface="微软雅黑"/>
              </a:rPr>
              <a:t>这里输入简单的文字概述里输入简单文字概述这里简单输入简单文字概述输入简单文字概述输入简单文字概述</a:t>
            </a:r>
          </a:p>
        </p:txBody>
      </p:sp>
    </p:spTree>
    <p:extLst>
      <p:ext uri="{BB962C8B-B14F-4D97-AF65-F5344CB8AC3E}">
        <p14:creationId val="32268557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16" presetSubtype="37">
                                  <p:stCondLst>
                                    <p:cond delay="0"/>
                                  </p:stCondLst>
                                  <p:childTnLst>
                                    <p:set>
                                      <p:cBhvr>
                                        <p:cTn dur="1" fill="hold" id="12">
                                          <p:stCondLst>
                                            <p:cond delay="0"/>
                                          </p:stCondLst>
                                        </p:cTn>
                                        <p:tgtEl>
                                          <p:spTgt spid="3"/>
                                        </p:tgtEl>
                                        <p:attrNameLst>
                                          <p:attrName>style.visibility</p:attrName>
                                        </p:attrNameLst>
                                      </p:cBhvr>
                                      <p:to>
                                        <p:strVal val="visible"/>
                                      </p:to>
                                    </p:set>
                                    <p:animEffect filter="barn(outVertical)" transition="in">
                                      <p:cBhvr>
                                        <p:cTn dur="500" id="13"/>
                                        <p:tgtEl>
                                          <p:spTgt spid="3"/>
                                        </p:tgtEl>
                                      </p:cBhvr>
                                    </p:animEffect>
                                  </p:childTnLst>
                                </p:cTn>
                              </p:par>
                            </p:childTnLst>
                          </p:cTn>
                        </p:par>
                        <p:par>
                          <p:cTn fill="hold" id="14" nodeType="afterGroup">
                            <p:stCondLst>
                              <p:cond delay="1000"/>
                            </p:stCondLst>
                            <p:childTnLst>
                              <p:par>
                                <p:cTn fill="hold" grpId="0" id="15" nodeType="afterEffect" presetClass="entr" presetID="22" presetSubtype="1">
                                  <p:stCondLst>
                                    <p:cond delay="0"/>
                                  </p:stCondLst>
                                  <p:childTnLst>
                                    <p:set>
                                      <p:cBhvr>
                                        <p:cTn dur="1" fill="hold" id="16">
                                          <p:stCondLst>
                                            <p:cond delay="0"/>
                                          </p:stCondLst>
                                        </p:cTn>
                                        <p:tgtEl>
                                          <p:spTgt spid="5"/>
                                        </p:tgtEl>
                                        <p:attrNameLst>
                                          <p:attrName>style.visibility</p:attrName>
                                        </p:attrNameLst>
                                      </p:cBhvr>
                                      <p:to>
                                        <p:strVal val="visible"/>
                                      </p:to>
                                    </p:set>
                                    <p:animEffect filter="wipe(up)" transition="in">
                                      <p:cBhvr>
                                        <p:cTn dur="500" id="17"/>
                                        <p:tgtEl>
                                          <p:spTgt spid="5"/>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p:cTn dur="500" fill="hold" id="21"/>
                                        <p:tgtEl>
                                          <p:spTgt spid="6"/>
                                        </p:tgtEl>
                                        <p:attrNameLst>
                                          <p:attrName>ppt_w</p:attrName>
                                        </p:attrNameLst>
                                      </p:cBhvr>
                                      <p:tavLst>
                                        <p:tav tm="0">
                                          <p:val>
                                            <p:fltVal val="0"/>
                                          </p:val>
                                        </p:tav>
                                        <p:tav tm="100000">
                                          <p:val>
                                            <p:strVal val="#ppt_w"/>
                                          </p:val>
                                        </p:tav>
                                      </p:tavLst>
                                    </p:anim>
                                    <p:anim calcmode="lin" valueType="num">
                                      <p:cBhvr>
                                        <p:cTn dur="500" fill="hold" id="22"/>
                                        <p:tgtEl>
                                          <p:spTgt spid="6"/>
                                        </p:tgtEl>
                                        <p:attrNameLst>
                                          <p:attrName>ppt_h</p:attrName>
                                        </p:attrNameLst>
                                      </p:cBhvr>
                                      <p:tavLst>
                                        <p:tav tm="0">
                                          <p:val>
                                            <p:fltVal val="0"/>
                                          </p:val>
                                        </p:tav>
                                        <p:tav tm="100000">
                                          <p:val>
                                            <p:strVal val="#ppt_h"/>
                                          </p:val>
                                        </p:tav>
                                      </p:tavLst>
                                    </p:anim>
                                    <p:animEffect filter="fade" transition="in">
                                      <p:cBhvr>
                                        <p:cTn dur="500" id="23"/>
                                        <p:tgtEl>
                                          <p:spTgt spid="6"/>
                                        </p:tgtEl>
                                      </p:cBhvr>
                                    </p:animEffect>
                                  </p:childTnLst>
                                </p:cTn>
                              </p:par>
                            </p:childTnLst>
                          </p:cTn>
                        </p:par>
                        <p:par>
                          <p:cTn fill="hold" id="24" nodeType="afterGroup">
                            <p:stCondLst>
                              <p:cond delay="2000"/>
                            </p:stCondLst>
                            <p:childTnLst>
                              <p:par>
                                <p:cTn fill="hold" grpId="0" id="25" nodeType="afterEffect" presetClass="entr" presetID="16" presetSubtype="37">
                                  <p:stCondLst>
                                    <p:cond delay="0"/>
                                  </p:stCondLst>
                                  <p:childTnLst>
                                    <p:set>
                                      <p:cBhvr>
                                        <p:cTn dur="1" fill="hold" id="26">
                                          <p:stCondLst>
                                            <p:cond delay="0"/>
                                          </p:stCondLst>
                                        </p:cTn>
                                        <p:tgtEl>
                                          <p:spTgt spid="7"/>
                                        </p:tgtEl>
                                        <p:attrNameLst>
                                          <p:attrName>style.visibility</p:attrName>
                                        </p:attrNameLst>
                                      </p:cBhvr>
                                      <p:to>
                                        <p:strVal val="visible"/>
                                      </p:to>
                                    </p:set>
                                    <p:animEffect filter="barn(outVertical)" transition="in">
                                      <p:cBhvr>
                                        <p:cTn dur="500" id="27"/>
                                        <p:tgtEl>
                                          <p:spTgt spid="7"/>
                                        </p:tgtEl>
                                      </p:cBhvr>
                                    </p:animEffect>
                                  </p:childTnLst>
                                </p:cTn>
                              </p:par>
                            </p:childTnLst>
                          </p:cTn>
                        </p:par>
                        <p:par>
                          <p:cTn fill="hold" id="28" nodeType="afterGroup">
                            <p:stCondLst>
                              <p:cond delay="2500"/>
                            </p:stCondLst>
                            <p:childTnLst>
                              <p:par>
                                <p:cTn fill="hold" grpId="0" id="29" nodeType="afterEffect" presetClass="entr" presetID="22" presetSubtype="1">
                                  <p:stCondLst>
                                    <p:cond delay="0"/>
                                  </p:stCondLst>
                                  <p:childTnLst>
                                    <p:set>
                                      <p:cBhvr>
                                        <p:cTn dur="1" fill="hold" id="30">
                                          <p:stCondLst>
                                            <p:cond delay="0"/>
                                          </p:stCondLst>
                                        </p:cTn>
                                        <p:tgtEl>
                                          <p:spTgt spid="15"/>
                                        </p:tgtEl>
                                        <p:attrNameLst>
                                          <p:attrName>style.visibility</p:attrName>
                                        </p:attrNameLst>
                                      </p:cBhvr>
                                      <p:to>
                                        <p:strVal val="visible"/>
                                      </p:to>
                                    </p:set>
                                    <p:animEffect filter="wipe(up)" transition="in">
                                      <p:cBhvr>
                                        <p:cTn dur="500" id="31"/>
                                        <p:tgtEl>
                                          <p:spTgt spid="15"/>
                                        </p:tgtEl>
                                      </p:cBhvr>
                                    </p:animEffect>
                                  </p:childTnLst>
                                </p:cTn>
                              </p:par>
                            </p:childTnLst>
                          </p:cTn>
                        </p:par>
                        <p:par>
                          <p:cTn fill="hold" id="32" nodeType="afterGroup">
                            <p:stCondLst>
                              <p:cond delay="3000"/>
                            </p:stCondLst>
                            <p:childTnLst>
                              <p:par>
                                <p:cTn fill="hold" grpId="0" id="33" nodeType="afterEffect" presetClass="entr" presetID="53" presetSubtype="0">
                                  <p:stCondLst>
                                    <p:cond delay="0"/>
                                  </p:stCondLst>
                                  <p:childTnLst>
                                    <p:set>
                                      <p:cBhvr>
                                        <p:cTn dur="1" fill="hold" id="34">
                                          <p:stCondLst>
                                            <p:cond delay="0"/>
                                          </p:stCondLst>
                                        </p:cTn>
                                        <p:tgtEl>
                                          <p:spTgt spid="9"/>
                                        </p:tgtEl>
                                        <p:attrNameLst>
                                          <p:attrName>style.visibility</p:attrName>
                                        </p:attrNameLst>
                                      </p:cBhvr>
                                      <p:to>
                                        <p:strVal val="visible"/>
                                      </p:to>
                                    </p:set>
                                    <p:anim calcmode="lin" valueType="num">
                                      <p:cBhvr>
                                        <p:cTn dur="500" fill="hold" id="35"/>
                                        <p:tgtEl>
                                          <p:spTgt spid="9"/>
                                        </p:tgtEl>
                                        <p:attrNameLst>
                                          <p:attrName>ppt_w</p:attrName>
                                        </p:attrNameLst>
                                      </p:cBhvr>
                                      <p:tavLst>
                                        <p:tav tm="0">
                                          <p:val>
                                            <p:fltVal val="0"/>
                                          </p:val>
                                        </p:tav>
                                        <p:tav tm="100000">
                                          <p:val>
                                            <p:strVal val="#ppt_w"/>
                                          </p:val>
                                        </p:tav>
                                      </p:tavLst>
                                    </p:anim>
                                    <p:anim calcmode="lin" valueType="num">
                                      <p:cBhvr>
                                        <p:cTn dur="500" fill="hold" id="36"/>
                                        <p:tgtEl>
                                          <p:spTgt spid="9"/>
                                        </p:tgtEl>
                                        <p:attrNameLst>
                                          <p:attrName>ppt_h</p:attrName>
                                        </p:attrNameLst>
                                      </p:cBhvr>
                                      <p:tavLst>
                                        <p:tav tm="0">
                                          <p:val>
                                            <p:fltVal val="0"/>
                                          </p:val>
                                        </p:tav>
                                        <p:tav tm="100000">
                                          <p:val>
                                            <p:strVal val="#ppt_h"/>
                                          </p:val>
                                        </p:tav>
                                      </p:tavLst>
                                    </p:anim>
                                    <p:animEffect filter="fade" transition="in">
                                      <p:cBhvr>
                                        <p:cTn dur="500" id="37"/>
                                        <p:tgtEl>
                                          <p:spTgt spid="9"/>
                                        </p:tgtEl>
                                      </p:cBhvr>
                                    </p:animEffect>
                                  </p:childTnLst>
                                </p:cTn>
                              </p:par>
                            </p:childTnLst>
                          </p:cTn>
                        </p:par>
                        <p:par>
                          <p:cTn fill="hold" id="38" nodeType="afterGroup">
                            <p:stCondLst>
                              <p:cond delay="3500"/>
                            </p:stCondLst>
                            <p:childTnLst>
                              <p:par>
                                <p:cTn fill="hold" grpId="0" id="39" nodeType="afterEffect" presetClass="entr" presetID="16" presetSubtype="37">
                                  <p:stCondLst>
                                    <p:cond delay="0"/>
                                  </p:stCondLst>
                                  <p:childTnLst>
                                    <p:set>
                                      <p:cBhvr>
                                        <p:cTn dur="1" fill="hold" id="40">
                                          <p:stCondLst>
                                            <p:cond delay="0"/>
                                          </p:stCondLst>
                                        </p:cTn>
                                        <p:tgtEl>
                                          <p:spTgt spid="10"/>
                                        </p:tgtEl>
                                        <p:attrNameLst>
                                          <p:attrName>style.visibility</p:attrName>
                                        </p:attrNameLst>
                                      </p:cBhvr>
                                      <p:to>
                                        <p:strVal val="visible"/>
                                      </p:to>
                                    </p:set>
                                    <p:animEffect filter="barn(outVertical)" transition="in">
                                      <p:cBhvr>
                                        <p:cTn dur="500" id="41"/>
                                        <p:tgtEl>
                                          <p:spTgt spid="10"/>
                                        </p:tgtEl>
                                      </p:cBhvr>
                                    </p:animEffect>
                                  </p:childTnLst>
                                </p:cTn>
                              </p:par>
                            </p:childTnLst>
                          </p:cTn>
                        </p:par>
                        <p:par>
                          <p:cTn fill="hold" id="42" nodeType="afterGroup">
                            <p:stCondLst>
                              <p:cond delay="4000"/>
                            </p:stCondLst>
                            <p:childTnLst>
                              <p:par>
                                <p:cTn fill="hold" grpId="0" id="43" nodeType="afterEffect" presetClass="entr" presetID="22" presetSubtype="1">
                                  <p:stCondLst>
                                    <p:cond delay="0"/>
                                  </p:stCondLst>
                                  <p:childTnLst>
                                    <p:set>
                                      <p:cBhvr>
                                        <p:cTn dur="1" fill="hold" id="44">
                                          <p:stCondLst>
                                            <p:cond delay="0"/>
                                          </p:stCondLst>
                                        </p:cTn>
                                        <p:tgtEl>
                                          <p:spTgt spid="16"/>
                                        </p:tgtEl>
                                        <p:attrNameLst>
                                          <p:attrName>style.visibility</p:attrName>
                                        </p:attrNameLst>
                                      </p:cBhvr>
                                      <p:to>
                                        <p:strVal val="visible"/>
                                      </p:to>
                                    </p:set>
                                    <p:animEffect filter="wipe(up)" transition="in">
                                      <p:cBhvr>
                                        <p:cTn dur="500" id="45"/>
                                        <p:tgtEl>
                                          <p:spTgt spid="16"/>
                                        </p:tgtEl>
                                      </p:cBhvr>
                                    </p:animEffect>
                                  </p:childTnLst>
                                </p:cTn>
                              </p:par>
                            </p:childTnLst>
                          </p:cTn>
                        </p:par>
                        <p:par>
                          <p:cTn fill="hold" id="46" nodeType="afterGroup">
                            <p:stCondLst>
                              <p:cond delay="4500"/>
                            </p:stCondLst>
                            <p:childTnLst>
                              <p:par>
                                <p:cTn fill="hold" grpId="0" id="47" nodeType="afterEffect" presetClass="entr" presetID="53" presetSubtype="0">
                                  <p:stCondLst>
                                    <p:cond delay="0"/>
                                  </p:stCondLst>
                                  <p:childTnLst>
                                    <p:set>
                                      <p:cBhvr>
                                        <p:cTn dur="1" fill="hold" id="48">
                                          <p:stCondLst>
                                            <p:cond delay="0"/>
                                          </p:stCondLst>
                                        </p:cTn>
                                        <p:tgtEl>
                                          <p:spTgt spid="12"/>
                                        </p:tgtEl>
                                        <p:attrNameLst>
                                          <p:attrName>style.visibility</p:attrName>
                                        </p:attrNameLst>
                                      </p:cBhvr>
                                      <p:to>
                                        <p:strVal val="visible"/>
                                      </p:to>
                                    </p:set>
                                    <p:anim calcmode="lin" valueType="num">
                                      <p:cBhvr>
                                        <p:cTn dur="500" fill="hold" id="49"/>
                                        <p:tgtEl>
                                          <p:spTgt spid="12"/>
                                        </p:tgtEl>
                                        <p:attrNameLst>
                                          <p:attrName>ppt_w</p:attrName>
                                        </p:attrNameLst>
                                      </p:cBhvr>
                                      <p:tavLst>
                                        <p:tav tm="0">
                                          <p:val>
                                            <p:fltVal val="0"/>
                                          </p:val>
                                        </p:tav>
                                        <p:tav tm="100000">
                                          <p:val>
                                            <p:strVal val="#ppt_w"/>
                                          </p:val>
                                        </p:tav>
                                      </p:tavLst>
                                    </p:anim>
                                    <p:anim calcmode="lin" valueType="num">
                                      <p:cBhvr>
                                        <p:cTn dur="500" fill="hold" id="50"/>
                                        <p:tgtEl>
                                          <p:spTgt spid="12"/>
                                        </p:tgtEl>
                                        <p:attrNameLst>
                                          <p:attrName>ppt_h</p:attrName>
                                        </p:attrNameLst>
                                      </p:cBhvr>
                                      <p:tavLst>
                                        <p:tav tm="0">
                                          <p:val>
                                            <p:fltVal val="0"/>
                                          </p:val>
                                        </p:tav>
                                        <p:tav tm="100000">
                                          <p:val>
                                            <p:strVal val="#ppt_h"/>
                                          </p:val>
                                        </p:tav>
                                      </p:tavLst>
                                    </p:anim>
                                    <p:animEffect filter="fade" transition="in">
                                      <p:cBhvr>
                                        <p:cTn dur="500" id="51"/>
                                        <p:tgtEl>
                                          <p:spTgt spid="12"/>
                                        </p:tgtEl>
                                      </p:cBhvr>
                                    </p:animEffect>
                                  </p:childTnLst>
                                </p:cTn>
                              </p:par>
                            </p:childTnLst>
                          </p:cTn>
                        </p:par>
                        <p:par>
                          <p:cTn fill="hold" id="52" nodeType="afterGroup">
                            <p:stCondLst>
                              <p:cond delay="5000"/>
                            </p:stCondLst>
                            <p:childTnLst>
                              <p:par>
                                <p:cTn fill="hold" grpId="0" id="53" nodeType="afterEffect" presetClass="entr" presetID="16" presetSubtype="37">
                                  <p:stCondLst>
                                    <p:cond delay="0"/>
                                  </p:stCondLst>
                                  <p:childTnLst>
                                    <p:set>
                                      <p:cBhvr>
                                        <p:cTn dur="1" fill="hold" id="54">
                                          <p:stCondLst>
                                            <p:cond delay="0"/>
                                          </p:stCondLst>
                                        </p:cTn>
                                        <p:tgtEl>
                                          <p:spTgt spid="13"/>
                                        </p:tgtEl>
                                        <p:attrNameLst>
                                          <p:attrName>style.visibility</p:attrName>
                                        </p:attrNameLst>
                                      </p:cBhvr>
                                      <p:to>
                                        <p:strVal val="visible"/>
                                      </p:to>
                                    </p:set>
                                    <p:animEffect filter="barn(outVertical)" transition="in">
                                      <p:cBhvr>
                                        <p:cTn dur="500" id="55"/>
                                        <p:tgtEl>
                                          <p:spTgt spid="13"/>
                                        </p:tgtEl>
                                      </p:cBhvr>
                                    </p:animEffect>
                                  </p:childTnLst>
                                </p:cTn>
                              </p:par>
                            </p:childTnLst>
                          </p:cTn>
                        </p:par>
                        <p:par>
                          <p:cTn fill="hold" id="56" nodeType="afterGroup">
                            <p:stCondLst>
                              <p:cond delay="5500"/>
                            </p:stCondLst>
                            <p:childTnLst>
                              <p:par>
                                <p:cTn fill="hold" grpId="0" id="57" nodeType="afterEffect" presetClass="entr" presetID="22" presetSubtype="1">
                                  <p:stCondLst>
                                    <p:cond delay="0"/>
                                  </p:stCondLst>
                                  <p:childTnLst>
                                    <p:set>
                                      <p:cBhvr>
                                        <p:cTn dur="1" fill="hold" id="58">
                                          <p:stCondLst>
                                            <p:cond delay="0"/>
                                          </p:stCondLst>
                                        </p:cTn>
                                        <p:tgtEl>
                                          <p:spTgt spid="17"/>
                                        </p:tgtEl>
                                        <p:attrNameLst>
                                          <p:attrName>style.visibility</p:attrName>
                                        </p:attrNameLst>
                                      </p:cBhvr>
                                      <p:to>
                                        <p:strVal val="visible"/>
                                      </p:to>
                                    </p:set>
                                    <p:animEffect filter="wipe(up)" transition="in">
                                      <p:cBhvr>
                                        <p:cTn dur="500" id="59"/>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P grpId="0" spid="6"/>
      <p:bldP grpId="0" spid="7"/>
      <p:bldP grpId="0" spid="9"/>
      <p:bldP grpId="0" spid="10"/>
      <p:bldP grpId="0" spid="12"/>
      <p:bldP grpId="0" spid="13"/>
      <p:bldP grpId="0" spid="15"/>
      <p:bldP grpId="0" spid="16"/>
      <p:bldP grpId="0" spid="1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14"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4925988" cy="2770868"/>
          </a:xfrm>
          <a:prstGeom prst="rect">
            <a:avLst/>
          </a:prstGeom>
          <a:noFill/>
          <a:extLst>
            <a:ext uri="{909E8E84-426E-40DD-AFC4-6F175D3DCCD1}">
              <a14:hiddenFill>
                <a:solidFill>
                  <a:srgbClr val="FFFFFF"/>
                </a:solidFill>
              </a14:hiddenFill>
            </a:ext>
          </a:extLst>
        </p:spPr>
      </p:pic>
      <p:sp>
        <p:nvSpPr>
          <p:cNvPr id="15" name="矩形 14"/>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6" name="矩形 15"/>
          <p:cNvSpPr/>
          <p:nvPr/>
        </p:nvSpPr>
        <p:spPr>
          <a:xfrm>
            <a:off x="1316261" y="298621"/>
            <a:ext cx="2011680" cy="365760"/>
          </a:xfrm>
          <a:prstGeom prst="rect">
            <a:avLst/>
          </a:prstGeom>
        </p:spPr>
        <p:txBody>
          <a:bodyPr wrap="none">
            <a:spAutoFit/>
          </a:bodyPr>
          <a:lstStyle/>
          <a:p>
            <a:r>
              <a:rPr altLang="en-US" lang="zh-CN" sz="1800">
                <a:solidFill>
                  <a:schemeClr val="tx1">
                    <a:lumMod val="95000"/>
                    <a:lumOff val="5000"/>
                  </a:schemeClr>
                </a:solidFill>
                <a:ea charset="-122" panose="020b0503020204020204" pitchFamily="34" typeface="微软雅黑"/>
              </a:rPr>
              <a:t>单击添加文字标题</a:t>
            </a:r>
          </a:p>
        </p:txBody>
      </p:sp>
      <p:sp>
        <p:nvSpPr>
          <p:cNvPr id="17" name="矩形 16"/>
          <p:cNvSpPr/>
          <p:nvPr/>
        </p:nvSpPr>
        <p:spPr>
          <a:xfrm>
            <a:off x="1332210" y="556195"/>
            <a:ext cx="1730990" cy="304800"/>
          </a:xfrm>
          <a:prstGeom prst="rect">
            <a:avLst/>
          </a:prstGeom>
        </p:spPr>
        <p:txBody>
          <a:bodyPr wrap="none">
            <a:spAutoFit/>
          </a:bodyPr>
          <a:lstStyle/>
          <a:p>
            <a:r>
              <a:rPr altLang="zh-CN" lang="en-US" sz="1400">
                <a:solidFill>
                  <a:schemeClr val="tx1">
                    <a:lumMod val="95000"/>
                    <a:lumOff val="5000"/>
                  </a:schemeClr>
                </a:solidFill>
                <a:ea charset="-122" panose="020b0503020204020204" pitchFamily="34" typeface="微软雅黑"/>
              </a:rPr>
              <a:t>Click add text caption</a:t>
            </a:r>
          </a:p>
        </p:txBody>
      </p:sp>
      <p:sp>
        <p:nvSpPr>
          <p:cNvPr id="2" name="泪滴形 1"/>
          <p:cNvSpPr/>
          <p:nvPr/>
        </p:nvSpPr>
        <p:spPr>
          <a:xfrm rot="8035252">
            <a:off x="583696" y="1361122"/>
            <a:ext cx="2610846" cy="2622666"/>
          </a:xfrm>
          <a:prstGeom prst="teardrop">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solidFill>
                <a:schemeClr val="bg2">
                  <a:lumMod val="10000"/>
                </a:schemeClr>
              </a:solidFill>
              <a:ea charset="-122" panose="020b0503020204020204" pitchFamily="34" typeface="微软雅黑"/>
            </a:endParaRPr>
          </a:p>
        </p:txBody>
      </p:sp>
      <p:sp>
        <p:nvSpPr>
          <p:cNvPr id="3" name="泪滴形 2"/>
          <p:cNvSpPr/>
          <p:nvPr/>
        </p:nvSpPr>
        <p:spPr>
          <a:xfrm rot="8035252">
            <a:off x="2871432" y="2378986"/>
            <a:ext cx="1743729" cy="1751623"/>
          </a:xfrm>
          <a:prstGeom prst="teardrop">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ea charset="-122" panose="020b0503020204020204" pitchFamily="34" typeface="微软雅黑"/>
            </a:endParaRPr>
          </a:p>
        </p:txBody>
      </p:sp>
      <p:sp>
        <p:nvSpPr>
          <p:cNvPr id="4" name="椭圆 3"/>
          <p:cNvSpPr/>
          <p:nvPr/>
        </p:nvSpPr>
        <p:spPr>
          <a:xfrm>
            <a:off x="2504930" y="1391142"/>
            <a:ext cx="850595" cy="84676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solidFill>
                <a:srgbClr val="006600"/>
              </a:solidFill>
              <a:ea charset="-122" panose="020b0503020204020204" pitchFamily="34" typeface="微软雅黑"/>
            </a:endParaRPr>
          </a:p>
        </p:txBody>
      </p:sp>
      <p:sp>
        <p:nvSpPr>
          <p:cNvPr id="5" name="椭圆 4"/>
          <p:cNvSpPr/>
          <p:nvPr/>
        </p:nvSpPr>
        <p:spPr>
          <a:xfrm>
            <a:off x="3980797" y="2391686"/>
            <a:ext cx="661532" cy="65855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solidFill>
                <a:srgbClr val="006600"/>
              </a:solidFill>
              <a:ea charset="-122" panose="020b0503020204020204" pitchFamily="34" typeface="微软雅黑"/>
            </a:endParaRPr>
          </a:p>
        </p:txBody>
      </p:sp>
      <p:sp>
        <p:nvSpPr>
          <p:cNvPr id="6" name="TextBox 5"/>
          <p:cNvSpPr txBox="1"/>
          <p:nvPr/>
        </p:nvSpPr>
        <p:spPr>
          <a:xfrm>
            <a:off x="2619213" y="1602832"/>
            <a:ext cx="617866" cy="394658"/>
          </a:xfrm>
          <a:prstGeom prst="rect">
            <a:avLst/>
          </a:prstGeom>
          <a:noFill/>
        </p:spPr>
        <p:txBody>
          <a:bodyPr bIns="44929" lIns="89858" rIns="89858" rtlCol="0" tIns="44929" wrap="none">
            <a:spAutoFit/>
          </a:bodyPr>
          <a:lstStyle/>
          <a:p>
            <a:r>
              <a:rPr altLang="zh-CN" lang="en-US" sz="2000">
                <a:solidFill>
                  <a:schemeClr val="tx1">
                    <a:lumMod val="85000"/>
                    <a:lumOff val="15000"/>
                  </a:schemeClr>
                </a:solidFill>
                <a:ea charset="-122" panose="020b0503020204020204" pitchFamily="34" typeface="微软雅黑"/>
              </a:rPr>
              <a:t>80%</a:t>
            </a:r>
          </a:p>
        </p:txBody>
      </p:sp>
      <p:sp>
        <p:nvSpPr>
          <p:cNvPr id="7" name="TextBox 6"/>
          <p:cNvSpPr txBox="1"/>
          <p:nvPr/>
        </p:nvSpPr>
        <p:spPr>
          <a:xfrm>
            <a:off x="4020299" y="2524919"/>
            <a:ext cx="532141" cy="333698"/>
          </a:xfrm>
          <a:prstGeom prst="rect">
            <a:avLst/>
          </a:prstGeom>
          <a:noFill/>
        </p:spPr>
        <p:txBody>
          <a:bodyPr bIns="44929" lIns="89858" rIns="89858" rtlCol="0" tIns="44929" wrap="none">
            <a:spAutoFit/>
          </a:bodyPr>
          <a:lstStyle/>
          <a:p>
            <a:r>
              <a:rPr altLang="zh-CN" lang="en-US">
                <a:solidFill>
                  <a:schemeClr val="tx1">
                    <a:lumMod val="85000"/>
                    <a:lumOff val="15000"/>
                  </a:schemeClr>
                </a:solidFill>
                <a:ea charset="-122" panose="020b0503020204020204" pitchFamily="34" typeface="微软雅黑"/>
              </a:rPr>
              <a:t>35%</a:t>
            </a:r>
          </a:p>
        </p:txBody>
      </p:sp>
      <p:sp>
        <p:nvSpPr>
          <p:cNvPr id="8" name="矩形 7"/>
          <p:cNvSpPr/>
          <p:nvPr/>
        </p:nvSpPr>
        <p:spPr>
          <a:xfrm flipH="1">
            <a:off x="1016391" y="2380408"/>
            <a:ext cx="1692724" cy="942744"/>
          </a:xfrm>
          <a:prstGeom prst="rect">
            <a:avLst/>
          </a:prstGeom>
          <a:effectLst/>
        </p:spPr>
        <p:txBody>
          <a:bodyPr bIns="59892" lIns="119784" rIns="119784" tIns="59892" wrap="square">
            <a:spAutoFit/>
          </a:bodyPr>
          <a:lstStyle/>
          <a:p>
            <a:pPr>
              <a:lnSpc>
                <a:spcPct val="150000"/>
              </a:lnSpc>
            </a:pPr>
            <a:r>
              <a:rPr altLang="en-US" lang="zh-CN" sz="1200">
                <a:solidFill>
                  <a:schemeClr val="bg1"/>
                </a:solidFill>
                <a:ea charset="-122" panose="020b0503020204020204" pitchFamily="34" typeface="微软雅黑"/>
              </a:rPr>
              <a:t>这里输入简单的文字</a:t>
            </a:r>
          </a:p>
          <a:p>
            <a:pPr>
              <a:lnSpc>
                <a:spcPct val="150000"/>
              </a:lnSpc>
            </a:pPr>
            <a:r>
              <a:rPr altLang="en-US" lang="zh-CN" sz="1200">
                <a:solidFill>
                  <a:schemeClr val="bg1"/>
                </a:solidFill>
                <a:ea charset="-122" panose="020b0503020204020204" pitchFamily="34" typeface="微软雅黑"/>
              </a:rPr>
              <a:t>概述这里输入简单文</a:t>
            </a:r>
          </a:p>
          <a:p>
            <a:pPr>
              <a:lnSpc>
                <a:spcPct val="150000"/>
              </a:lnSpc>
            </a:pPr>
            <a:r>
              <a:rPr altLang="en-US" lang="zh-CN" sz="1200">
                <a:solidFill>
                  <a:schemeClr val="bg1"/>
                </a:solidFill>
                <a:ea charset="-122" panose="020b0503020204020204" pitchFamily="34" typeface="微软雅黑"/>
              </a:rPr>
              <a:t>字概述简单的文字概</a:t>
            </a:r>
          </a:p>
        </p:txBody>
      </p:sp>
      <p:sp>
        <p:nvSpPr>
          <p:cNvPr id="9" name="矩形 8"/>
          <p:cNvSpPr/>
          <p:nvPr/>
        </p:nvSpPr>
        <p:spPr>
          <a:xfrm>
            <a:off x="1087272" y="2069977"/>
            <a:ext cx="1417658" cy="319428"/>
          </a:xfrm>
          <a:prstGeom prst="rect">
            <a:avLst/>
          </a:prstGeom>
        </p:spPr>
        <p:txBody>
          <a:bodyPr bIns="59892" lIns="119784" rIns="119784" tIns="59892" wrap="square">
            <a:spAutoFit/>
          </a:bodyPr>
          <a:lstStyle/>
          <a:p>
            <a:pPr algn="just" defTabSz="1197813" fontAlgn="base">
              <a:lnSpc>
                <a:spcPts val="1572"/>
              </a:lnSpc>
              <a:spcBef>
                <a:spcPct val="0"/>
              </a:spcBef>
              <a:spcAft>
                <a:spcPct val="0"/>
              </a:spcAft>
            </a:pPr>
            <a:r>
              <a:rPr altLang="en-US" b="1" lang="zh-CN" sz="1300">
                <a:solidFill>
                  <a:schemeClr val="bg1"/>
                </a:solidFill>
                <a:latin charset="-122" panose="020b0503020204020204" pitchFamily="34" typeface="微软雅黑"/>
                <a:ea charset="-122" panose="020b0503020204020204" pitchFamily="34" typeface="微软雅黑"/>
              </a:rPr>
              <a:t>这里填写小标题</a:t>
            </a:r>
          </a:p>
        </p:txBody>
      </p:sp>
      <p:sp>
        <p:nvSpPr>
          <p:cNvPr id="10" name="矩形 9"/>
          <p:cNvSpPr/>
          <p:nvPr/>
        </p:nvSpPr>
        <p:spPr>
          <a:xfrm flipH="1">
            <a:off x="2955475" y="3161782"/>
            <a:ext cx="1692724" cy="668424"/>
          </a:xfrm>
          <a:prstGeom prst="rect">
            <a:avLst/>
          </a:prstGeom>
          <a:effectLst/>
        </p:spPr>
        <p:txBody>
          <a:bodyPr bIns="59892" lIns="119784" rIns="119784" tIns="59892" wrap="square">
            <a:spAutoFit/>
          </a:bodyPr>
          <a:lstStyle/>
          <a:p>
            <a:pPr>
              <a:lnSpc>
                <a:spcPct val="150000"/>
              </a:lnSpc>
            </a:pPr>
            <a:r>
              <a:rPr altLang="en-US" lang="zh-CN" sz="1200">
                <a:solidFill>
                  <a:schemeClr val="bg1"/>
                </a:solidFill>
                <a:ea charset="-122" panose="020b0503020204020204" pitchFamily="34" typeface="微软雅黑"/>
              </a:rPr>
              <a:t>这里输入简单的文字</a:t>
            </a:r>
          </a:p>
          <a:p>
            <a:pPr>
              <a:lnSpc>
                <a:spcPct val="150000"/>
              </a:lnSpc>
            </a:pPr>
            <a:r>
              <a:rPr altLang="en-US" lang="zh-CN" sz="1200">
                <a:solidFill>
                  <a:schemeClr val="bg1"/>
                </a:solidFill>
                <a:ea charset="-122" panose="020b0503020204020204" pitchFamily="34" typeface="微软雅黑"/>
              </a:rPr>
              <a:t>概述这里输入简单文</a:t>
            </a:r>
          </a:p>
        </p:txBody>
      </p:sp>
      <p:sp>
        <p:nvSpPr>
          <p:cNvPr id="11" name="矩形 10"/>
          <p:cNvSpPr/>
          <p:nvPr/>
        </p:nvSpPr>
        <p:spPr>
          <a:xfrm>
            <a:off x="3026357" y="2851351"/>
            <a:ext cx="1417658" cy="319428"/>
          </a:xfrm>
          <a:prstGeom prst="rect">
            <a:avLst/>
          </a:prstGeom>
        </p:spPr>
        <p:txBody>
          <a:bodyPr bIns="59892" lIns="119784" rIns="119784" tIns="59892" wrap="square">
            <a:spAutoFit/>
          </a:bodyPr>
          <a:lstStyle/>
          <a:p>
            <a:pPr algn="just" defTabSz="1197813" fontAlgn="base">
              <a:lnSpc>
                <a:spcPts val="1572"/>
              </a:lnSpc>
              <a:spcBef>
                <a:spcPct val="0"/>
              </a:spcBef>
              <a:spcAft>
                <a:spcPct val="0"/>
              </a:spcAft>
            </a:pPr>
            <a:r>
              <a:rPr altLang="en-US" b="1" lang="zh-CN" sz="1300">
                <a:solidFill>
                  <a:schemeClr val="bg1"/>
                </a:solidFill>
                <a:latin charset="-122" panose="020b0503020204020204" pitchFamily="34" typeface="微软雅黑"/>
                <a:ea charset="-122" panose="020b0503020204020204" pitchFamily="34" typeface="微软雅黑"/>
              </a:rPr>
              <a:t>填写小标题</a:t>
            </a:r>
          </a:p>
        </p:txBody>
      </p:sp>
      <p:sp>
        <p:nvSpPr>
          <p:cNvPr id="12" name="矩形 11"/>
          <p:cNvSpPr/>
          <p:nvPr/>
        </p:nvSpPr>
        <p:spPr>
          <a:xfrm flipH="1">
            <a:off x="3980797" y="1363400"/>
            <a:ext cx="4701855" cy="668424"/>
          </a:xfrm>
          <a:prstGeom prst="rect">
            <a:avLst/>
          </a:prstGeom>
          <a:effectLst/>
        </p:spPr>
        <p:txBody>
          <a:bodyPr bIns="59892" lIns="119784" rIns="119784" tIns="59892" wrap="square">
            <a:spAutoFit/>
          </a:bodyPr>
          <a:lstStyle/>
          <a:p>
            <a:pPr>
              <a:lnSpc>
                <a:spcPct val="150000"/>
              </a:lnSpc>
            </a:pPr>
            <a:r>
              <a:rPr altLang="en-US" lang="zh-CN" sz="1200">
                <a:solidFill>
                  <a:schemeClr val="tx1">
                    <a:lumMod val="95000"/>
                    <a:lumOff val="5000"/>
                  </a:schemeClr>
                </a:solidFill>
                <a:ea charset="-122" panose="020b0503020204020204" pitchFamily="34" typeface="微软雅黑"/>
              </a:rPr>
              <a:t>这里输入简单的文字概述这里输入简单文字概述简单的文字概述。</a:t>
            </a:r>
          </a:p>
          <a:p>
            <a:pPr>
              <a:lnSpc>
                <a:spcPct val="150000"/>
              </a:lnSpc>
            </a:pPr>
            <a:r>
              <a:rPr altLang="en-US" lang="zh-CN" sz="1200">
                <a:solidFill>
                  <a:schemeClr val="tx1">
                    <a:lumMod val="95000"/>
                    <a:lumOff val="5000"/>
                  </a:schemeClr>
                </a:solidFill>
                <a:ea charset="-122" panose="020b0503020204020204" pitchFamily="34" typeface="微软雅黑"/>
              </a:rPr>
              <a:t>这里输入简单的文字概述这里输入简单文字概述简单的文字概述</a:t>
            </a:r>
          </a:p>
        </p:txBody>
      </p:sp>
      <p:sp>
        <p:nvSpPr>
          <p:cNvPr id="13" name="矩形 12"/>
          <p:cNvSpPr/>
          <p:nvPr/>
        </p:nvSpPr>
        <p:spPr>
          <a:xfrm flipH="1">
            <a:off x="5563805" y="2618897"/>
            <a:ext cx="2788018" cy="1217064"/>
          </a:xfrm>
          <a:prstGeom prst="rect">
            <a:avLst/>
          </a:prstGeom>
          <a:effectLst/>
        </p:spPr>
        <p:txBody>
          <a:bodyPr bIns="59892" lIns="119784" rIns="119784" tIns="59892" wrap="square">
            <a:spAutoFit/>
          </a:bodyPr>
          <a:lstStyle/>
          <a:p>
            <a:pPr>
              <a:lnSpc>
                <a:spcPct val="150000"/>
              </a:lnSpc>
            </a:pPr>
            <a:r>
              <a:rPr altLang="en-US" lang="zh-CN" sz="1200">
                <a:solidFill>
                  <a:schemeClr val="tx1">
                    <a:lumMod val="95000"/>
                    <a:lumOff val="5000"/>
                  </a:schemeClr>
                </a:solidFill>
                <a:ea charset="-122" panose="020b0503020204020204" pitchFamily="34" typeface="微软雅黑"/>
              </a:rPr>
              <a:t>这里输入简单的文字概述这里输入简单文字概述简单的文字概述。</a:t>
            </a:r>
          </a:p>
          <a:p>
            <a:pPr>
              <a:lnSpc>
                <a:spcPct val="150000"/>
              </a:lnSpc>
            </a:pPr>
            <a:r>
              <a:rPr altLang="en-US" lang="zh-CN" sz="1200">
                <a:solidFill>
                  <a:schemeClr val="tx1">
                    <a:lumMod val="95000"/>
                    <a:lumOff val="5000"/>
                  </a:schemeClr>
                </a:solidFill>
                <a:ea charset="-122" panose="020b0503020204020204" pitchFamily="34" typeface="微软雅黑"/>
              </a:rPr>
              <a:t>这里输入简单的文字概述这里输入简单文字概述简单的文字概述</a:t>
            </a:r>
          </a:p>
        </p:txBody>
      </p:sp>
    </p:spTree>
    <p:extLst>
      <p:ext uri="{BB962C8B-B14F-4D97-AF65-F5344CB8AC3E}">
        <p14:creationId val="32268557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6"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80" id="7">
                                          <p:stCondLst>
                                            <p:cond delay="0"/>
                                          </p:stCondLst>
                                        </p:cTn>
                                        <p:tgtEl>
                                          <p:spTgt spid="2"/>
                                        </p:tgtEl>
                                      </p:cBhvr>
                                    </p:animEffect>
                                    <p:anim calcmode="lin" valueType="num">
                                      <p:cBhvr>
                                        <p:cTn dur="1822" id="8"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dur="664" id="9" tmFilter="0.0,0.0; 0.25,0.07; 0.50,0.2; 0.75,0.467; 1.0,1.0">
                                          <p:stCondLst>
                                            <p:cond delay="0"/>
                                          </p:stCondLst>
                                        </p:cTn>
                                        <p:tgtEl>
                                          <p:spTgt spid="2"/>
                                        </p:tgtEl>
                                        <p:attrNameLst>
                                          <p:attrName>ppt_y</p:attrName>
                                        </p:attrNameLst>
                                      </p:cBhvr>
                                      <p:tavLst>
                                        <p:tav fmla="#ppt_y-sin(pi*$)/3" tm="0">
                                          <p:val>
                                            <p:fltVal val="0.5"/>
                                          </p:val>
                                        </p:tav>
                                        <p:tav tm="100000">
                                          <p:val>
                                            <p:fltVal val="1"/>
                                          </p:val>
                                        </p:tav>
                                      </p:tavLst>
                                    </p:anim>
                                    <p:anim calcmode="lin" valueType="num">
                                      <p:cBhvr>
                                        <p:cTn dur="664" id="10" tmFilter="0, 0; 0.125,0.2665; 0.25,0.4; 0.375,0.465; 0.5,0.5;  0.625,0.535; 0.75,0.6; 0.875,0.7335; 1,1">
                                          <p:stCondLst>
                                            <p:cond delay="664"/>
                                          </p:stCondLst>
                                        </p:cTn>
                                        <p:tgtEl>
                                          <p:spTgt spid="2"/>
                                        </p:tgtEl>
                                        <p:attrNameLst>
                                          <p:attrName>ppt_y</p:attrName>
                                        </p:attrNameLst>
                                      </p:cBhvr>
                                      <p:tavLst>
                                        <p:tav fmla="#ppt_y-sin(pi*$)/9" tm="0">
                                          <p:val>
                                            <p:fltVal val="0"/>
                                          </p:val>
                                        </p:tav>
                                        <p:tav tm="100000">
                                          <p:val>
                                            <p:fltVal val="1"/>
                                          </p:val>
                                        </p:tav>
                                      </p:tavLst>
                                    </p:anim>
                                    <p:anim calcmode="lin" valueType="num">
                                      <p:cBhvr>
                                        <p:cTn dur="332" id="11" tmFilter="0, 0; 0.125,0.2665; 0.25,0.4; 0.375,0.465; 0.5,0.5;  0.625,0.535; 0.75,0.6; 0.875,0.7335; 1,1">
                                          <p:stCondLst>
                                            <p:cond delay="1324"/>
                                          </p:stCondLst>
                                        </p:cTn>
                                        <p:tgtEl>
                                          <p:spTgt spid="2"/>
                                        </p:tgtEl>
                                        <p:attrNameLst>
                                          <p:attrName>ppt_y</p:attrName>
                                        </p:attrNameLst>
                                      </p:cBhvr>
                                      <p:tavLst>
                                        <p:tav fmla="#ppt_y-sin(pi*$)/27" tm="0">
                                          <p:val>
                                            <p:fltVal val="0"/>
                                          </p:val>
                                        </p:tav>
                                        <p:tav tm="100000">
                                          <p:val>
                                            <p:fltVal val="1"/>
                                          </p:val>
                                        </p:tav>
                                      </p:tavLst>
                                    </p:anim>
                                    <p:anim calcmode="lin" valueType="num">
                                      <p:cBhvr>
                                        <p:cTn dur="164" id="12" tmFilter="0, 0; 0.125,0.2665; 0.25,0.4; 0.375,0.465; 0.5,0.5;  0.625,0.535; 0.75,0.6; 0.875,0.7335; 1,1">
                                          <p:stCondLst>
                                            <p:cond delay="1656"/>
                                          </p:stCondLst>
                                        </p:cTn>
                                        <p:tgtEl>
                                          <p:spTgt spid="2"/>
                                        </p:tgtEl>
                                        <p:attrNameLst>
                                          <p:attrName>ppt_y</p:attrName>
                                        </p:attrNameLst>
                                      </p:cBhvr>
                                      <p:tavLst>
                                        <p:tav fmla="#ppt_y-sin(pi*$)/81" tm="0">
                                          <p:val>
                                            <p:fltVal val="0"/>
                                          </p:val>
                                        </p:tav>
                                        <p:tav tm="100000">
                                          <p:val>
                                            <p:fltVal val="1"/>
                                          </p:val>
                                        </p:tav>
                                      </p:tavLst>
                                    </p:anim>
                                    <p:animScale>
                                      <p:cBhvr>
                                        <p:cTn dur="26" id="13">
                                          <p:stCondLst>
                                            <p:cond delay="650"/>
                                          </p:stCondLst>
                                        </p:cTn>
                                        <p:tgtEl>
                                          <p:spTgt spid="2"/>
                                        </p:tgtEl>
                                      </p:cBhvr>
                                      <p:to x="100000" y="60000"/>
                                    </p:animScale>
                                    <p:animScale>
                                      <p:cBhvr>
                                        <p:cTn decel="50000" dur="166" id="14">
                                          <p:stCondLst>
                                            <p:cond delay="676"/>
                                          </p:stCondLst>
                                        </p:cTn>
                                        <p:tgtEl>
                                          <p:spTgt spid="2"/>
                                        </p:tgtEl>
                                      </p:cBhvr>
                                      <p:to x="100000" y="100000"/>
                                    </p:animScale>
                                    <p:animScale>
                                      <p:cBhvr>
                                        <p:cTn dur="26" id="15">
                                          <p:stCondLst>
                                            <p:cond delay="1312"/>
                                          </p:stCondLst>
                                        </p:cTn>
                                        <p:tgtEl>
                                          <p:spTgt spid="2"/>
                                        </p:tgtEl>
                                      </p:cBhvr>
                                      <p:to x="100000" y="80000"/>
                                    </p:animScale>
                                    <p:animScale>
                                      <p:cBhvr>
                                        <p:cTn decel="50000" dur="166" id="16">
                                          <p:stCondLst>
                                            <p:cond delay="1338"/>
                                          </p:stCondLst>
                                        </p:cTn>
                                        <p:tgtEl>
                                          <p:spTgt spid="2"/>
                                        </p:tgtEl>
                                      </p:cBhvr>
                                      <p:to x="100000" y="100000"/>
                                    </p:animScale>
                                    <p:animScale>
                                      <p:cBhvr>
                                        <p:cTn dur="26" id="17">
                                          <p:stCondLst>
                                            <p:cond delay="1642"/>
                                          </p:stCondLst>
                                        </p:cTn>
                                        <p:tgtEl>
                                          <p:spTgt spid="2"/>
                                        </p:tgtEl>
                                      </p:cBhvr>
                                      <p:to x="100000" y="90000"/>
                                    </p:animScale>
                                    <p:animScale>
                                      <p:cBhvr>
                                        <p:cTn decel="50000" dur="166" id="18">
                                          <p:stCondLst>
                                            <p:cond delay="1668"/>
                                          </p:stCondLst>
                                        </p:cTn>
                                        <p:tgtEl>
                                          <p:spTgt spid="2"/>
                                        </p:tgtEl>
                                      </p:cBhvr>
                                      <p:to x="100000" y="100000"/>
                                    </p:animScale>
                                    <p:animScale>
                                      <p:cBhvr>
                                        <p:cTn dur="26" id="19">
                                          <p:stCondLst>
                                            <p:cond delay="1808"/>
                                          </p:stCondLst>
                                        </p:cTn>
                                        <p:tgtEl>
                                          <p:spTgt spid="2"/>
                                        </p:tgtEl>
                                      </p:cBhvr>
                                      <p:to x="100000" y="95000"/>
                                    </p:animScale>
                                    <p:animScale>
                                      <p:cBhvr>
                                        <p:cTn decel="50000" dur="166" id="20">
                                          <p:stCondLst>
                                            <p:cond delay="1834"/>
                                          </p:stCondLst>
                                        </p:cTn>
                                        <p:tgtEl>
                                          <p:spTgt spid="2"/>
                                        </p:tgtEl>
                                      </p:cBhvr>
                                      <p:to x="100000" y="100000"/>
                                    </p:animScale>
                                  </p:childTnLst>
                                </p:cTn>
                              </p:par>
                              <p:par>
                                <p:cTn fill="hold" grpId="0" id="21" nodeType="withEffect" presetClass="entr" presetID="26" presetSubtype="0">
                                  <p:stCondLst>
                                    <p:cond delay="0"/>
                                  </p:stCondLst>
                                  <p:childTnLst>
                                    <p:set>
                                      <p:cBhvr>
                                        <p:cTn dur="1" fill="hold" id="22">
                                          <p:stCondLst>
                                            <p:cond delay="0"/>
                                          </p:stCondLst>
                                        </p:cTn>
                                        <p:tgtEl>
                                          <p:spTgt spid="3"/>
                                        </p:tgtEl>
                                        <p:attrNameLst>
                                          <p:attrName>style.visibility</p:attrName>
                                        </p:attrNameLst>
                                      </p:cBhvr>
                                      <p:to>
                                        <p:strVal val="visible"/>
                                      </p:to>
                                    </p:set>
                                    <p:animEffect filter="wipe(down)" transition="in">
                                      <p:cBhvr>
                                        <p:cTn dur="580" id="23">
                                          <p:stCondLst>
                                            <p:cond delay="0"/>
                                          </p:stCondLst>
                                        </p:cTn>
                                        <p:tgtEl>
                                          <p:spTgt spid="3"/>
                                        </p:tgtEl>
                                      </p:cBhvr>
                                    </p:animEffect>
                                    <p:anim calcmode="lin" valueType="num">
                                      <p:cBhvr>
                                        <p:cTn dur="1822" id="24"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dur="664" id="25" tmFilter="0.0,0.0; 0.25,0.07; 0.50,0.2; 0.75,0.467; 1.0,1.0">
                                          <p:stCondLst>
                                            <p:cond delay="0"/>
                                          </p:stCondLst>
                                        </p:cTn>
                                        <p:tgtEl>
                                          <p:spTgt spid="3"/>
                                        </p:tgtEl>
                                        <p:attrNameLst>
                                          <p:attrName>ppt_y</p:attrName>
                                        </p:attrNameLst>
                                      </p:cBhvr>
                                      <p:tavLst>
                                        <p:tav fmla="#ppt_y-sin(pi*$)/3" tm="0">
                                          <p:val>
                                            <p:fltVal val="0.5"/>
                                          </p:val>
                                        </p:tav>
                                        <p:tav tm="100000">
                                          <p:val>
                                            <p:fltVal val="1"/>
                                          </p:val>
                                        </p:tav>
                                      </p:tavLst>
                                    </p:anim>
                                    <p:anim calcmode="lin" valueType="num">
                                      <p:cBhvr>
                                        <p:cTn dur="664" id="26" tmFilter="0, 0; 0.125,0.2665; 0.25,0.4; 0.375,0.465; 0.5,0.5;  0.625,0.535; 0.75,0.6; 0.875,0.7335; 1,1">
                                          <p:stCondLst>
                                            <p:cond delay="664"/>
                                          </p:stCondLst>
                                        </p:cTn>
                                        <p:tgtEl>
                                          <p:spTgt spid="3"/>
                                        </p:tgtEl>
                                        <p:attrNameLst>
                                          <p:attrName>ppt_y</p:attrName>
                                        </p:attrNameLst>
                                      </p:cBhvr>
                                      <p:tavLst>
                                        <p:tav fmla="#ppt_y-sin(pi*$)/9" tm="0">
                                          <p:val>
                                            <p:fltVal val="0"/>
                                          </p:val>
                                        </p:tav>
                                        <p:tav tm="100000">
                                          <p:val>
                                            <p:fltVal val="1"/>
                                          </p:val>
                                        </p:tav>
                                      </p:tavLst>
                                    </p:anim>
                                    <p:anim calcmode="lin" valueType="num">
                                      <p:cBhvr>
                                        <p:cTn dur="332" id="27" tmFilter="0, 0; 0.125,0.2665; 0.25,0.4; 0.375,0.465; 0.5,0.5;  0.625,0.535; 0.75,0.6; 0.875,0.7335; 1,1">
                                          <p:stCondLst>
                                            <p:cond delay="1324"/>
                                          </p:stCondLst>
                                        </p:cTn>
                                        <p:tgtEl>
                                          <p:spTgt spid="3"/>
                                        </p:tgtEl>
                                        <p:attrNameLst>
                                          <p:attrName>ppt_y</p:attrName>
                                        </p:attrNameLst>
                                      </p:cBhvr>
                                      <p:tavLst>
                                        <p:tav fmla="#ppt_y-sin(pi*$)/27" tm="0">
                                          <p:val>
                                            <p:fltVal val="0"/>
                                          </p:val>
                                        </p:tav>
                                        <p:tav tm="100000">
                                          <p:val>
                                            <p:fltVal val="1"/>
                                          </p:val>
                                        </p:tav>
                                      </p:tavLst>
                                    </p:anim>
                                    <p:anim calcmode="lin" valueType="num">
                                      <p:cBhvr>
                                        <p:cTn dur="164" id="28" tmFilter="0, 0; 0.125,0.2665; 0.25,0.4; 0.375,0.465; 0.5,0.5;  0.625,0.535; 0.75,0.6; 0.875,0.7335; 1,1">
                                          <p:stCondLst>
                                            <p:cond delay="1656"/>
                                          </p:stCondLst>
                                        </p:cTn>
                                        <p:tgtEl>
                                          <p:spTgt spid="3"/>
                                        </p:tgtEl>
                                        <p:attrNameLst>
                                          <p:attrName>ppt_y</p:attrName>
                                        </p:attrNameLst>
                                      </p:cBhvr>
                                      <p:tavLst>
                                        <p:tav fmla="#ppt_y-sin(pi*$)/81" tm="0">
                                          <p:val>
                                            <p:fltVal val="0"/>
                                          </p:val>
                                        </p:tav>
                                        <p:tav tm="100000">
                                          <p:val>
                                            <p:fltVal val="1"/>
                                          </p:val>
                                        </p:tav>
                                      </p:tavLst>
                                    </p:anim>
                                    <p:animScale>
                                      <p:cBhvr>
                                        <p:cTn dur="26" id="29">
                                          <p:stCondLst>
                                            <p:cond delay="650"/>
                                          </p:stCondLst>
                                        </p:cTn>
                                        <p:tgtEl>
                                          <p:spTgt spid="3"/>
                                        </p:tgtEl>
                                      </p:cBhvr>
                                      <p:to x="100000" y="60000"/>
                                    </p:animScale>
                                    <p:animScale>
                                      <p:cBhvr>
                                        <p:cTn decel="50000" dur="166" id="30">
                                          <p:stCondLst>
                                            <p:cond delay="676"/>
                                          </p:stCondLst>
                                        </p:cTn>
                                        <p:tgtEl>
                                          <p:spTgt spid="3"/>
                                        </p:tgtEl>
                                      </p:cBhvr>
                                      <p:to x="100000" y="100000"/>
                                    </p:animScale>
                                    <p:animScale>
                                      <p:cBhvr>
                                        <p:cTn dur="26" id="31">
                                          <p:stCondLst>
                                            <p:cond delay="1312"/>
                                          </p:stCondLst>
                                        </p:cTn>
                                        <p:tgtEl>
                                          <p:spTgt spid="3"/>
                                        </p:tgtEl>
                                      </p:cBhvr>
                                      <p:to x="100000" y="80000"/>
                                    </p:animScale>
                                    <p:animScale>
                                      <p:cBhvr>
                                        <p:cTn decel="50000" dur="166" id="32">
                                          <p:stCondLst>
                                            <p:cond delay="1338"/>
                                          </p:stCondLst>
                                        </p:cTn>
                                        <p:tgtEl>
                                          <p:spTgt spid="3"/>
                                        </p:tgtEl>
                                      </p:cBhvr>
                                      <p:to x="100000" y="100000"/>
                                    </p:animScale>
                                    <p:animScale>
                                      <p:cBhvr>
                                        <p:cTn dur="26" id="33">
                                          <p:stCondLst>
                                            <p:cond delay="1642"/>
                                          </p:stCondLst>
                                        </p:cTn>
                                        <p:tgtEl>
                                          <p:spTgt spid="3"/>
                                        </p:tgtEl>
                                      </p:cBhvr>
                                      <p:to x="100000" y="90000"/>
                                    </p:animScale>
                                    <p:animScale>
                                      <p:cBhvr>
                                        <p:cTn decel="50000" dur="166" id="34">
                                          <p:stCondLst>
                                            <p:cond delay="1668"/>
                                          </p:stCondLst>
                                        </p:cTn>
                                        <p:tgtEl>
                                          <p:spTgt spid="3"/>
                                        </p:tgtEl>
                                      </p:cBhvr>
                                      <p:to x="100000" y="100000"/>
                                    </p:animScale>
                                    <p:animScale>
                                      <p:cBhvr>
                                        <p:cTn dur="26" id="35">
                                          <p:stCondLst>
                                            <p:cond delay="1808"/>
                                          </p:stCondLst>
                                        </p:cTn>
                                        <p:tgtEl>
                                          <p:spTgt spid="3"/>
                                        </p:tgtEl>
                                      </p:cBhvr>
                                      <p:to x="100000" y="95000"/>
                                    </p:animScale>
                                    <p:animScale>
                                      <p:cBhvr>
                                        <p:cTn decel="50000" dur="166" id="36">
                                          <p:stCondLst>
                                            <p:cond delay="1834"/>
                                          </p:stCondLst>
                                        </p:cTn>
                                        <p:tgtEl>
                                          <p:spTgt spid="3"/>
                                        </p:tgtEl>
                                      </p:cBhvr>
                                      <p:to x="100000" y="100000"/>
                                    </p:animScale>
                                  </p:childTnLst>
                                </p:cTn>
                              </p:par>
                            </p:childTnLst>
                          </p:cTn>
                        </p:par>
                        <p:par>
                          <p:cTn fill="hold" id="37" nodeType="afterGroup">
                            <p:stCondLst>
                              <p:cond delay="2000"/>
                            </p:stCondLst>
                            <p:childTnLst>
                              <p:par>
                                <p:cTn fill="hold" grpId="0" id="38" nodeType="afterEffect" presetClass="entr" presetID="52" presetSubtype="0">
                                  <p:stCondLst>
                                    <p:cond delay="0"/>
                                  </p:stCondLst>
                                  <p:childTnLst>
                                    <p:set>
                                      <p:cBhvr>
                                        <p:cTn dur="1" fill="hold" id="39">
                                          <p:stCondLst>
                                            <p:cond delay="0"/>
                                          </p:stCondLst>
                                        </p:cTn>
                                        <p:tgtEl>
                                          <p:spTgt spid="4"/>
                                        </p:tgtEl>
                                        <p:attrNameLst>
                                          <p:attrName>style.visibility</p:attrName>
                                        </p:attrNameLst>
                                      </p:cBhvr>
                                      <p:to>
                                        <p:strVal val="visible"/>
                                      </p:to>
                                    </p:set>
                                    <p:animScale>
                                      <p:cBhvr>
                                        <p:cTn decel="50000" dur="1000" fill="hold" id="40">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1">
                                          <p:stCondLst>
                                            <p:cond delay="0"/>
                                          </p:stCondLst>
                                        </p:cTn>
                                        <p:tgtEl>
                                          <p:spTgt spid="4"/>
                                        </p:tgtEl>
                                        <p:attrNameLst>
                                          <p:attrName>ppt_x</p:attrName>
                                          <p:attrName>ppt_y</p:attrName>
                                        </p:attrNameLst>
                                      </p:cBhvr>
                                    </p:animMotion>
                                    <p:animEffect filter="fade" transition="in">
                                      <p:cBhvr>
                                        <p:cTn dur="1000" id="42"/>
                                        <p:tgtEl>
                                          <p:spTgt spid="4"/>
                                        </p:tgtEl>
                                      </p:cBhvr>
                                    </p:animEffect>
                                  </p:childTnLst>
                                </p:cTn>
                              </p:par>
                              <p:par>
                                <p:cTn fill="hold" grpId="0" id="43" nodeType="withEffect" presetClass="entr" presetID="52" presetSubtype="0">
                                  <p:stCondLst>
                                    <p:cond delay="0"/>
                                  </p:stCondLst>
                                  <p:childTnLst>
                                    <p:set>
                                      <p:cBhvr>
                                        <p:cTn dur="1" fill="hold" id="44">
                                          <p:stCondLst>
                                            <p:cond delay="0"/>
                                          </p:stCondLst>
                                        </p:cTn>
                                        <p:tgtEl>
                                          <p:spTgt spid="6"/>
                                        </p:tgtEl>
                                        <p:attrNameLst>
                                          <p:attrName>style.visibility</p:attrName>
                                        </p:attrNameLst>
                                      </p:cBhvr>
                                      <p:to>
                                        <p:strVal val="visible"/>
                                      </p:to>
                                    </p:set>
                                    <p:animScale>
                                      <p:cBhvr>
                                        <p:cTn decel="50000" dur="1000" fill="hold" id="45">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6">
                                          <p:stCondLst>
                                            <p:cond delay="0"/>
                                          </p:stCondLst>
                                        </p:cTn>
                                        <p:tgtEl>
                                          <p:spTgt spid="6"/>
                                        </p:tgtEl>
                                        <p:attrNameLst>
                                          <p:attrName>ppt_x</p:attrName>
                                          <p:attrName>ppt_y</p:attrName>
                                        </p:attrNameLst>
                                      </p:cBhvr>
                                    </p:animMotion>
                                    <p:animEffect filter="fade" transition="in">
                                      <p:cBhvr>
                                        <p:cTn dur="1000" id="47"/>
                                        <p:tgtEl>
                                          <p:spTgt spid="6"/>
                                        </p:tgtEl>
                                      </p:cBhvr>
                                    </p:animEffect>
                                  </p:childTnLst>
                                </p:cTn>
                              </p:par>
                            </p:childTnLst>
                          </p:cTn>
                        </p:par>
                        <p:par>
                          <p:cTn fill="hold" id="48" nodeType="afterGroup">
                            <p:stCondLst>
                              <p:cond delay="3000"/>
                            </p:stCondLst>
                            <p:childTnLst>
                              <p:par>
                                <p:cTn fill="hold" grpId="0" id="49" nodeType="afterEffect" presetClass="entr" presetID="10" presetSubtype="0">
                                  <p:stCondLst>
                                    <p:cond delay="0"/>
                                  </p:stCondLst>
                                  <p:childTnLst>
                                    <p:set>
                                      <p:cBhvr>
                                        <p:cTn dur="1" fill="hold" id="50">
                                          <p:stCondLst>
                                            <p:cond delay="0"/>
                                          </p:stCondLst>
                                        </p:cTn>
                                        <p:tgtEl>
                                          <p:spTgt spid="9"/>
                                        </p:tgtEl>
                                        <p:attrNameLst>
                                          <p:attrName>style.visibility</p:attrName>
                                        </p:attrNameLst>
                                      </p:cBhvr>
                                      <p:to>
                                        <p:strVal val="visible"/>
                                      </p:to>
                                    </p:set>
                                    <p:animEffect filter="fade" transition="in">
                                      <p:cBhvr>
                                        <p:cTn dur="350" id="51"/>
                                        <p:tgtEl>
                                          <p:spTgt spid="9"/>
                                        </p:tgtEl>
                                      </p:cBhvr>
                                    </p:animEffect>
                                  </p:childTnLst>
                                </p:cTn>
                              </p:par>
                              <p:par>
                                <p:cTn fill="hold" grpId="1" id="52" nodeType="withEffect" presetClass="emph" presetID="26" presetSubtype="0">
                                  <p:stCondLst>
                                    <p:cond delay="0"/>
                                  </p:stCondLst>
                                  <p:childTnLst>
                                    <p:animEffect filter="fade" transition="out">
                                      <p:cBhvr>
                                        <p:cTn dur="400" id="53" tmFilter="0, 0; .2, .5; .8, .5; 1, 0"/>
                                        <p:tgtEl>
                                          <p:spTgt spid="9"/>
                                        </p:tgtEl>
                                      </p:cBhvr>
                                    </p:animEffect>
                                    <p:animScale>
                                      <p:cBhvr>
                                        <p:cTn autoRev="1" dur="200" fill="hold" id="54"/>
                                        <p:tgtEl>
                                          <p:spTgt spid="9"/>
                                        </p:tgtEl>
                                      </p:cBhvr>
                                      <p:by x="105000" y="105000"/>
                                    </p:animScale>
                                  </p:childTnLst>
                                </p:cTn>
                              </p:par>
                            </p:childTnLst>
                          </p:cTn>
                        </p:par>
                        <p:par>
                          <p:cTn fill="hold" id="55" nodeType="afterGroup">
                            <p:stCondLst>
                              <p:cond delay="3400"/>
                            </p:stCondLst>
                            <p:childTnLst>
                              <p:par>
                                <p:cTn fill="hold" grpId="0" id="56" nodeType="afterEffect" presetClass="entr" presetID="10" presetSubtype="0">
                                  <p:stCondLst>
                                    <p:cond delay="0"/>
                                  </p:stCondLst>
                                  <p:childTnLst>
                                    <p:set>
                                      <p:cBhvr>
                                        <p:cTn dur="1" fill="hold" id="57">
                                          <p:stCondLst>
                                            <p:cond delay="0"/>
                                          </p:stCondLst>
                                        </p:cTn>
                                        <p:tgtEl>
                                          <p:spTgt spid="8"/>
                                        </p:tgtEl>
                                        <p:attrNameLst>
                                          <p:attrName>style.visibility</p:attrName>
                                        </p:attrNameLst>
                                      </p:cBhvr>
                                      <p:to>
                                        <p:strVal val="visible"/>
                                      </p:to>
                                    </p:set>
                                    <p:animEffect filter="fade" transition="in">
                                      <p:cBhvr>
                                        <p:cTn dur="500" id="58"/>
                                        <p:tgtEl>
                                          <p:spTgt spid="8"/>
                                        </p:tgtEl>
                                      </p:cBhvr>
                                    </p:animEffect>
                                  </p:childTnLst>
                                </p:cTn>
                              </p:par>
                            </p:childTnLst>
                          </p:cTn>
                        </p:par>
                        <p:par>
                          <p:cTn fill="hold" id="59" nodeType="afterGroup">
                            <p:stCondLst>
                              <p:cond delay="3900"/>
                            </p:stCondLst>
                            <p:childTnLst>
                              <p:par>
                                <p:cTn fill="hold" grpId="0" id="60" nodeType="afterEffect" presetClass="entr" presetID="10" presetSubtype="0">
                                  <p:stCondLst>
                                    <p:cond delay="0"/>
                                  </p:stCondLst>
                                  <p:childTnLst>
                                    <p:set>
                                      <p:cBhvr>
                                        <p:cTn dur="1" fill="hold" id="61">
                                          <p:stCondLst>
                                            <p:cond delay="0"/>
                                          </p:stCondLst>
                                        </p:cTn>
                                        <p:tgtEl>
                                          <p:spTgt spid="12"/>
                                        </p:tgtEl>
                                        <p:attrNameLst>
                                          <p:attrName>style.visibility</p:attrName>
                                        </p:attrNameLst>
                                      </p:cBhvr>
                                      <p:to>
                                        <p:strVal val="visible"/>
                                      </p:to>
                                    </p:set>
                                    <p:animEffect filter="fade" transition="in">
                                      <p:cBhvr>
                                        <p:cTn dur="500" id="62"/>
                                        <p:tgtEl>
                                          <p:spTgt spid="12"/>
                                        </p:tgtEl>
                                      </p:cBhvr>
                                    </p:animEffect>
                                  </p:childTnLst>
                                </p:cTn>
                              </p:par>
                            </p:childTnLst>
                          </p:cTn>
                        </p:par>
                        <p:par>
                          <p:cTn fill="hold" id="63" nodeType="afterGroup">
                            <p:stCondLst>
                              <p:cond delay="4400"/>
                            </p:stCondLst>
                            <p:childTnLst>
                              <p:par>
                                <p:cTn fill="hold" grpId="0" id="64" nodeType="afterEffect" presetClass="entr" presetID="52" presetSubtype="0">
                                  <p:stCondLst>
                                    <p:cond delay="0"/>
                                  </p:stCondLst>
                                  <p:childTnLst>
                                    <p:set>
                                      <p:cBhvr>
                                        <p:cTn dur="1" fill="hold" id="65">
                                          <p:stCondLst>
                                            <p:cond delay="0"/>
                                          </p:stCondLst>
                                        </p:cTn>
                                        <p:tgtEl>
                                          <p:spTgt spid="5"/>
                                        </p:tgtEl>
                                        <p:attrNameLst>
                                          <p:attrName>style.visibility</p:attrName>
                                        </p:attrNameLst>
                                      </p:cBhvr>
                                      <p:to>
                                        <p:strVal val="visible"/>
                                      </p:to>
                                    </p:set>
                                    <p:animScale>
                                      <p:cBhvr>
                                        <p:cTn decel="50000" dur="1000" fill="hold" id="66">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7">
                                          <p:stCondLst>
                                            <p:cond delay="0"/>
                                          </p:stCondLst>
                                        </p:cTn>
                                        <p:tgtEl>
                                          <p:spTgt spid="5"/>
                                        </p:tgtEl>
                                        <p:attrNameLst>
                                          <p:attrName>ppt_x</p:attrName>
                                          <p:attrName>ppt_y</p:attrName>
                                        </p:attrNameLst>
                                      </p:cBhvr>
                                    </p:animMotion>
                                    <p:animEffect filter="fade" transition="in">
                                      <p:cBhvr>
                                        <p:cTn dur="1000" id="68"/>
                                        <p:tgtEl>
                                          <p:spTgt spid="5"/>
                                        </p:tgtEl>
                                      </p:cBhvr>
                                    </p:animEffect>
                                  </p:childTnLst>
                                </p:cTn>
                              </p:par>
                              <p:par>
                                <p:cTn fill="hold" grpId="0" id="69" nodeType="withEffect" presetClass="entr" presetID="52" presetSubtype="0">
                                  <p:stCondLst>
                                    <p:cond delay="0"/>
                                  </p:stCondLst>
                                  <p:childTnLst>
                                    <p:set>
                                      <p:cBhvr>
                                        <p:cTn dur="1" fill="hold" id="70">
                                          <p:stCondLst>
                                            <p:cond delay="0"/>
                                          </p:stCondLst>
                                        </p:cTn>
                                        <p:tgtEl>
                                          <p:spTgt spid="7"/>
                                        </p:tgtEl>
                                        <p:attrNameLst>
                                          <p:attrName>style.visibility</p:attrName>
                                        </p:attrNameLst>
                                      </p:cBhvr>
                                      <p:to>
                                        <p:strVal val="visible"/>
                                      </p:to>
                                    </p:set>
                                    <p:animScale>
                                      <p:cBhvr>
                                        <p:cTn decel="50000" dur="1000" fill="hold" id="71">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72">
                                          <p:stCondLst>
                                            <p:cond delay="0"/>
                                          </p:stCondLst>
                                        </p:cTn>
                                        <p:tgtEl>
                                          <p:spTgt spid="7"/>
                                        </p:tgtEl>
                                        <p:attrNameLst>
                                          <p:attrName>ppt_x</p:attrName>
                                          <p:attrName>ppt_y</p:attrName>
                                        </p:attrNameLst>
                                      </p:cBhvr>
                                    </p:animMotion>
                                    <p:animEffect filter="fade" transition="in">
                                      <p:cBhvr>
                                        <p:cTn dur="1000" id="73"/>
                                        <p:tgtEl>
                                          <p:spTgt spid="7"/>
                                        </p:tgtEl>
                                      </p:cBhvr>
                                    </p:animEffect>
                                  </p:childTnLst>
                                </p:cTn>
                              </p:par>
                            </p:childTnLst>
                          </p:cTn>
                        </p:par>
                        <p:par>
                          <p:cTn fill="hold" id="74" nodeType="afterGroup">
                            <p:stCondLst>
                              <p:cond delay="5400"/>
                            </p:stCondLst>
                            <p:childTnLst>
                              <p:par>
                                <p:cTn fill="hold" grpId="0" id="75" nodeType="afterEffect" presetClass="entr" presetID="10" presetSubtype="0">
                                  <p:stCondLst>
                                    <p:cond delay="0"/>
                                  </p:stCondLst>
                                  <p:childTnLst>
                                    <p:set>
                                      <p:cBhvr>
                                        <p:cTn dur="1" fill="hold" id="76">
                                          <p:stCondLst>
                                            <p:cond delay="0"/>
                                          </p:stCondLst>
                                        </p:cTn>
                                        <p:tgtEl>
                                          <p:spTgt spid="11"/>
                                        </p:tgtEl>
                                        <p:attrNameLst>
                                          <p:attrName>style.visibility</p:attrName>
                                        </p:attrNameLst>
                                      </p:cBhvr>
                                      <p:to>
                                        <p:strVal val="visible"/>
                                      </p:to>
                                    </p:set>
                                    <p:animEffect filter="fade" transition="in">
                                      <p:cBhvr>
                                        <p:cTn dur="350" id="77"/>
                                        <p:tgtEl>
                                          <p:spTgt spid="11"/>
                                        </p:tgtEl>
                                      </p:cBhvr>
                                    </p:animEffect>
                                  </p:childTnLst>
                                </p:cTn>
                              </p:par>
                              <p:par>
                                <p:cTn fill="hold" grpId="1" id="78" nodeType="withEffect" presetClass="emph" presetID="26" presetSubtype="0">
                                  <p:stCondLst>
                                    <p:cond delay="0"/>
                                  </p:stCondLst>
                                  <p:childTnLst>
                                    <p:animEffect filter="fade" transition="out">
                                      <p:cBhvr>
                                        <p:cTn dur="400" id="79" tmFilter="0, 0; .2, .5; .8, .5; 1, 0"/>
                                        <p:tgtEl>
                                          <p:spTgt spid="11"/>
                                        </p:tgtEl>
                                      </p:cBhvr>
                                    </p:animEffect>
                                    <p:animScale>
                                      <p:cBhvr>
                                        <p:cTn autoRev="1" dur="200" fill="hold" id="80"/>
                                        <p:tgtEl>
                                          <p:spTgt spid="11"/>
                                        </p:tgtEl>
                                      </p:cBhvr>
                                      <p:by x="105000" y="105000"/>
                                    </p:animScale>
                                  </p:childTnLst>
                                </p:cTn>
                              </p:par>
                            </p:childTnLst>
                          </p:cTn>
                        </p:par>
                        <p:par>
                          <p:cTn fill="hold" id="81" nodeType="afterGroup">
                            <p:stCondLst>
                              <p:cond delay="5800"/>
                            </p:stCondLst>
                            <p:childTnLst>
                              <p:par>
                                <p:cTn fill="hold" grpId="0" id="82" nodeType="afterEffect" presetClass="entr" presetID="10" presetSubtype="0">
                                  <p:stCondLst>
                                    <p:cond delay="0"/>
                                  </p:stCondLst>
                                  <p:childTnLst>
                                    <p:set>
                                      <p:cBhvr>
                                        <p:cTn dur="1" fill="hold" id="83">
                                          <p:stCondLst>
                                            <p:cond delay="0"/>
                                          </p:stCondLst>
                                        </p:cTn>
                                        <p:tgtEl>
                                          <p:spTgt spid="10"/>
                                        </p:tgtEl>
                                        <p:attrNameLst>
                                          <p:attrName>style.visibility</p:attrName>
                                        </p:attrNameLst>
                                      </p:cBhvr>
                                      <p:to>
                                        <p:strVal val="visible"/>
                                      </p:to>
                                    </p:set>
                                    <p:animEffect filter="fade" transition="in">
                                      <p:cBhvr>
                                        <p:cTn dur="500" id="84"/>
                                        <p:tgtEl>
                                          <p:spTgt spid="10"/>
                                        </p:tgtEl>
                                      </p:cBhvr>
                                    </p:animEffect>
                                  </p:childTnLst>
                                </p:cTn>
                              </p:par>
                            </p:childTnLst>
                          </p:cTn>
                        </p:par>
                        <p:par>
                          <p:cTn fill="hold" id="85" nodeType="afterGroup">
                            <p:stCondLst>
                              <p:cond delay="6300"/>
                            </p:stCondLst>
                            <p:childTnLst>
                              <p:par>
                                <p:cTn fill="hold" grpId="0" id="86" nodeType="afterEffect" presetClass="entr" presetID="10" presetSubtype="0">
                                  <p:stCondLst>
                                    <p:cond delay="0"/>
                                  </p:stCondLst>
                                  <p:childTnLst>
                                    <p:set>
                                      <p:cBhvr>
                                        <p:cTn dur="1" fill="hold" id="87">
                                          <p:stCondLst>
                                            <p:cond delay="0"/>
                                          </p:stCondLst>
                                        </p:cTn>
                                        <p:tgtEl>
                                          <p:spTgt spid="13"/>
                                        </p:tgtEl>
                                        <p:attrNameLst>
                                          <p:attrName>style.visibility</p:attrName>
                                        </p:attrNameLst>
                                      </p:cBhvr>
                                      <p:to>
                                        <p:strVal val="visible"/>
                                      </p:to>
                                    </p:set>
                                    <p:animEffect filter="fade" transition="in">
                                      <p:cBhvr>
                                        <p:cTn dur="500" id="88"/>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1" spid="9"/>
      <p:bldP grpId="0" spid="10"/>
      <p:bldP grpId="0" spid="11"/>
      <p:bldP grpId="1" spid="11"/>
      <p:bldP grpId="0" spid="12"/>
      <p:bldP grpId="0" spid="1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3"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8991600" cy="5057774"/>
          </a:xfrm>
          <a:prstGeom prst="rect">
            <a:avLst/>
          </a:prstGeom>
          <a:noFill/>
          <a:extLst>
            <a:ext uri="{909E8E84-426E-40DD-AFC4-6F175D3DCCD1}">
              <a14:hiddenFill>
                <a:solidFill>
                  <a:srgbClr val="FFFFFF"/>
                </a:solidFill>
              </a14:hiddenFill>
            </a:ext>
          </a:extLst>
        </p:spPr>
      </p:pic>
      <p:sp>
        <p:nvSpPr>
          <p:cNvPr id="4" name="矩形 3"/>
          <p:cNvSpPr/>
          <p:nvPr/>
        </p:nvSpPr>
        <p:spPr>
          <a:xfrm>
            <a:off x="3265194" y="1923767"/>
            <a:ext cx="3434080" cy="579120"/>
          </a:xfrm>
          <a:prstGeom prst="rect">
            <a:avLst/>
          </a:prstGeom>
        </p:spPr>
        <p:txBody>
          <a:bodyPr wrap="none">
            <a:spAutoFit/>
          </a:bodyPr>
          <a:lstStyle/>
          <a:p>
            <a:r>
              <a:rPr altLang="en-US" lang="zh-CN" sz="3200">
                <a:solidFill>
                  <a:schemeClr val="tx1">
                    <a:lumMod val="95000"/>
                    <a:lumOff val="5000"/>
                  </a:schemeClr>
                </a:solidFill>
                <a:latin charset="-122" panose="020b0503020204020204" pitchFamily="34" typeface="微软雅黑"/>
                <a:ea charset="-122" panose="020b0503020204020204" pitchFamily="34" typeface="微软雅黑"/>
              </a:rPr>
              <a:t>单击添加文字标题</a:t>
            </a:r>
          </a:p>
        </p:txBody>
      </p:sp>
      <p:sp>
        <p:nvSpPr>
          <p:cNvPr id="5" name="矩形 4"/>
          <p:cNvSpPr/>
          <p:nvPr/>
        </p:nvSpPr>
        <p:spPr>
          <a:xfrm>
            <a:off x="2412330" y="1779751"/>
            <a:ext cx="878205" cy="914400"/>
          </a:xfrm>
          <a:prstGeom prst="rect">
            <a:avLst/>
          </a:prstGeom>
        </p:spPr>
        <p:txBody>
          <a:bodyPr wrap="none">
            <a:spAutoFit/>
          </a:bodyPr>
          <a:lstStyle/>
          <a:p>
            <a:r>
              <a:rPr altLang="zh-CN" lang="en-US" sz="5400">
                <a:solidFill>
                  <a:schemeClr val="tx1">
                    <a:lumMod val="95000"/>
                    <a:lumOff val="5000"/>
                  </a:schemeClr>
                </a:solidFill>
                <a:ea charset="-122" panose="020b0503020204020204" pitchFamily="34" typeface="微软雅黑"/>
              </a:rPr>
              <a:t>04</a:t>
            </a:r>
          </a:p>
        </p:txBody>
      </p:sp>
      <p:cxnSp>
        <p:nvCxnSpPr>
          <p:cNvPr id="6" name="直接连接符 5"/>
          <p:cNvCxnSpPr/>
          <p:nvPr/>
        </p:nvCxnSpPr>
        <p:spPr>
          <a:xfrm>
            <a:off x="2556346" y="2643847"/>
            <a:ext cx="576064" cy="0"/>
          </a:xfrm>
          <a:prstGeom prst="line">
            <a:avLst/>
          </a:prstGeom>
          <a:ln w="25400">
            <a:solidFill>
              <a:srgbClr val="EB193E"/>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298220" y="2346523"/>
            <a:ext cx="2824083" cy="457200"/>
          </a:xfrm>
          <a:prstGeom prst="rect">
            <a:avLst/>
          </a:prstGeom>
        </p:spPr>
        <p:txBody>
          <a:bodyPr wrap="none">
            <a:spAutoFit/>
          </a:bodyPr>
          <a:lstStyle/>
          <a:p>
            <a:r>
              <a:rPr altLang="zh-CN" lang="en-US" sz="2400">
                <a:solidFill>
                  <a:schemeClr val="tx1">
                    <a:lumMod val="95000"/>
                    <a:lumOff val="5000"/>
                  </a:schemeClr>
                </a:solidFill>
                <a:ea charset="-122" panose="020b0503020204020204" pitchFamily="34" typeface="微软雅黑"/>
              </a:rPr>
              <a:t>Click add text caption</a:t>
            </a:r>
          </a:p>
        </p:txBody>
      </p:sp>
    </p:spTree>
    <p:extLst>
      <p:ext uri="{BB962C8B-B14F-4D97-AF65-F5344CB8AC3E}">
        <p14:creationId val="429294543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6" presetSubtype="21">
                                  <p:stCondLst>
                                    <p:cond delay="0"/>
                                  </p:stCondLst>
                                  <p:childTnLst>
                                    <p:set>
                                      <p:cBhvr>
                                        <p:cTn dur="1" fill="hold" id="16">
                                          <p:stCondLst>
                                            <p:cond delay="0"/>
                                          </p:stCondLst>
                                        </p:cTn>
                                        <p:tgtEl>
                                          <p:spTgt spid="4"/>
                                        </p:tgtEl>
                                        <p:attrNameLst>
                                          <p:attrName>style.visibility</p:attrName>
                                        </p:attrNameLst>
                                      </p:cBhvr>
                                      <p:to>
                                        <p:strVal val="visible"/>
                                      </p:to>
                                    </p:set>
                                    <p:animEffect filter="barn(inVertical)" transition="in">
                                      <p:cBhvr>
                                        <p:cTn dur="500" id="17"/>
                                        <p:tgtEl>
                                          <p:spTgt spid="4"/>
                                        </p:tgtEl>
                                      </p:cBhvr>
                                    </p:animEffect>
                                  </p:childTnLst>
                                </p:cTn>
                              </p:par>
                            </p:childTnLst>
                          </p:cTn>
                        </p:par>
                        <p:par>
                          <p:cTn fill="hold" id="18" nodeType="afterGroup">
                            <p:stCondLst>
                              <p:cond delay="1500"/>
                            </p:stCondLst>
                            <p:childTnLst>
                              <p:par>
                                <p:cTn fill="hold" grpId="0" id="19" nodeType="afterEffect" presetClass="entr" presetID="42" presetSubtype="0">
                                  <p:stCondLst>
                                    <p:cond delay="0"/>
                                  </p:stCondLst>
                                  <p:childTnLst>
                                    <p:set>
                                      <p:cBhvr>
                                        <p:cTn dur="1" fill="hold" id="20">
                                          <p:stCondLst>
                                            <p:cond delay="0"/>
                                          </p:stCondLst>
                                        </p:cTn>
                                        <p:tgtEl>
                                          <p:spTgt spid="7"/>
                                        </p:tgtEl>
                                        <p:attrNameLst>
                                          <p:attrName>style.visibility</p:attrName>
                                        </p:attrNameLst>
                                      </p:cBhvr>
                                      <p:to>
                                        <p:strVal val="visible"/>
                                      </p:to>
                                    </p:set>
                                    <p:animEffect filter="fade" transition="in">
                                      <p:cBhvr>
                                        <p:cTn dur="1000" id="21"/>
                                        <p:tgtEl>
                                          <p:spTgt spid="7"/>
                                        </p:tgtEl>
                                      </p:cBhvr>
                                    </p:animEffect>
                                    <p:anim calcmode="lin" valueType="num">
                                      <p:cBhvr>
                                        <p:cTn dur="1000" fill="hold" id="22"/>
                                        <p:tgtEl>
                                          <p:spTgt spid="7"/>
                                        </p:tgtEl>
                                        <p:attrNameLst>
                                          <p:attrName>ppt_x</p:attrName>
                                        </p:attrNameLst>
                                      </p:cBhvr>
                                      <p:tavLst>
                                        <p:tav tm="0">
                                          <p:val>
                                            <p:strVal val="#ppt_x"/>
                                          </p:val>
                                        </p:tav>
                                        <p:tav tm="100000">
                                          <p:val>
                                            <p:strVal val="#ppt_x"/>
                                          </p:val>
                                        </p:tav>
                                      </p:tavLst>
                                    </p:anim>
                                    <p:anim calcmode="lin" valueType="num">
                                      <p:cBhvr>
                                        <p:cTn dur="1000" fill="hold" id="23"/>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29"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4925988" cy="2770868"/>
          </a:xfrm>
          <a:prstGeom prst="rect">
            <a:avLst/>
          </a:prstGeom>
          <a:noFill/>
          <a:extLst>
            <a:ext uri="{909E8E84-426E-40DD-AFC4-6F175D3DCCD1}">
              <a14:hiddenFill>
                <a:solidFill>
                  <a:srgbClr val="FFFFFF"/>
                </a:solidFill>
              </a14:hiddenFill>
            </a:ext>
          </a:extLst>
        </p:spPr>
      </p:pic>
      <p:sp>
        <p:nvSpPr>
          <p:cNvPr id="30" name="矩形 29"/>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1" name="矩形 30"/>
          <p:cNvSpPr/>
          <p:nvPr/>
        </p:nvSpPr>
        <p:spPr>
          <a:xfrm>
            <a:off x="1316261" y="298621"/>
            <a:ext cx="2011680" cy="365760"/>
          </a:xfrm>
          <a:prstGeom prst="rect">
            <a:avLst/>
          </a:prstGeom>
        </p:spPr>
        <p:txBody>
          <a:bodyPr wrap="none">
            <a:spAutoFit/>
          </a:bodyPr>
          <a:lstStyle/>
          <a:p>
            <a:r>
              <a:rPr altLang="en-US" lang="zh-CN" sz="1800">
                <a:solidFill>
                  <a:schemeClr val="tx1">
                    <a:lumMod val="95000"/>
                    <a:lumOff val="5000"/>
                  </a:schemeClr>
                </a:solidFill>
                <a:ea charset="-122" panose="020b0503020204020204" pitchFamily="34" typeface="微软雅黑"/>
              </a:rPr>
              <a:t>单击添加文字标题</a:t>
            </a:r>
          </a:p>
        </p:txBody>
      </p:sp>
      <p:sp>
        <p:nvSpPr>
          <p:cNvPr id="32" name="矩形 31"/>
          <p:cNvSpPr/>
          <p:nvPr/>
        </p:nvSpPr>
        <p:spPr>
          <a:xfrm>
            <a:off x="1332210" y="556195"/>
            <a:ext cx="1730990" cy="304800"/>
          </a:xfrm>
          <a:prstGeom prst="rect">
            <a:avLst/>
          </a:prstGeom>
        </p:spPr>
        <p:txBody>
          <a:bodyPr wrap="none">
            <a:spAutoFit/>
          </a:bodyPr>
          <a:lstStyle/>
          <a:p>
            <a:r>
              <a:rPr altLang="zh-CN" lang="en-US" sz="1400">
                <a:solidFill>
                  <a:schemeClr val="tx1">
                    <a:lumMod val="95000"/>
                    <a:lumOff val="5000"/>
                  </a:schemeClr>
                </a:solidFill>
                <a:ea charset="-122" panose="020b0503020204020204" pitchFamily="34" typeface="微软雅黑"/>
              </a:rPr>
              <a:t>Click add text caption</a:t>
            </a:r>
          </a:p>
        </p:txBody>
      </p:sp>
      <p:sp>
        <p:nvSpPr>
          <p:cNvPr id="2" name="Freeform 187"/>
          <p:cNvSpPr>
            <a:spLocks noEditPoints="1"/>
          </p:cNvSpPr>
          <p:nvPr/>
        </p:nvSpPr>
        <p:spPr bwMode="auto">
          <a:xfrm>
            <a:off x="4671318" y="3911767"/>
            <a:ext cx="14704" cy="40985"/>
          </a:xfrm>
          <a:custGeom>
            <a:cxnLst>
              <a:cxn ang="0">
                <a:pos x="1" y="2"/>
              </a:cxn>
              <a:cxn ang="0">
                <a:pos x="1" y="2"/>
              </a:cxn>
              <a:cxn ang="0">
                <a:pos x="0" y="2"/>
              </a:cxn>
              <a:cxn ang="0">
                <a:pos x="0" y="2"/>
              </a:cxn>
              <a:cxn ang="0">
                <a:pos x="1" y="2"/>
              </a:cxn>
              <a:cxn ang="0">
                <a:pos x="1" y="2"/>
              </a:cxn>
              <a:cxn ang="0">
                <a:pos x="1" y="5"/>
              </a:cxn>
              <a:cxn ang="0">
                <a:pos x="1" y="5"/>
              </a:cxn>
              <a:cxn ang="0">
                <a:pos x="2" y="5"/>
              </a:cxn>
              <a:cxn ang="0">
                <a:pos x="2" y="6"/>
              </a:cxn>
              <a:cxn ang="0">
                <a:pos x="1" y="6"/>
              </a:cxn>
              <a:cxn ang="0">
                <a:pos x="1" y="5"/>
              </a:cxn>
              <a:cxn ang="0">
                <a:pos x="1" y="2"/>
              </a:cxn>
              <a:cxn ang="0">
                <a:pos x="1" y="0"/>
              </a:cxn>
              <a:cxn ang="0">
                <a:pos x="1" y="0"/>
              </a:cxn>
              <a:cxn ang="0">
                <a:pos x="1" y="1"/>
              </a:cxn>
              <a:cxn ang="0">
                <a:pos x="1" y="1"/>
              </a:cxn>
              <a:cxn ang="0">
                <a:pos x="1" y="0"/>
              </a:cxn>
            </a:cxnLst>
            <a:rect b="b" l="0" r="r" t="0"/>
            <a:pathLst>
              <a:path h="6" w="2">
                <a:moveTo>
                  <a:pt x="1" y="2"/>
                </a:moveTo>
                <a:cubicBezTo>
                  <a:pt x="1" y="2"/>
                  <a:pt x="1" y="2"/>
                  <a:pt x="1" y="2"/>
                </a:cubicBezTo>
                <a:cubicBezTo>
                  <a:pt x="0" y="2"/>
                  <a:pt x="0" y="2"/>
                  <a:pt x="0" y="2"/>
                </a:cubicBezTo>
                <a:cubicBezTo>
                  <a:pt x="0" y="2"/>
                  <a:pt x="0" y="2"/>
                  <a:pt x="0" y="2"/>
                </a:cubicBezTo>
                <a:cubicBezTo>
                  <a:pt x="1" y="2"/>
                  <a:pt x="1" y="2"/>
                  <a:pt x="1" y="2"/>
                </a:cubicBezTo>
                <a:cubicBezTo>
                  <a:pt x="1" y="2"/>
                  <a:pt x="1" y="2"/>
                  <a:pt x="1" y="2"/>
                </a:cubicBezTo>
                <a:cubicBezTo>
                  <a:pt x="1" y="5"/>
                  <a:pt x="1" y="5"/>
                  <a:pt x="1" y="5"/>
                </a:cubicBezTo>
                <a:cubicBezTo>
                  <a:pt x="1" y="5"/>
                  <a:pt x="1" y="5"/>
                  <a:pt x="1" y="5"/>
                </a:cubicBezTo>
                <a:cubicBezTo>
                  <a:pt x="2" y="5"/>
                  <a:pt x="2" y="5"/>
                  <a:pt x="2" y="5"/>
                </a:cubicBezTo>
                <a:cubicBezTo>
                  <a:pt x="2" y="6"/>
                  <a:pt x="2" y="6"/>
                  <a:pt x="2" y="6"/>
                </a:cubicBezTo>
                <a:cubicBezTo>
                  <a:pt x="1" y="6"/>
                  <a:pt x="1" y="6"/>
                  <a:pt x="1" y="6"/>
                </a:cubicBezTo>
                <a:cubicBezTo>
                  <a:pt x="1" y="6"/>
                  <a:pt x="1" y="6"/>
                  <a:pt x="1" y="5"/>
                </a:cubicBezTo>
                <a:lnTo>
                  <a:pt x="1" y="2"/>
                </a:lnTo>
                <a:close/>
                <a:moveTo>
                  <a:pt x="1" y="0"/>
                </a:moveTo>
                <a:cubicBezTo>
                  <a:pt x="1" y="0"/>
                  <a:pt x="1" y="0"/>
                  <a:pt x="1" y="0"/>
                </a:cubicBezTo>
                <a:cubicBezTo>
                  <a:pt x="1" y="1"/>
                  <a:pt x="1" y="1"/>
                  <a:pt x="1" y="1"/>
                </a:cubicBezTo>
                <a:cubicBezTo>
                  <a:pt x="1" y="1"/>
                  <a:pt x="1" y="1"/>
                  <a:pt x="1" y="1"/>
                </a:cubicBezTo>
                <a:lnTo>
                  <a:pt x="1" y="0"/>
                </a:lnTo>
                <a:close/>
              </a:path>
            </a:pathLst>
          </a:custGeom>
          <a:solidFill>
            <a:srgbClr val="FFFFFF"/>
          </a:solidFill>
          <a:ln w="9525">
            <a:noFill/>
            <a:round/>
          </a:ln>
        </p:spPr>
        <p:txBody>
          <a:bodyPr anchor="t" anchorCtr="0" bIns="44929" compatLnSpc="1" lIns="89858" numCol="1" rIns="89858" tIns="44929" vert="horz" wrap="square">
            <a:prstTxWarp prst="textNoShape">
              <a:avLst/>
            </a:prstTxWarp>
          </a:bodyPr>
          <a:lstStyle/>
          <a:p>
            <a:endParaRPr altLang="en-US" baseline="-25000" lang="zh-CN" sz="1000">
              <a:latin charset="-122" panose="020b0503020204020204" pitchFamily="34" typeface="微软雅黑"/>
              <a:ea charset="-122" panose="020b0503020204020204" pitchFamily="34" typeface="微软雅黑"/>
            </a:endParaRPr>
          </a:p>
        </p:txBody>
      </p:sp>
      <p:cxnSp>
        <p:nvCxnSpPr>
          <p:cNvPr id="3" name="直接箭头连接符 2"/>
          <p:cNvCxnSpPr/>
          <p:nvPr/>
        </p:nvCxnSpPr>
        <p:spPr>
          <a:xfrm>
            <a:off x="1804135" y="2520157"/>
            <a:ext cx="6578163" cy="0"/>
          </a:xfrm>
          <a:prstGeom prst="straightConnector1">
            <a:avLst/>
          </a:prstGeom>
          <a:ln cmpd="sng" w="63500">
            <a:solidFill>
              <a:srgbClr val="EB193E"/>
            </a:solidFill>
            <a:tailEnd type="arrow"/>
          </a:ln>
          <a:effectLst/>
        </p:spPr>
        <p:style>
          <a:lnRef idx="1">
            <a:schemeClr val="accent1"/>
          </a:lnRef>
          <a:fillRef idx="0">
            <a:schemeClr val="accent1"/>
          </a:fillRef>
          <a:effectRef idx="0">
            <a:schemeClr val="accent1"/>
          </a:effectRef>
          <a:fontRef idx="minor">
            <a:schemeClr val="tx1"/>
          </a:fontRef>
        </p:style>
      </p:cxnSp>
      <p:grpSp>
        <p:nvGrpSpPr>
          <p:cNvPr id="4" name="组合 2495"/>
          <p:cNvGrpSpPr/>
          <p:nvPr/>
        </p:nvGrpSpPr>
        <p:grpSpPr>
          <a:xfrm>
            <a:off x="1547048" y="3043704"/>
            <a:ext cx="1828366" cy="1387628"/>
            <a:chOff x="785786" y="3000378"/>
            <a:chExt cx="1857388" cy="1416036"/>
          </a:xfrm>
        </p:grpSpPr>
        <p:sp>
          <p:nvSpPr>
            <p:cNvPr id="5" name="Freeform 7"/>
            <p:cNvSpPr/>
            <p:nvPr/>
          </p:nvSpPr>
          <p:spPr bwMode="auto">
            <a:xfrm rot="10800000">
              <a:off x="785786" y="3000378"/>
              <a:ext cx="1857388" cy="1298572"/>
            </a:xfrm>
            <a:custGeom>
              <a:cxnLst>
                <a:cxn ang="0">
                  <a:pos x="246" y="0"/>
                </a:cxn>
                <a:cxn ang="0">
                  <a:pos x="268" y="39"/>
                </a:cxn>
                <a:cxn ang="0">
                  <a:pos x="165" y="205"/>
                </a:cxn>
                <a:cxn ang="0">
                  <a:pos x="116" y="205"/>
                </a:cxn>
                <a:cxn ang="0">
                  <a:pos x="13" y="39"/>
                </a:cxn>
                <a:cxn ang="0">
                  <a:pos x="36" y="0"/>
                </a:cxn>
                <a:cxn ang="0">
                  <a:pos x="246" y="0"/>
                </a:cxn>
              </a:cxnLst>
              <a:rect b="b" l="0" r="r" t="0"/>
              <a:pathLst>
                <a:path h="226" w="281">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EB193E"/>
            </a:solidFill>
            <a:ln w="9525">
              <a:noFill/>
              <a:round/>
            </a:ln>
          </p:spPr>
          <p:txBody>
            <a:bodyPr anchor="t" anchorCtr="0" bIns="45720" compatLnSpc="1" lIns="91440" numCol="1" rIns="91440" tIns="45720" vert="horz" wrap="square">
              <a:prstTxWarp prst="textNoShape">
                <a:avLst/>
              </a:prstTxWarp>
            </a:bodyPr>
            <a:lstStyle/>
            <a:p>
              <a:endParaRPr altLang="en-US" lang="zh-CN" sz="1000">
                <a:latin charset="-122" panose="020b0503020204020204" pitchFamily="34" typeface="微软雅黑"/>
                <a:ea charset="-122" panose="020b0503020204020204" pitchFamily="34" typeface="微软雅黑"/>
              </a:endParaRPr>
            </a:p>
          </p:txBody>
        </p:sp>
        <p:sp>
          <p:nvSpPr>
            <p:cNvPr id="6" name="Freeform 11"/>
            <p:cNvSpPr/>
            <p:nvPr/>
          </p:nvSpPr>
          <p:spPr bwMode="auto">
            <a:xfrm>
              <a:off x="1643042" y="3143253"/>
              <a:ext cx="128459" cy="519809"/>
            </a:xfrm>
            <a:custGeom>
              <a:cxnLst>
                <a:cxn ang="0">
                  <a:pos x="0" y="26"/>
                </a:cxn>
                <a:cxn ang="0">
                  <a:pos x="31" y="0"/>
                </a:cxn>
                <a:cxn ang="0">
                  <a:pos x="43" y="0"/>
                </a:cxn>
                <a:cxn ang="0">
                  <a:pos x="43" y="174"/>
                </a:cxn>
                <a:cxn ang="0">
                  <a:pos x="31" y="174"/>
                </a:cxn>
                <a:cxn ang="0">
                  <a:pos x="31" y="14"/>
                </a:cxn>
                <a:cxn ang="0">
                  <a:pos x="7" y="33"/>
                </a:cxn>
                <a:cxn ang="0">
                  <a:pos x="0" y="26"/>
                </a:cxn>
              </a:cxnLst>
              <a:rect b="b" l="0" r="r" t="0"/>
              <a:pathLst>
                <a:path h="174" w="43">
                  <a:moveTo>
                    <a:pt x="0" y="26"/>
                  </a:moveTo>
                  <a:lnTo>
                    <a:pt x="31" y="0"/>
                  </a:lnTo>
                  <a:lnTo>
                    <a:pt x="43" y="0"/>
                  </a:lnTo>
                  <a:lnTo>
                    <a:pt x="43" y="174"/>
                  </a:lnTo>
                  <a:lnTo>
                    <a:pt x="31" y="174"/>
                  </a:lnTo>
                  <a:lnTo>
                    <a:pt x="31" y="14"/>
                  </a:lnTo>
                  <a:lnTo>
                    <a:pt x="7" y="33"/>
                  </a:lnTo>
                  <a:lnTo>
                    <a:pt x="0" y="26"/>
                  </a:ln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altLang="en-US" baseline="-25000" lang="zh-CN" sz="1000">
                <a:latin charset="-122" panose="020b0503020204020204" pitchFamily="34" typeface="微软雅黑"/>
                <a:ea charset="-122" panose="020b0503020204020204" pitchFamily="34" typeface="微软雅黑"/>
              </a:endParaRPr>
            </a:p>
          </p:txBody>
        </p:sp>
        <p:sp>
          <p:nvSpPr>
            <p:cNvPr id="7" name="TextBox 2475"/>
            <p:cNvSpPr txBox="1"/>
            <p:nvPr/>
          </p:nvSpPr>
          <p:spPr>
            <a:xfrm>
              <a:off x="1035819" y="3694036"/>
              <a:ext cx="1357322" cy="559872"/>
            </a:xfrm>
            <a:prstGeom prst="rect">
              <a:avLst/>
            </a:prstGeom>
            <a:noFill/>
          </p:spPr>
          <p:txBody>
            <a:bodyPr rtlCol="0" wrap="square">
              <a:spAutoFit/>
            </a:bodyPr>
            <a:lstStyle/>
            <a:p>
              <a:r>
                <a:rPr altLang="en-US" lang="zh-CN" sz="1000">
                  <a:solidFill>
                    <a:schemeClr val="bg1"/>
                  </a:solidFill>
                  <a:latin charset="-122" panose="020b0503020204020204" pitchFamily="34" typeface="微软雅黑"/>
                  <a:ea charset="-122" panose="020b0503020204020204" pitchFamily="34" typeface="微软雅黑"/>
                </a:rPr>
                <a:t>请输入文字请输入文字，请输入文字请输入文字</a:t>
              </a:r>
            </a:p>
          </p:txBody>
        </p:sp>
      </p:grpSp>
      <p:grpSp>
        <p:nvGrpSpPr>
          <p:cNvPr id="8" name="组合 2497"/>
          <p:cNvGrpSpPr/>
          <p:nvPr/>
        </p:nvGrpSpPr>
        <p:grpSpPr>
          <a:xfrm>
            <a:off x="5424590" y="897612"/>
            <a:ext cx="1828366" cy="1272521"/>
            <a:chOff x="5072066" y="915988"/>
            <a:chExt cx="1857388" cy="1298572"/>
          </a:xfrm>
        </p:grpSpPr>
        <p:sp>
          <p:nvSpPr>
            <p:cNvPr id="9" name="Freeform 7"/>
            <p:cNvSpPr/>
            <p:nvPr/>
          </p:nvSpPr>
          <p:spPr bwMode="auto">
            <a:xfrm>
              <a:off x="5072066" y="915988"/>
              <a:ext cx="1857388" cy="1298572"/>
            </a:xfrm>
            <a:custGeom>
              <a:cxnLst>
                <a:cxn ang="0">
                  <a:pos x="246" y="0"/>
                </a:cxn>
                <a:cxn ang="0">
                  <a:pos x="268" y="39"/>
                </a:cxn>
                <a:cxn ang="0">
                  <a:pos x="165" y="205"/>
                </a:cxn>
                <a:cxn ang="0">
                  <a:pos x="116" y="205"/>
                </a:cxn>
                <a:cxn ang="0">
                  <a:pos x="13" y="39"/>
                </a:cxn>
                <a:cxn ang="0">
                  <a:pos x="36" y="0"/>
                </a:cxn>
                <a:cxn ang="0">
                  <a:pos x="246" y="0"/>
                </a:cxn>
              </a:cxnLst>
              <a:rect b="b" l="0" r="r" t="0"/>
              <a:pathLst>
                <a:path h="226" w="281">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EB193E"/>
            </a:solidFill>
            <a:ln w="9525">
              <a:noFill/>
              <a:round/>
            </a:ln>
          </p:spPr>
          <p:txBody>
            <a:bodyPr anchor="t" anchorCtr="0" bIns="45720" compatLnSpc="1" lIns="91440" numCol="1" rIns="91440" tIns="45720" vert="horz" wrap="square">
              <a:prstTxWarp prst="textNoShape">
                <a:avLst/>
              </a:prstTxWarp>
            </a:bodyPr>
            <a:lstStyle/>
            <a:p>
              <a:endParaRPr altLang="en-US" lang="zh-CN" sz="1000">
                <a:latin charset="-122" panose="020b0503020204020204" pitchFamily="34" typeface="微软雅黑"/>
                <a:ea charset="-122" panose="020b0503020204020204" pitchFamily="34" typeface="微软雅黑"/>
              </a:endParaRPr>
            </a:p>
          </p:txBody>
        </p:sp>
        <p:sp>
          <p:nvSpPr>
            <p:cNvPr id="10" name="Freeform 14"/>
            <p:cNvSpPr/>
            <p:nvPr/>
          </p:nvSpPr>
          <p:spPr bwMode="auto">
            <a:xfrm>
              <a:off x="5857884" y="1357304"/>
              <a:ext cx="295753" cy="522796"/>
            </a:xfrm>
            <a:custGeom>
              <a:cxnLst>
                <a:cxn ang="0">
                  <a:pos x="0" y="111"/>
                </a:cxn>
                <a:cxn ang="0">
                  <a:pos x="0" y="99"/>
                </a:cxn>
                <a:cxn ang="0">
                  <a:pos x="0" y="99"/>
                </a:cxn>
                <a:cxn ang="0">
                  <a:pos x="59" y="0"/>
                </a:cxn>
                <a:cxn ang="0">
                  <a:pos x="68" y="5"/>
                </a:cxn>
                <a:cxn ang="0">
                  <a:pos x="11" y="99"/>
                </a:cxn>
                <a:cxn ang="0">
                  <a:pos x="63" y="99"/>
                </a:cxn>
                <a:cxn ang="0">
                  <a:pos x="63" y="61"/>
                </a:cxn>
                <a:cxn ang="0">
                  <a:pos x="75" y="61"/>
                </a:cxn>
                <a:cxn ang="0">
                  <a:pos x="75" y="99"/>
                </a:cxn>
                <a:cxn ang="0">
                  <a:pos x="99" y="99"/>
                </a:cxn>
                <a:cxn ang="0">
                  <a:pos x="99" y="111"/>
                </a:cxn>
                <a:cxn ang="0">
                  <a:pos x="75" y="111"/>
                </a:cxn>
                <a:cxn ang="0">
                  <a:pos x="75" y="175"/>
                </a:cxn>
                <a:cxn ang="0">
                  <a:pos x="63" y="175"/>
                </a:cxn>
                <a:cxn ang="0">
                  <a:pos x="63" y="111"/>
                </a:cxn>
                <a:cxn ang="0">
                  <a:pos x="0" y="111"/>
                </a:cxn>
              </a:cxnLst>
              <a:rect b="b" l="0" r="r" t="0"/>
              <a:pathLst>
                <a:path h="175" w="99">
                  <a:moveTo>
                    <a:pt x="0" y="111"/>
                  </a:moveTo>
                  <a:lnTo>
                    <a:pt x="0" y="99"/>
                  </a:lnTo>
                  <a:lnTo>
                    <a:pt x="0" y="99"/>
                  </a:lnTo>
                  <a:lnTo>
                    <a:pt x="59" y="0"/>
                  </a:lnTo>
                  <a:lnTo>
                    <a:pt x="68" y="5"/>
                  </a:lnTo>
                  <a:lnTo>
                    <a:pt x="11" y="99"/>
                  </a:lnTo>
                  <a:lnTo>
                    <a:pt x="63" y="99"/>
                  </a:lnTo>
                  <a:lnTo>
                    <a:pt x="63" y="61"/>
                  </a:lnTo>
                  <a:lnTo>
                    <a:pt x="75" y="61"/>
                  </a:lnTo>
                  <a:lnTo>
                    <a:pt x="75" y="99"/>
                  </a:lnTo>
                  <a:lnTo>
                    <a:pt x="99" y="99"/>
                  </a:lnTo>
                  <a:lnTo>
                    <a:pt x="99" y="111"/>
                  </a:lnTo>
                  <a:lnTo>
                    <a:pt x="75" y="111"/>
                  </a:lnTo>
                  <a:lnTo>
                    <a:pt x="75" y="175"/>
                  </a:lnTo>
                  <a:lnTo>
                    <a:pt x="63" y="175"/>
                  </a:lnTo>
                  <a:lnTo>
                    <a:pt x="63" y="111"/>
                  </a:lnTo>
                  <a:lnTo>
                    <a:pt x="0" y="111"/>
                  </a:ln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altLang="en-US" baseline="-25000" lang="zh-CN" sz="1000">
                <a:latin charset="-122" panose="020b0503020204020204" pitchFamily="34" typeface="微软雅黑"/>
                <a:ea charset="-122" panose="020b0503020204020204" pitchFamily="34" typeface="微软雅黑"/>
              </a:endParaRPr>
            </a:p>
          </p:txBody>
        </p:sp>
        <p:sp>
          <p:nvSpPr>
            <p:cNvPr id="11" name="TextBox 2479"/>
            <p:cNvSpPr txBox="1"/>
            <p:nvPr/>
          </p:nvSpPr>
          <p:spPr>
            <a:xfrm>
              <a:off x="5357818" y="957252"/>
              <a:ext cx="1357322" cy="559872"/>
            </a:xfrm>
            <a:prstGeom prst="rect">
              <a:avLst/>
            </a:prstGeom>
            <a:noFill/>
          </p:spPr>
          <p:txBody>
            <a:bodyPr rtlCol="0" wrap="square">
              <a:spAutoFit/>
            </a:bodyPr>
            <a:lstStyle/>
            <a:p>
              <a:r>
                <a:rPr altLang="en-US" lang="zh-CN" sz="1000">
                  <a:solidFill>
                    <a:schemeClr val="bg1"/>
                  </a:solidFill>
                  <a:latin charset="-122" panose="020b0503020204020204" pitchFamily="34" typeface="微软雅黑"/>
                  <a:ea charset="-122" panose="020b0503020204020204" pitchFamily="34" typeface="微软雅黑"/>
                </a:rPr>
                <a:t>请输入文字请输入文字，请输入文字请输入</a:t>
              </a:r>
            </a:p>
          </p:txBody>
        </p:sp>
      </p:grpSp>
      <p:grpSp>
        <p:nvGrpSpPr>
          <p:cNvPr id="12" name="组合 2498"/>
          <p:cNvGrpSpPr/>
          <p:nvPr/>
        </p:nvGrpSpPr>
        <p:grpSpPr>
          <a:xfrm>
            <a:off x="3968098" y="3001703"/>
            <a:ext cx="1828366" cy="1275045"/>
            <a:chOff x="3643306" y="3071816"/>
            <a:chExt cx="1857388" cy="1301148"/>
          </a:xfrm>
        </p:grpSpPr>
        <p:sp>
          <p:nvSpPr>
            <p:cNvPr id="13" name="Freeform 7"/>
            <p:cNvSpPr/>
            <p:nvPr/>
          </p:nvSpPr>
          <p:spPr bwMode="auto">
            <a:xfrm rot="10800000">
              <a:off x="3643306" y="3071816"/>
              <a:ext cx="1857388" cy="1298572"/>
            </a:xfrm>
            <a:custGeom>
              <a:cxnLst>
                <a:cxn ang="0">
                  <a:pos x="246" y="0"/>
                </a:cxn>
                <a:cxn ang="0">
                  <a:pos x="268" y="39"/>
                </a:cxn>
                <a:cxn ang="0">
                  <a:pos x="165" y="205"/>
                </a:cxn>
                <a:cxn ang="0">
                  <a:pos x="116" y="205"/>
                </a:cxn>
                <a:cxn ang="0">
                  <a:pos x="13" y="39"/>
                </a:cxn>
                <a:cxn ang="0">
                  <a:pos x="36" y="0"/>
                </a:cxn>
                <a:cxn ang="0">
                  <a:pos x="246" y="0"/>
                </a:cxn>
              </a:cxnLst>
              <a:rect b="b" l="0" r="r" t="0"/>
              <a:pathLst>
                <a:path h="226" w="281">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EB193E"/>
            </a:solidFill>
            <a:ln w="9525">
              <a:noFill/>
              <a:round/>
            </a:ln>
          </p:spPr>
          <p:txBody>
            <a:bodyPr anchor="t" anchorCtr="0" bIns="45720" compatLnSpc="1" lIns="91440" numCol="1" rIns="91440" tIns="45720" vert="horz" wrap="square">
              <a:prstTxWarp prst="textNoShape">
                <a:avLst/>
              </a:prstTxWarp>
            </a:bodyPr>
            <a:lstStyle/>
            <a:p>
              <a:endParaRPr altLang="en-US" lang="zh-CN" sz="1000">
                <a:latin charset="-122" panose="020b0503020204020204" pitchFamily="34" typeface="微软雅黑"/>
                <a:ea charset="-122" panose="020b0503020204020204" pitchFamily="34" typeface="微软雅黑"/>
              </a:endParaRPr>
            </a:p>
          </p:txBody>
        </p:sp>
        <p:sp>
          <p:nvSpPr>
            <p:cNvPr id="14" name="Freeform 13"/>
            <p:cNvSpPr/>
            <p:nvPr/>
          </p:nvSpPr>
          <p:spPr bwMode="auto">
            <a:xfrm>
              <a:off x="4427110" y="3214692"/>
              <a:ext cx="289778" cy="537733"/>
            </a:xfrm>
            <a:custGeom>
              <a:cxnLst>
                <a:cxn ang="0">
                  <a:pos x="3" y="65"/>
                </a:cxn>
                <a:cxn ang="0">
                  <a:pos x="10" y="70"/>
                </a:cxn>
                <a:cxn ang="0">
                  <a:pos x="18" y="72"/>
                </a:cxn>
                <a:cxn ang="0">
                  <a:pos x="25" y="70"/>
                </a:cxn>
                <a:cxn ang="0">
                  <a:pos x="31" y="67"/>
                </a:cxn>
                <a:cxn ang="0">
                  <a:pos x="35" y="62"/>
                </a:cxn>
                <a:cxn ang="0">
                  <a:pos x="36" y="55"/>
                </a:cxn>
                <a:cxn ang="0">
                  <a:pos x="35" y="49"/>
                </a:cxn>
                <a:cxn ang="0">
                  <a:pos x="31" y="45"/>
                </a:cxn>
                <a:cxn ang="0">
                  <a:pos x="26" y="41"/>
                </a:cxn>
                <a:cxn ang="0">
                  <a:pos x="19" y="39"/>
                </a:cxn>
                <a:cxn ang="0">
                  <a:pos x="9" y="39"/>
                </a:cxn>
                <a:cxn ang="0">
                  <a:pos x="9" y="35"/>
                </a:cxn>
                <a:cxn ang="0">
                  <a:pos x="19" y="35"/>
                </a:cxn>
                <a:cxn ang="0">
                  <a:pos x="26" y="33"/>
                </a:cxn>
                <a:cxn ang="0">
                  <a:pos x="31" y="30"/>
                </a:cxn>
                <a:cxn ang="0">
                  <a:pos x="35" y="25"/>
                </a:cxn>
                <a:cxn ang="0">
                  <a:pos x="36" y="20"/>
                </a:cxn>
                <a:cxn ang="0">
                  <a:pos x="35" y="14"/>
                </a:cxn>
                <a:cxn ang="0">
                  <a:pos x="31" y="9"/>
                </a:cxn>
                <a:cxn ang="0">
                  <a:pos x="25" y="6"/>
                </a:cxn>
                <a:cxn ang="0">
                  <a:pos x="18" y="5"/>
                </a:cxn>
                <a:cxn ang="0">
                  <a:pos x="10" y="6"/>
                </a:cxn>
                <a:cxn ang="0">
                  <a:pos x="3" y="11"/>
                </a:cxn>
                <a:cxn ang="0">
                  <a:pos x="0" y="7"/>
                </a:cxn>
                <a:cxn ang="0">
                  <a:pos x="8" y="2"/>
                </a:cxn>
                <a:cxn ang="0">
                  <a:pos x="18" y="0"/>
                </a:cxn>
                <a:cxn ang="0">
                  <a:pos x="27" y="2"/>
                </a:cxn>
                <a:cxn ang="0">
                  <a:pos x="34" y="6"/>
                </a:cxn>
                <a:cxn ang="0">
                  <a:pos x="39" y="12"/>
                </a:cxn>
                <a:cxn ang="0">
                  <a:pos x="41" y="20"/>
                </a:cxn>
                <a:cxn ang="0">
                  <a:pos x="37" y="30"/>
                </a:cxn>
                <a:cxn ang="0">
                  <a:pos x="28" y="37"/>
                </a:cxn>
                <a:cxn ang="0">
                  <a:pos x="37" y="45"/>
                </a:cxn>
                <a:cxn ang="0">
                  <a:pos x="40" y="55"/>
                </a:cxn>
                <a:cxn ang="0">
                  <a:pos x="39" y="63"/>
                </a:cxn>
                <a:cxn ang="0">
                  <a:pos x="34" y="70"/>
                </a:cxn>
                <a:cxn ang="0">
                  <a:pos x="27" y="75"/>
                </a:cxn>
                <a:cxn ang="0">
                  <a:pos x="18" y="76"/>
                </a:cxn>
                <a:cxn ang="0">
                  <a:pos x="8" y="74"/>
                </a:cxn>
                <a:cxn ang="0">
                  <a:pos x="0" y="69"/>
                </a:cxn>
                <a:cxn ang="0">
                  <a:pos x="3" y="65"/>
                </a:cxn>
              </a:cxnLst>
              <a:rect b="b" l="0" r="r" t="0"/>
              <a:pathLst>
                <a:path h="76" w="41">
                  <a:moveTo>
                    <a:pt x="3" y="65"/>
                  </a:moveTo>
                  <a:cubicBezTo>
                    <a:pt x="5" y="67"/>
                    <a:pt x="7" y="69"/>
                    <a:pt x="10" y="70"/>
                  </a:cubicBezTo>
                  <a:cubicBezTo>
                    <a:pt x="12" y="71"/>
                    <a:pt x="15" y="72"/>
                    <a:pt x="18" y="72"/>
                  </a:cubicBezTo>
                  <a:cubicBezTo>
                    <a:pt x="20" y="72"/>
                    <a:pt x="23" y="71"/>
                    <a:pt x="25" y="70"/>
                  </a:cubicBezTo>
                  <a:cubicBezTo>
                    <a:pt x="27" y="70"/>
                    <a:pt x="29" y="68"/>
                    <a:pt x="31" y="67"/>
                  </a:cubicBezTo>
                  <a:cubicBezTo>
                    <a:pt x="32" y="65"/>
                    <a:pt x="34" y="64"/>
                    <a:pt x="35" y="62"/>
                  </a:cubicBezTo>
                  <a:cubicBezTo>
                    <a:pt x="35" y="60"/>
                    <a:pt x="36" y="58"/>
                    <a:pt x="36" y="55"/>
                  </a:cubicBezTo>
                  <a:cubicBezTo>
                    <a:pt x="36" y="53"/>
                    <a:pt x="36" y="51"/>
                    <a:pt x="35" y="49"/>
                  </a:cubicBezTo>
                  <a:cubicBezTo>
                    <a:pt x="34" y="48"/>
                    <a:pt x="33" y="46"/>
                    <a:pt x="31" y="45"/>
                  </a:cubicBezTo>
                  <a:cubicBezTo>
                    <a:pt x="30" y="43"/>
                    <a:pt x="28" y="42"/>
                    <a:pt x="26" y="41"/>
                  </a:cubicBezTo>
                  <a:cubicBezTo>
                    <a:pt x="24" y="40"/>
                    <a:pt x="22" y="40"/>
                    <a:pt x="19" y="39"/>
                  </a:cubicBezTo>
                  <a:cubicBezTo>
                    <a:pt x="9" y="39"/>
                    <a:pt x="9" y="39"/>
                    <a:pt x="9" y="39"/>
                  </a:cubicBezTo>
                  <a:cubicBezTo>
                    <a:pt x="9" y="35"/>
                    <a:pt x="9" y="35"/>
                    <a:pt x="9" y="35"/>
                  </a:cubicBezTo>
                  <a:cubicBezTo>
                    <a:pt x="19" y="35"/>
                    <a:pt x="19" y="35"/>
                    <a:pt x="19" y="35"/>
                  </a:cubicBezTo>
                  <a:cubicBezTo>
                    <a:pt x="22" y="35"/>
                    <a:pt x="24" y="34"/>
                    <a:pt x="26" y="33"/>
                  </a:cubicBezTo>
                  <a:cubicBezTo>
                    <a:pt x="28" y="32"/>
                    <a:pt x="30" y="31"/>
                    <a:pt x="31" y="30"/>
                  </a:cubicBezTo>
                  <a:cubicBezTo>
                    <a:pt x="33" y="29"/>
                    <a:pt x="34" y="27"/>
                    <a:pt x="35" y="25"/>
                  </a:cubicBezTo>
                  <a:cubicBezTo>
                    <a:pt x="36" y="24"/>
                    <a:pt x="36" y="22"/>
                    <a:pt x="36" y="20"/>
                  </a:cubicBezTo>
                  <a:cubicBezTo>
                    <a:pt x="36" y="18"/>
                    <a:pt x="36" y="16"/>
                    <a:pt x="35" y="14"/>
                  </a:cubicBezTo>
                  <a:cubicBezTo>
                    <a:pt x="34" y="12"/>
                    <a:pt x="32" y="10"/>
                    <a:pt x="31" y="9"/>
                  </a:cubicBezTo>
                  <a:cubicBezTo>
                    <a:pt x="29" y="8"/>
                    <a:pt x="27" y="7"/>
                    <a:pt x="25" y="6"/>
                  </a:cubicBezTo>
                  <a:cubicBezTo>
                    <a:pt x="23" y="5"/>
                    <a:pt x="21" y="5"/>
                    <a:pt x="18" y="5"/>
                  </a:cubicBezTo>
                  <a:cubicBezTo>
                    <a:pt x="15" y="5"/>
                    <a:pt x="12" y="5"/>
                    <a:pt x="10" y="6"/>
                  </a:cubicBezTo>
                  <a:cubicBezTo>
                    <a:pt x="7" y="7"/>
                    <a:pt x="5" y="9"/>
                    <a:pt x="3" y="11"/>
                  </a:cubicBezTo>
                  <a:cubicBezTo>
                    <a:pt x="0" y="7"/>
                    <a:pt x="0" y="7"/>
                    <a:pt x="0" y="7"/>
                  </a:cubicBezTo>
                  <a:cubicBezTo>
                    <a:pt x="2" y="5"/>
                    <a:pt x="5" y="3"/>
                    <a:pt x="8" y="2"/>
                  </a:cubicBezTo>
                  <a:cubicBezTo>
                    <a:pt x="11" y="1"/>
                    <a:pt x="15" y="0"/>
                    <a:pt x="18" y="0"/>
                  </a:cubicBezTo>
                  <a:cubicBezTo>
                    <a:pt x="21" y="0"/>
                    <a:pt x="24" y="1"/>
                    <a:pt x="27" y="2"/>
                  </a:cubicBezTo>
                  <a:cubicBezTo>
                    <a:pt x="30" y="3"/>
                    <a:pt x="32" y="4"/>
                    <a:pt x="34" y="6"/>
                  </a:cubicBezTo>
                  <a:cubicBezTo>
                    <a:pt x="36" y="8"/>
                    <a:pt x="38" y="10"/>
                    <a:pt x="39" y="12"/>
                  </a:cubicBezTo>
                  <a:cubicBezTo>
                    <a:pt x="40" y="15"/>
                    <a:pt x="41" y="17"/>
                    <a:pt x="41" y="20"/>
                  </a:cubicBezTo>
                  <a:cubicBezTo>
                    <a:pt x="41" y="24"/>
                    <a:pt x="40" y="27"/>
                    <a:pt x="37" y="30"/>
                  </a:cubicBezTo>
                  <a:cubicBezTo>
                    <a:pt x="35" y="33"/>
                    <a:pt x="32" y="36"/>
                    <a:pt x="28" y="37"/>
                  </a:cubicBezTo>
                  <a:cubicBezTo>
                    <a:pt x="32" y="39"/>
                    <a:pt x="35" y="41"/>
                    <a:pt x="37" y="45"/>
                  </a:cubicBezTo>
                  <a:cubicBezTo>
                    <a:pt x="39" y="48"/>
                    <a:pt x="40" y="51"/>
                    <a:pt x="40" y="55"/>
                  </a:cubicBezTo>
                  <a:cubicBezTo>
                    <a:pt x="40" y="58"/>
                    <a:pt x="40" y="61"/>
                    <a:pt x="39" y="63"/>
                  </a:cubicBezTo>
                  <a:cubicBezTo>
                    <a:pt x="38" y="66"/>
                    <a:pt x="36" y="68"/>
                    <a:pt x="34" y="70"/>
                  </a:cubicBezTo>
                  <a:cubicBezTo>
                    <a:pt x="32" y="72"/>
                    <a:pt x="29" y="73"/>
                    <a:pt x="27" y="75"/>
                  </a:cubicBezTo>
                  <a:cubicBezTo>
                    <a:pt x="24" y="76"/>
                    <a:pt x="21" y="76"/>
                    <a:pt x="18" y="76"/>
                  </a:cubicBezTo>
                  <a:cubicBezTo>
                    <a:pt x="14" y="76"/>
                    <a:pt x="11" y="75"/>
                    <a:pt x="8" y="74"/>
                  </a:cubicBezTo>
                  <a:cubicBezTo>
                    <a:pt x="5" y="73"/>
                    <a:pt x="2" y="71"/>
                    <a:pt x="0" y="69"/>
                  </a:cubicBezTo>
                  <a:lnTo>
                    <a:pt x="3" y="65"/>
                  </a:ln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altLang="en-US" baseline="-25000" lang="zh-CN" sz="1000">
                <a:latin charset="-122" panose="020b0503020204020204" pitchFamily="34" typeface="微软雅黑"/>
                <a:ea charset="-122" panose="020b0503020204020204" pitchFamily="34" typeface="微软雅黑"/>
              </a:endParaRPr>
            </a:p>
          </p:txBody>
        </p:sp>
        <p:sp>
          <p:nvSpPr>
            <p:cNvPr id="15" name="TextBox 2480"/>
            <p:cNvSpPr txBox="1"/>
            <p:nvPr/>
          </p:nvSpPr>
          <p:spPr>
            <a:xfrm>
              <a:off x="3893339" y="3807626"/>
              <a:ext cx="1357322" cy="559872"/>
            </a:xfrm>
            <a:prstGeom prst="rect">
              <a:avLst/>
            </a:prstGeom>
            <a:noFill/>
          </p:spPr>
          <p:txBody>
            <a:bodyPr rtlCol="0" wrap="square">
              <a:spAutoFit/>
            </a:bodyPr>
            <a:lstStyle/>
            <a:p>
              <a:r>
                <a:rPr altLang="en-US" lang="zh-CN" sz="1000">
                  <a:solidFill>
                    <a:schemeClr val="bg1"/>
                  </a:solidFill>
                  <a:latin charset="-122" panose="020b0503020204020204" pitchFamily="34" typeface="微软雅黑"/>
                  <a:ea charset="-122" panose="020b0503020204020204" pitchFamily="34" typeface="微软雅黑"/>
                </a:rPr>
                <a:t>请输入文字，请输入文字请输入文字请输入文字</a:t>
              </a:r>
            </a:p>
          </p:txBody>
        </p:sp>
      </p:grpSp>
      <p:grpSp>
        <p:nvGrpSpPr>
          <p:cNvPr id="16" name="组合 2496"/>
          <p:cNvGrpSpPr/>
          <p:nvPr/>
        </p:nvGrpSpPr>
        <p:grpSpPr>
          <a:xfrm>
            <a:off x="2628354" y="863972"/>
            <a:ext cx="1828366" cy="1272521"/>
            <a:chOff x="2214546" y="915988"/>
            <a:chExt cx="1857388" cy="1298572"/>
          </a:xfrm>
        </p:grpSpPr>
        <p:sp>
          <p:nvSpPr>
            <p:cNvPr id="17" name="Freeform 7"/>
            <p:cNvSpPr/>
            <p:nvPr/>
          </p:nvSpPr>
          <p:spPr bwMode="auto">
            <a:xfrm>
              <a:off x="2214546" y="915988"/>
              <a:ext cx="1857388" cy="1298572"/>
            </a:xfrm>
            <a:custGeom>
              <a:cxnLst>
                <a:cxn ang="0">
                  <a:pos x="246" y="0"/>
                </a:cxn>
                <a:cxn ang="0">
                  <a:pos x="268" y="39"/>
                </a:cxn>
                <a:cxn ang="0">
                  <a:pos x="165" y="205"/>
                </a:cxn>
                <a:cxn ang="0">
                  <a:pos x="116" y="205"/>
                </a:cxn>
                <a:cxn ang="0">
                  <a:pos x="13" y="39"/>
                </a:cxn>
                <a:cxn ang="0">
                  <a:pos x="36" y="0"/>
                </a:cxn>
                <a:cxn ang="0">
                  <a:pos x="246" y="0"/>
                </a:cxn>
              </a:cxnLst>
              <a:rect b="b" l="0" r="r" t="0"/>
              <a:pathLst>
                <a:path h="226" w="281">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EB193E"/>
            </a:solidFill>
            <a:ln w="9525">
              <a:noFill/>
              <a:round/>
            </a:ln>
          </p:spPr>
          <p:txBody>
            <a:bodyPr anchor="t" anchorCtr="0" bIns="45720" compatLnSpc="1" lIns="91440" numCol="1" rIns="91440" tIns="45720" vert="horz" wrap="square">
              <a:prstTxWarp prst="textNoShape">
                <a:avLst/>
              </a:prstTxWarp>
            </a:bodyPr>
            <a:lstStyle/>
            <a:p>
              <a:endParaRPr altLang="en-US" baseline="-25000" lang="zh-CN" sz="1000">
                <a:latin charset="-122" panose="020b0503020204020204" pitchFamily="34" typeface="微软雅黑"/>
                <a:ea charset="-122" panose="020b0503020204020204" pitchFamily="34" typeface="微软雅黑"/>
              </a:endParaRPr>
            </a:p>
          </p:txBody>
        </p:sp>
        <p:sp>
          <p:nvSpPr>
            <p:cNvPr id="18" name="Freeform 12"/>
            <p:cNvSpPr/>
            <p:nvPr/>
          </p:nvSpPr>
          <p:spPr bwMode="auto">
            <a:xfrm>
              <a:off x="3007573" y="1374521"/>
              <a:ext cx="271335" cy="470977"/>
            </a:xfrm>
            <a:custGeom>
              <a:cxnLst>
                <a:cxn ang="0">
                  <a:pos x="6" y="70"/>
                </a:cxn>
                <a:cxn ang="0">
                  <a:pos x="40" y="70"/>
                </a:cxn>
                <a:cxn ang="0">
                  <a:pos x="41" y="74"/>
                </a:cxn>
                <a:cxn ang="0">
                  <a:pos x="0" y="74"/>
                </a:cxn>
                <a:cxn ang="0">
                  <a:pos x="0" y="70"/>
                </a:cxn>
                <a:cxn ang="0">
                  <a:pos x="31" y="35"/>
                </a:cxn>
                <a:cxn ang="0">
                  <a:pos x="35" y="29"/>
                </a:cxn>
                <a:cxn ang="0">
                  <a:pos x="36" y="23"/>
                </a:cxn>
                <a:cxn ang="0">
                  <a:pos x="34" y="15"/>
                </a:cxn>
                <a:cxn ang="0">
                  <a:pos x="30" y="9"/>
                </a:cxn>
                <a:cxn ang="0">
                  <a:pos x="24" y="5"/>
                </a:cxn>
                <a:cxn ang="0">
                  <a:pos x="17" y="4"/>
                </a:cxn>
                <a:cxn ang="0">
                  <a:pos x="10" y="5"/>
                </a:cxn>
                <a:cxn ang="0">
                  <a:pos x="4" y="9"/>
                </a:cxn>
                <a:cxn ang="0">
                  <a:pos x="1" y="6"/>
                </a:cxn>
                <a:cxn ang="0">
                  <a:pos x="8" y="1"/>
                </a:cxn>
                <a:cxn ang="0">
                  <a:pos x="17" y="0"/>
                </a:cxn>
                <a:cxn ang="0">
                  <a:pos x="26" y="1"/>
                </a:cxn>
                <a:cxn ang="0">
                  <a:pos x="34" y="6"/>
                </a:cxn>
                <a:cxn ang="0">
                  <a:pos x="39" y="14"/>
                </a:cxn>
                <a:cxn ang="0">
                  <a:pos x="40" y="23"/>
                </a:cxn>
                <a:cxn ang="0">
                  <a:pos x="39" y="31"/>
                </a:cxn>
                <a:cxn ang="0">
                  <a:pos x="34" y="38"/>
                </a:cxn>
                <a:cxn ang="0">
                  <a:pos x="6" y="70"/>
                </a:cxn>
              </a:cxnLst>
              <a:rect b="b" l="0" r="r" t="0"/>
              <a:pathLst>
                <a:path h="74" w="41">
                  <a:moveTo>
                    <a:pt x="6" y="70"/>
                  </a:moveTo>
                  <a:cubicBezTo>
                    <a:pt x="40" y="70"/>
                    <a:pt x="40" y="70"/>
                    <a:pt x="40" y="70"/>
                  </a:cubicBezTo>
                  <a:cubicBezTo>
                    <a:pt x="41" y="74"/>
                    <a:pt x="41" y="74"/>
                    <a:pt x="41" y="74"/>
                  </a:cubicBezTo>
                  <a:cubicBezTo>
                    <a:pt x="0" y="74"/>
                    <a:pt x="0" y="74"/>
                    <a:pt x="0" y="74"/>
                  </a:cubicBezTo>
                  <a:cubicBezTo>
                    <a:pt x="0" y="70"/>
                    <a:pt x="0" y="70"/>
                    <a:pt x="0" y="70"/>
                  </a:cubicBezTo>
                  <a:cubicBezTo>
                    <a:pt x="31" y="35"/>
                    <a:pt x="31" y="35"/>
                    <a:pt x="31" y="35"/>
                  </a:cubicBezTo>
                  <a:cubicBezTo>
                    <a:pt x="33" y="33"/>
                    <a:pt x="34" y="31"/>
                    <a:pt x="35" y="29"/>
                  </a:cubicBezTo>
                  <a:cubicBezTo>
                    <a:pt x="35" y="27"/>
                    <a:pt x="36" y="25"/>
                    <a:pt x="36" y="23"/>
                  </a:cubicBezTo>
                  <a:cubicBezTo>
                    <a:pt x="36" y="20"/>
                    <a:pt x="35" y="18"/>
                    <a:pt x="34" y="15"/>
                  </a:cubicBezTo>
                  <a:cubicBezTo>
                    <a:pt x="34" y="13"/>
                    <a:pt x="32" y="11"/>
                    <a:pt x="30" y="9"/>
                  </a:cubicBezTo>
                  <a:cubicBezTo>
                    <a:pt x="29" y="8"/>
                    <a:pt x="27" y="6"/>
                    <a:pt x="24" y="5"/>
                  </a:cubicBezTo>
                  <a:cubicBezTo>
                    <a:pt x="22" y="5"/>
                    <a:pt x="20" y="4"/>
                    <a:pt x="17" y="4"/>
                  </a:cubicBezTo>
                  <a:cubicBezTo>
                    <a:pt x="14" y="4"/>
                    <a:pt x="12" y="5"/>
                    <a:pt x="10" y="5"/>
                  </a:cubicBezTo>
                  <a:cubicBezTo>
                    <a:pt x="8" y="6"/>
                    <a:pt x="6" y="8"/>
                    <a:pt x="4" y="9"/>
                  </a:cubicBezTo>
                  <a:cubicBezTo>
                    <a:pt x="1" y="6"/>
                    <a:pt x="1" y="6"/>
                    <a:pt x="1" y="6"/>
                  </a:cubicBezTo>
                  <a:cubicBezTo>
                    <a:pt x="3" y="4"/>
                    <a:pt x="5" y="3"/>
                    <a:pt x="8" y="1"/>
                  </a:cubicBezTo>
                  <a:cubicBezTo>
                    <a:pt x="11" y="0"/>
                    <a:pt x="14" y="0"/>
                    <a:pt x="17" y="0"/>
                  </a:cubicBezTo>
                  <a:cubicBezTo>
                    <a:pt x="20" y="0"/>
                    <a:pt x="23" y="0"/>
                    <a:pt x="26" y="1"/>
                  </a:cubicBezTo>
                  <a:cubicBezTo>
                    <a:pt x="29" y="3"/>
                    <a:pt x="31" y="4"/>
                    <a:pt x="34" y="6"/>
                  </a:cubicBezTo>
                  <a:cubicBezTo>
                    <a:pt x="36" y="8"/>
                    <a:pt x="37" y="11"/>
                    <a:pt x="39" y="14"/>
                  </a:cubicBezTo>
                  <a:cubicBezTo>
                    <a:pt x="40" y="16"/>
                    <a:pt x="40" y="19"/>
                    <a:pt x="40" y="23"/>
                  </a:cubicBezTo>
                  <a:cubicBezTo>
                    <a:pt x="40" y="26"/>
                    <a:pt x="40" y="28"/>
                    <a:pt x="39" y="31"/>
                  </a:cubicBezTo>
                  <a:cubicBezTo>
                    <a:pt x="38" y="34"/>
                    <a:pt x="36" y="36"/>
                    <a:pt x="34" y="38"/>
                  </a:cubicBezTo>
                  <a:lnTo>
                    <a:pt x="6" y="70"/>
                  </a:ln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altLang="en-US" baseline="-25000" lang="zh-CN" sz="1000">
                <a:latin charset="-122" panose="020b0503020204020204" pitchFamily="34" typeface="微软雅黑"/>
                <a:ea charset="-122" panose="020b0503020204020204" pitchFamily="34" typeface="微软雅黑"/>
              </a:endParaRPr>
            </a:p>
          </p:txBody>
        </p:sp>
        <p:sp>
          <p:nvSpPr>
            <p:cNvPr id="19" name="TextBox 2478"/>
            <p:cNvSpPr txBox="1"/>
            <p:nvPr/>
          </p:nvSpPr>
          <p:spPr>
            <a:xfrm>
              <a:off x="2508567" y="928676"/>
              <a:ext cx="1270934" cy="559872"/>
            </a:xfrm>
            <a:prstGeom prst="rect">
              <a:avLst/>
            </a:prstGeom>
            <a:noFill/>
          </p:spPr>
          <p:txBody>
            <a:bodyPr rtlCol="0" wrap="square">
              <a:spAutoFit/>
            </a:bodyPr>
            <a:lstStyle/>
            <a:p>
              <a:r>
                <a:rPr altLang="en-US" lang="zh-CN" sz="1000">
                  <a:solidFill>
                    <a:schemeClr val="bg1"/>
                  </a:solidFill>
                  <a:latin charset="-122" panose="020b0503020204020204" pitchFamily="34" typeface="微软雅黑"/>
                  <a:ea charset="-122" panose="020b0503020204020204" pitchFamily="34" typeface="微软雅黑"/>
                </a:rPr>
                <a:t>请输入文字请输入文字，请输入文字请</a:t>
              </a:r>
            </a:p>
          </p:txBody>
        </p:sp>
      </p:grpSp>
      <p:grpSp>
        <p:nvGrpSpPr>
          <p:cNvPr id="20" name="组合 2499"/>
          <p:cNvGrpSpPr/>
          <p:nvPr/>
        </p:nvGrpSpPr>
        <p:grpSpPr>
          <a:xfrm>
            <a:off x="6680538" y="3010190"/>
            <a:ext cx="1828366" cy="1449936"/>
            <a:chOff x="6500826" y="3071816"/>
            <a:chExt cx="1857388" cy="1479620"/>
          </a:xfrm>
        </p:grpSpPr>
        <p:sp>
          <p:nvSpPr>
            <p:cNvPr id="21" name="Freeform 7"/>
            <p:cNvSpPr/>
            <p:nvPr/>
          </p:nvSpPr>
          <p:spPr bwMode="auto">
            <a:xfrm rot="10800000">
              <a:off x="6500826" y="3071816"/>
              <a:ext cx="1857388" cy="1298572"/>
            </a:xfrm>
            <a:custGeom>
              <a:cxnLst>
                <a:cxn ang="0">
                  <a:pos x="246" y="0"/>
                </a:cxn>
                <a:cxn ang="0">
                  <a:pos x="268" y="39"/>
                </a:cxn>
                <a:cxn ang="0">
                  <a:pos x="165" y="205"/>
                </a:cxn>
                <a:cxn ang="0">
                  <a:pos x="116" y="205"/>
                </a:cxn>
                <a:cxn ang="0">
                  <a:pos x="13" y="39"/>
                </a:cxn>
                <a:cxn ang="0">
                  <a:pos x="36" y="0"/>
                </a:cxn>
                <a:cxn ang="0">
                  <a:pos x="246" y="0"/>
                </a:cxn>
              </a:cxnLst>
              <a:rect b="b" l="0" r="r" t="0"/>
              <a:pathLst>
                <a:path h="226" w="281">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EB193E"/>
            </a:solidFill>
            <a:ln w="9525">
              <a:noFill/>
              <a:round/>
            </a:ln>
          </p:spPr>
          <p:txBody>
            <a:bodyPr anchor="t" anchorCtr="0" bIns="45720" compatLnSpc="1" lIns="91440" numCol="1" rIns="91440" tIns="45720" vert="horz" wrap="square">
              <a:prstTxWarp prst="textNoShape">
                <a:avLst/>
              </a:prstTxWarp>
            </a:bodyPr>
            <a:lstStyle/>
            <a:p>
              <a:endParaRPr altLang="en-US" lang="zh-CN" sz="1000">
                <a:latin charset="-122" panose="020b0503020204020204" pitchFamily="34" typeface="微软雅黑"/>
                <a:ea charset="-122" panose="020b0503020204020204" pitchFamily="34" typeface="微软雅黑"/>
              </a:endParaRPr>
            </a:p>
          </p:txBody>
        </p:sp>
        <p:sp>
          <p:nvSpPr>
            <p:cNvPr id="22" name="Freeform 15"/>
            <p:cNvSpPr/>
            <p:nvPr/>
          </p:nvSpPr>
          <p:spPr bwMode="auto">
            <a:xfrm>
              <a:off x="7271187" y="3286130"/>
              <a:ext cx="316665" cy="519809"/>
            </a:xfrm>
            <a:custGeom>
              <a:cxnLst>
                <a:cxn ang="0">
                  <a:pos x="0" y="37"/>
                </a:cxn>
                <a:cxn ang="0">
                  <a:pos x="3" y="0"/>
                </a:cxn>
                <a:cxn ang="0">
                  <a:pos x="42" y="0"/>
                </a:cxn>
                <a:cxn ang="0">
                  <a:pos x="42" y="5"/>
                </a:cxn>
                <a:cxn ang="0">
                  <a:pos x="7" y="5"/>
                </a:cxn>
                <a:cxn ang="0">
                  <a:pos x="5" y="29"/>
                </a:cxn>
                <a:cxn ang="0">
                  <a:pos x="12" y="23"/>
                </a:cxn>
                <a:cxn ang="0">
                  <a:pos x="21" y="21"/>
                </a:cxn>
                <a:cxn ang="0">
                  <a:pos x="31" y="23"/>
                </a:cxn>
                <a:cxn ang="0">
                  <a:pos x="38" y="29"/>
                </a:cxn>
                <a:cxn ang="0">
                  <a:pos x="43" y="37"/>
                </a:cxn>
                <a:cxn ang="0">
                  <a:pos x="45" y="48"/>
                </a:cxn>
                <a:cxn ang="0">
                  <a:pos x="43" y="58"/>
                </a:cxn>
                <a:cxn ang="0">
                  <a:pos x="38" y="67"/>
                </a:cxn>
                <a:cxn ang="0">
                  <a:pos x="31" y="72"/>
                </a:cxn>
                <a:cxn ang="0">
                  <a:pos x="21" y="74"/>
                </a:cxn>
                <a:cxn ang="0">
                  <a:pos x="11" y="72"/>
                </a:cxn>
                <a:cxn ang="0">
                  <a:pos x="2" y="64"/>
                </a:cxn>
                <a:cxn ang="0">
                  <a:pos x="6" y="61"/>
                </a:cxn>
                <a:cxn ang="0">
                  <a:pos x="12" y="67"/>
                </a:cxn>
                <a:cxn ang="0">
                  <a:pos x="21" y="70"/>
                </a:cxn>
                <a:cxn ang="0">
                  <a:pos x="29" y="68"/>
                </a:cxn>
                <a:cxn ang="0">
                  <a:pos x="35" y="63"/>
                </a:cxn>
                <a:cxn ang="0">
                  <a:pos x="39" y="56"/>
                </a:cxn>
                <a:cxn ang="0">
                  <a:pos x="41" y="48"/>
                </a:cxn>
                <a:cxn ang="0">
                  <a:pos x="39" y="39"/>
                </a:cxn>
                <a:cxn ang="0">
                  <a:pos x="35" y="32"/>
                </a:cxn>
                <a:cxn ang="0">
                  <a:pos x="29" y="27"/>
                </a:cxn>
                <a:cxn ang="0">
                  <a:pos x="21" y="26"/>
                </a:cxn>
                <a:cxn ang="0">
                  <a:pos x="11" y="29"/>
                </a:cxn>
                <a:cxn ang="0">
                  <a:pos x="5" y="37"/>
                </a:cxn>
                <a:cxn ang="0">
                  <a:pos x="0" y="37"/>
                </a:cxn>
              </a:cxnLst>
              <a:rect b="b" l="0" r="r" t="0"/>
              <a:pathLst>
                <a:path h="74" w="45">
                  <a:moveTo>
                    <a:pt x="0" y="37"/>
                  </a:moveTo>
                  <a:cubicBezTo>
                    <a:pt x="3" y="0"/>
                    <a:pt x="3" y="0"/>
                    <a:pt x="3" y="0"/>
                  </a:cubicBezTo>
                  <a:cubicBezTo>
                    <a:pt x="42" y="0"/>
                    <a:pt x="42" y="0"/>
                    <a:pt x="42" y="0"/>
                  </a:cubicBezTo>
                  <a:cubicBezTo>
                    <a:pt x="42" y="5"/>
                    <a:pt x="42" y="5"/>
                    <a:pt x="42" y="5"/>
                  </a:cubicBezTo>
                  <a:cubicBezTo>
                    <a:pt x="7" y="5"/>
                    <a:pt x="7" y="5"/>
                    <a:pt x="7" y="5"/>
                  </a:cubicBezTo>
                  <a:cubicBezTo>
                    <a:pt x="5" y="29"/>
                    <a:pt x="5" y="29"/>
                    <a:pt x="5" y="29"/>
                  </a:cubicBezTo>
                  <a:cubicBezTo>
                    <a:pt x="7" y="26"/>
                    <a:pt x="9" y="25"/>
                    <a:pt x="12" y="23"/>
                  </a:cubicBezTo>
                  <a:cubicBezTo>
                    <a:pt x="15" y="22"/>
                    <a:pt x="18" y="21"/>
                    <a:pt x="21" y="21"/>
                  </a:cubicBezTo>
                  <a:cubicBezTo>
                    <a:pt x="25" y="21"/>
                    <a:pt x="28" y="22"/>
                    <a:pt x="31" y="23"/>
                  </a:cubicBezTo>
                  <a:cubicBezTo>
                    <a:pt x="34" y="25"/>
                    <a:pt x="36" y="27"/>
                    <a:pt x="38" y="29"/>
                  </a:cubicBezTo>
                  <a:cubicBezTo>
                    <a:pt x="40" y="31"/>
                    <a:pt x="42" y="34"/>
                    <a:pt x="43" y="37"/>
                  </a:cubicBezTo>
                  <a:cubicBezTo>
                    <a:pt x="45" y="40"/>
                    <a:pt x="45" y="44"/>
                    <a:pt x="45" y="48"/>
                  </a:cubicBezTo>
                  <a:cubicBezTo>
                    <a:pt x="45" y="51"/>
                    <a:pt x="45" y="55"/>
                    <a:pt x="43" y="58"/>
                  </a:cubicBezTo>
                  <a:cubicBezTo>
                    <a:pt x="42" y="61"/>
                    <a:pt x="41" y="64"/>
                    <a:pt x="38" y="67"/>
                  </a:cubicBezTo>
                  <a:cubicBezTo>
                    <a:pt x="36" y="69"/>
                    <a:pt x="34" y="71"/>
                    <a:pt x="31" y="72"/>
                  </a:cubicBezTo>
                  <a:cubicBezTo>
                    <a:pt x="28" y="74"/>
                    <a:pt x="25" y="74"/>
                    <a:pt x="21" y="74"/>
                  </a:cubicBezTo>
                  <a:cubicBezTo>
                    <a:pt x="18" y="74"/>
                    <a:pt x="14" y="73"/>
                    <a:pt x="11" y="72"/>
                  </a:cubicBezTo>
                  <a:cubicBezTo>
                    <a:pt x="7" y="70"/>
                    <a:pt x="5" y="67"/>
                    <a:pt x="2" y="64"/>
                  </a:cubicBezTo>
                  <a:cubicBezTo>
                    <a:pt x="6" y="61"/>
                    <a:pt x="6" y="61"/>
                    <a:pt x="6" y="61"/>
                  </a:cubicBezTo>
                  <a:cubicBezTo>
                    <a:pt x="7" y="64"/>
                    <a:pt x="9" y="66"/>
                    <a:pt x="12" y="67"/>
                  </a:cubicBezTo>
                  <a:cubicBezTo>
                    <a:pt x="15" y="69"/>
                    <a:pt x="18" y="70"/>
                    <a:pt x="21" y="70"/>
                  </a:cubicBezTo>
                  <a:cubicBezTo>
                    <a:pt x="24" y="70"/>
                    <a:pt x="27" y="69"/>
                    <a:pt x="29" y="68"/>
                  </a:cubicBezTo>
                  <a:cubicBezTo>
                    <a:pt x="31" y="67"/>
                    <a:pt x="33" y="65"/>
                    <a:pt x="35" y="63"/>
                  </a:cubicBezTo>
                  <a:cubicBezTo>
                    <a:pt x="37" y="61"/>
                    <a:pt x="38" y="59"/>
                    <a:pt x="39" y="56"/>
                  </a:cubicBezTo>
                  <a:cubicBezTo>
                    <a:pt x="40" y="54"/>
                    <a:pt x="41" y="51"/>
                    <a:pt x="41" y="48"/>
                  </a:cubicBezTo>
                  <a:cubicBezTo>
                    <a:pt x="41" y="45"/>
                    <a:pt x="40" y="42"/>
                    <a:pt x="39" y="39"/>
                  </a:cubicBezTo>
                  <a:cubicBezTo>
                    <a:pt x="38" y="36"/>
                    <a:pt x="37" y="34"/>
                    <a:pt x="35" y="32"/>
                  </a:cubicBezTo>
                  <a:cubicBezTo>
                    <a:pt x="33" y="30"/>
                    <a:pt x="31" y="28"/>
                    <a:pt x="29" y="27"/>
                  </a:cubicBezTo>
                  <a:cubicBezTo>
                    <a:pt x="27" y="26"/>
                    <a:pt x="24" y="26"/>
                    <a:pt x="21" y="26"/>
                  </a:cubicBezTo>
                  <a:cubicBezTo>
                    <a:pt x="18" y="26"/>
                    <a:pt x="14" y="27"/>
                    <a:pt x="11" y="29"/>
                  </a:cubicBezTo>
                  <a:cubicBezTo>
                    <a:pt x="8" y="31"/>
                    <a:pt x="6" y="33"/>
                    <a:pt x="5" y="37"/>
                  </a:cubicBezTo>
                  <a:lnTo>
                    <a:pt x="0" y="37"/>
                  </a:ln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altLang="en-US" baseline="-25000" lang="zh-CN" sz="1000">
                <a:latin charset="-122" panose="020b0503020204020204" pitchFamily="34" typeface="微软雅黑"/>
                <a:ea charset="-122" panose="020b0503020204020204" pitchFamily="34" typeface="微软雅黑"/>
              </a:endParaRPr>
            </a:p>
          </p:txBody>
        </p:sp>
        <p:sp>
          <p:nvSpPr>
            <p:cNvPr id="23" name="TextBox 2481"/>
            <p:cNvSpPr txBox="1"/>
            <p:nvPr/>
          </p:nvSpPr>
          <p:spPr>
            <a:xfrm>
              <a:off x="6786577" y="3829059"/>
              <a:ext cx="1357322" cy="559872"/>
            </a:xfrm>
            <a:prstGeom prst="rect">
              <a:avLst/>
            </a:prstGeom>
            <a:noFill/>
          </p:spPr>
          <p:txBody>
            <a:bodyPr rtlCol="0" wrap="square">
              <a:spAutoFit/>
            </a:bodyPr>
            <a:lstStyle/>
            <a:p>
              <a:r>
                <a:rPr altLang="en-US" lang="zh-CN" sz="1000">
                  <a:solidFill>
                    <a:schemeClr val="bg1"/>
                  </a:solidFill>
                  <a:latin charset="-122" panose="020b0503020204020204" pitchFamily="34" typeface="微软雅黑"/>
                  <a:ea charset="-122" panose="020b0503020204020204" pitchFamily="34" typeface="微软雅黑"/>
                </a:rPr>
                <a:t>请输入文字请输入文字，请输入文字请输入文字</a:t>
              </a:r>
            </a:p>
          </p:txBody>
        </p:sp>
      </p:grpSp>
      <p:cxnSp>
        <p:nvCxnSpPr>
          <p:cNvPr id="24" name="直接箭头连接符 23"/>
          <p:cNvCxnSpPr/>
          <p:nvPr/>
        </p:nvCxnSpPr>
        <p:spPr>
          <a:xfrm rot="5400000">
            <a:off x="2216215" y="2797906"/>
            <a:ext cx="490034" cy="1563"/>
          </a:xfrm>
          <a:prstGeom prst="straightConnector1">
            <a:avLst/>
          </a:prstGeom>
          <a:ln cmpd="sng" w="38100">
            <a:solidFill>
              <a:srgbClr val="EB193E"/>
            </a:solidFill>
            <a:prstDash val="sysDash"/>
            <a:tailEnd type="arrow"/>
          </a:ln>
          <a:effectLst/>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rot="5400000">
            <a:off x="4637264" y="2797906"/>
            <a:ext cx="490034" cy="1563"/>
          </a:xfrm>
          <a:prstGeom prst="straightConnector1">
            <a:avLst/>
          </a:prstGeom>
          <a:ln cmpd="sng" w="38100">
            <a:solidFill>
              <a:srgbClr val="EB193E"/>
            </a:solidFill>
            <a:prstDash val="sysDash"/>
            <a:tailEnd type="arrow"/>
          </a:ln>
          <a:effectLst/>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rot="5400000">
            <a:off x="7340308" y="2783057"/>
            <a:ext cx="490034" cy="1563"/>
          </a:xfrm>
          <a:prstGeom prst="straightConnector1">
            <a:avLst/>
          </a:prstGeom>
          <a:ln cmpd="sng" w="38100">
            <a:solidFill>
              <a:srgbClr val="EB193E"/>
            </a:solidFill>
            <a:prstDash val="sysDash"/>
            <a:tailEnd type="arrow"/>
          </a:ln>
          <a:effectLst/>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flipV="1" rot="5400000">
            <a:off x="3350889" y="2293028"/>
            <a:ext cx="350024" cy="1563"/>
          </a:xfrm>
          <a:prstGeom prst="straightConnector1">
            <a:avLst/>
          </a:prstGeom>
          <a:ln cmpd="sng" w="38100">
            <a:solidFill>
              <a:srgbClr val="EB193E"/>
            </a:solidFill>
            <a:prstDash val="sysDash"/>
            <a:tailEnd type="arrow"/>
          </a:ln>
          <a:effectLst/>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flipV="1" rot="5400000">
            <a:off x="6163762" y="2302362"/>
            <a:ext cx="350024" cy="1563"/>
          </a:xfrm>
          <a:prstGeom prst="straightConnector1">
            <a:avLst/>
          </a:prstGeom>
          <a:ln cmpd="sng" w="38100">
            <a:solidFill>
              <a:srgbClr val="EB193E"/>
            </a:solidFill>
            <a:prstDash val="sysDash"/>
            <a:tailEnd type="arrow"/>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2268557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1000" fill="hold" id="7"/>
                                        <p:tgtEl>
                                          <p:spTgt spid="3"/>
                                        </p:tgtEl>
                                        <p:attrNameLst>
                                          <p:attrName>ppt_x</p:attrName>
                                        </p:attrNameLst>
                                      </p:cBhvr>
                                      <p:tavLst>
                                        <p:tav tm="0">
                                          <p:val>
                                            <p:strVal val="0-#ppt_w/2"/>
                                          </p:val>
                                        </p:tav>
                                        <p:tav tm="100000">
                                          <p:val>
                                            <p:strVal val="#ppt_x"/>
                                          </p:val>
                                        </p:tav>
                                      </p:tavLst>
                                    </p:anim>
                                    <p:anim calcmode="lin" valueType="num">
                                      <p:cBhvr additive="base">
                                        <p:cTn dur="10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0"/>
                            </p:stCondLst>
                            <p:childTnLst>
                              <p:par>
                                <p:cTn fill="hold" id="10" nodeType="afterEffect" presetClass="entr" presetID="2" presetSubtype="1">
                                  <p:stCondLst>
                                    <p:cond delay="0"/>
                                  </p:stCondLst>
                                  <p:childTnLst>
                                    <p:set>
                                      <p:cBhvr>
                                        <p:cTn dur="1" fill="hold" id="11">
                                          <p:stCondLst>
                                            <p:cond delay="0"/>
                                          </p:stCondLst>
                                        </p:cTn>
                                        <p:tgtEl>
                                          <p:spTgt spid="24"/>
                                        </p:tgtEl>
                                        <p:attrNameLst>
                                          <p:attrName>style.visibility</p:attrName>
                                        </p:attrNameLst>
                                      </p:cBhvr>
                                      <p:to>
                                        <p:strVal val="visible"/>
                                      </p:to>
                                    </p:set>
                                    <p:anim calcmode="lin" valueType="num">
                                      <p:cBhvr additive="base">
                                        <p:cTn dur="500" fill="hold" id="12"/>
                                        <p:tgtEl>
                                          <p:spTgt spid="24"/>
                                        </p:tgtEl>
                                        <p:attrNameLst>
                                          <p:attrName>ppt_x</p:attrName>
                                        </p:attrNameLst>
                                      </p:cBhvr>
                                      <p:tavLst>
                                        <p:tav tm="0">
                                          <p:val>
                                            <p:strVal val="#ppt_x"/>
                                          </p:val>
                                        </p:tav>
                                        <p:tav tm="100000">
                                          <p:val>
                                            <p:strVal val="#ppt_x"/>
                                          </p:val>
                                        </p:tav>
                                      </p:tavLst>
                                    </p:anim>
                                    <p:anim calcmode="lin" valueType="num">
                                      <p:cBhvr additive="base">
                                        <p:cTn dur="500" fill="hold" id="13"/>
                                        <p:tgtEl>
                                          <p:spTgt spid="24"/>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500"/>
                            </p:stCondLst>
                            <p:childTnLst>
                              <p:par>
                                <p:cTn fill="hold" id="15" nodeType="afterEffect" presetClass="entr" presetID="10" presetSubtype="0">
                                  <p:stCondLst>
                                    <p:cond delay="0"/>
                                  </p:stCondLst>
                                  <p:childTnLst>
                                    <p:set>
                                      <p:cBhvr>
                                        <p:cTn dur="1" fill="hold" id="16">
                                          <p:stCondLst>
                                            <p:cond delay="0"/>
                                          </p:stCondLst>
                                        </p:cTn>
                                        <p:tgtEl>
                                          <p:spTgt spid="4"/>
                                        </p:tgtEl>
                                        <p:attrNameLst>
                                          <p:attrName>style.visibility</p:attrName>
                                        </p:attrNameLst>
                                      </p:cBhvr>
                                      <p:to>
                                        <p:strVal val="visible"/>
                                      </p:to>
                                    </p:set>
                                    <p:animEffect filter="fade" transition="in">
                                      <p:cBhvr>
                                        <p:cTn dur="2000" id="17"/>
                                        <p:tgtEl>
                                          <p:spTgt spid="4"/>
                                        </p:tgtEl>
                                      </p:cBhvr>
                                    </p:animEffect>
                                  </p:childTnLst>
                                </p:cTn>
                              </p:par>
                            </p:childTnLst>
                          </p:cTn>
                        </p:par>
                        <p:par>
                          <p:cTn fill="hold" id="18" nodeType="afterGroup">
                            <p:stCondLst>
                              <p:cond delay="3500"/>
                            </p:stCondLst>
                            <p:childTnLst>
                              <p:par>
                                <p:cTn fill="hold" id="19" nodeType="afterEffect" presetClass="entr" presetID="2" presetSubtype="4">
                                  <p:stCondLst>
                                    <p:cond delay="0"/>
                                  </p:stCondLst>
                                  <p:childTnLst>
                                    <p:set>
                                      <p:cBhvr>
                                        <p:cTn dur="1" fill="hold" id="20">
                                          <p:stCondLst>
                                            <p:cond delay="0"/>
                                          </p:stCondLst>
                                        </p:cTn>
                                        <p:tgtEl>
                                          <p:spTgt spid="27"/>
                                        </p:tgtEl>
                                        <p:attrNameLst>
                                          <p:attrName>style.visibility</p:attrName>
                                        </p:attrNameLst>
                                      </p:cBhvr>
                                      <p:to>
                                        <p:strVal val="visible"/>
                                      </p:to>
                                    </p:set>
                                    <p:anim calcmode="lin" valueType="num">
                                      <p:cBhvr additive="base">
                                        <p:cTn dur="500" fill="hold" id="21"/>
                                        <p:tgtEl>
                                          <p:spTgt spid="27"/>
                                        </p:tgtEl>
                                        <p:attrNameLst>
                                          <p:attrName>ppt_x</p:attrName>
                                        </p:attrNameLst>
                                      </p:cBhvr>
                                      <p:tavLst>
                                        <p:tav tm="0">
                                          <p:val>
                                            <p:strVal val="#ppt_x"/>
                                          </p:val>
                                        </p:tav>
                                        <p:tav tm="100000">
                                          <p:val>
                                            <p:strVal val="#ppt_x"/>
                                          </p:val>
                                        </p:tav>
                                      </p:tavLst>
                                    </p:anim>
                                    <p:anim calcmode="lin" valueType="num">
                                      <p:cBhvr additive="base">
                                        <p:cTn dur="500" fill="hold" id="22"/>
                                        <p:tgtEl>
                                          <p:spTgt spid="27"/>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4000"/>
                            </p:stCondLst>
                            <p:childTnLst>
                              <p:par>
                                <p:cTn fill="hold" id="24" nodeType="afterEffect" presetClass="entr" presetID="10" presetSubtype="0">
                                  <p:stCondLst>
                                    <p:cond delay="0"/>
                                  </p:stCondLst>
                                  <p:childTnLst>
                                    <p:set>
                                      <p:cBhvr>
                                        <p:cTn dur="1" fill="hold" id="25">
                                          <p:stCondLst>
                                            <p:cond delay="0"/>
                                          </p:stCondLst>
                                        </p:cTn>
                                        <p:tgtEl>
                                          <p:spTgt spid="16"/>
                                        </p:tgtEl>
                                        <p:attrNameLst>
                                          <p:attrName>style.visibility</p:attrName>
                                        </p:attrNameLst>
                                      </p:cBhvr>
                                      <p:to>
                                        <p:strVal val="visible"/>
                                      </p:to>
                                    </p:set>
                                    <p:animEffect filter="fade" transition="in">
                                      <p:cBhvr>
                                        <p:cTn dur="2000" id="26"/>
                                        <p:tgtEl>
                                          <p:spTgt spid="16"/>
                                        </p:tgtEl>
                                      </p:cBhvr>
                                    </p:animEffect>
                                  </p:childTnLst>
                                </p:cTn>
                              </p:par>
                            </p:childTnLst>
                          </p:cTn>
                        </p:par>
                        <p:par>
                          <p:cTn fill="hold" id="27" nodeType="afterGroup">
                            <p:stCondLst>
                              <p:cond delay="6000"/>
                            </p:stCondLst>
                            <p:childTnLst>
                              <p:par>
                                <p:cTn fill="hold" id="28" nodeType="afterEffect" presetClass="entr" presetID="2" presetSubtype="1">
                                  <p:stCondLst>
                                    <p:cond delay="0"/>
                                  </p:stCondLst>
                                  <p:childTnLst>
                                    <p:set>
                                      <p:cBhvr>
                                        <p:cTn dur="1" fill="hold" id="29">
                                          <p:stCondLst>
                                            <p:cond delay="0"/>
                                          </p:stCondLst>
                                        </p:cTn>
                                        <p:tgtEl>
                                          <p:spTgt spid="25"/>
                                        </p:tgtEl>
                                        <p:attrNameLst>
                                          <p:attrName>style.visibility</p:attrName>
                                        </p:attrNameLst>
                                      </p:cBhvr>
                                      <p:to>
                                        <p:strVal val="visible"/>
                                      </p:to>
                                    </p:set>
                                    <p:anim calcmode="lin" valueType="num">
                                      <p:cBhvr additive="base">
                                        <p:cTn dur="500" fill="hold" id="30"/>
                                        <p:tgtEl>
                                          <p:spTgt spid="25"/>
                                        </p:tgtEl>
                                        <p:attrNameLst>
                                          <p:attrName>ppt_x</p:attrName>
                                        </p:attrNameLst>
                                      </p:cBhvr>
                                      <p:tavLst>
                                        <p:tav tm="0">
                                          <p:val>
                                            <p:strVal val="#ppt_x"/>
                                          </p:val>
                                        </p:tav>
                                        <p:tav tm="100000">
                                          <p:val>
                                            <p:strVal val="#ppt_x"/>
                                          </p:val>
                                        </p:tav>
                                      </p:tavLst>
                                    </p:anim>
                                    <p:anim calcmode="lin" valueType="num">
                                      <p:cBhvr additive="base">
                                        <p:cTn dur="500" fill="hold" id="31"/>
                                        <p:tgtEl>
                                          <p:spTgt spid="25"/>
                                        </p:tgtEl>
                                        <p:attrNameLst>
                                          <p:attrName>ppt_y</p:attrName>
                                        </p:attrNameLst>
                                      </p:cBhvr>
                                      <p:tavLst>
                                        <p:tav tm="0">
                                          <p:val>
                                            <p:strVal val="0-#ppt_h/2"/>
                                          </p:val>
                                        </p:tav>
                                        <p:tav tm="100000">
                                          <p:val>
                                            <p:strVal val="#ppt_y"/>
                                          </p:val>
                                        </p:tav>
                                      </p:tavLst>
                                    </p:anim>
                                  </p:childTnLst>
                                </p:cTn>
                              </p:par>
                            </p:childTnLst>
                          </p:cTn>
                        </p:par>
                        <p:par>
                          <p:cTn fill="hold" id="32" nodeType="afterGroup">
                            <p:stCondLst>
                              <p:cond delay="6500"/>
                            </p:stCondLst>
                            <p:childTnLst>
                              <p:par>
                                <p:cTn fill="hold" id="33" nodeType="afterEffect" presetClass="entr" presetID="10" presetSubtype="0">
                                  <p:stCondLst>
                                    <p:cond delay="0"/>
                                  </p:stCondLst>
                                  <p:childTnLst>
                                    <p:set>
                                      <p:cBhvr>
                                        <p:cTn dur="1" fill="hold" id="34">
                                          <p:stCondLst>
                                            <p:cond delay="0"/>
                                          </p:stCondLst>
                                        </p:cTn>
                                        <p:tgtEl>
                                          <p:spTgt spid="12"/>
                                        </p:tgtEl>
                                        <p:attrNameLst>
                                          <p:attrName>style.visibility</p:attrName>
                                        </p:attrNameLst>
                                      </p:cBhvr>
                                      <p:to>
                                        <p:strVal val="visible"/>
                                      </p:to>
                                    </p:set>
                                    <p:animEffect filter="fade" transition="in">
                                      <p:cBhvr>
                                        <p:cTn dur="2000" id="35"/>
                                        <p:tgtEl>
                                          <p:spTgt spid="12"/>
                                        </p:tgtEl>
                                      </p:cBhvr>
                                    </p:animEffect>
                                  </p:childTnLst>
                                </p:cTn>
                              </p:par>
                            </p:childTnLst>
                          </p:cTn>
                        </p:par>
                        <p:par>
                          <p:cTn fill="hold" id="36" nodeType="afterGroup">
                            <p:stCondLst>
                              <p:cond delay="8500"/>
                            </p:stCondLst>
                            <p:childTnLst>
                              <p:par>
                                <p:cTn fill="hold" id="37" nodeType="afterEffect" presetClass="entr" presetID="2" presetSubtype="4">
                                  <p:stCondLst>
                                    <p:cond delay="0"/>
                                  </p:stCondLst>
                                  <p:childTnLst>
                                    <p:set>
                                      <p:cBhvr>
                                        <p:cTn dur="1" fill="hold" id="38">
                                          <p:stCondLst>
                                            <p:cond delay="0"/>
                                          </p:stCondLst>
                                        </p:cTn>
                                        <p:tgtEl>
                                          <p:spTgt spid="28"/>
                                        </p:tgtEl>
                                        <p:attrNameLst>
                                          <p:attrName>style.visibility</p:attrName>
                                        </p:attrNameLst>
                                      </p:cBhvr>
                                      <p:to>
                                        <p:strVal val="visible"/>
                                      </p:to>
                                    </p:set>
                                    <p:anim calcmode="lin" valueType="num">
                                      <p:cBhvr additive="base">
                                        <p:cTn dur="500" fill="hold" id="39"/>
                                        <p:tgtEl>
                                          <p:spTgt spid="28"/>
                                        </p:tgtEl>
                                        <p:attrNameLst>
                                          <p:attrName>ppt_x</p:attrName>
                                        </p:attrNameLst>
                                      </p:cBhvr>
                                      <p:tavLst>
                                        <p:tav tm="0">
                                          <p:val>
                                            <p:strVal val="#ppt_x"/>
                                          </p:val>
                                        </p:tav>
                                        <p:tav tm="100000">
                                          <p:val>
                                            <p:strVal val="#ppt_x"/>
                                          </p:val>
                                        </p:tav>
                                      </p:tavLst>
                                    </p:anim>
                                    <p:anim calcmode="lin" valueType="num">
                                      <p:cBhvr additive="base">
                                        <p:cTn dur="500" fill="hold" id="40"/>
                                        <p:tgtEl>
                                          <p:spTgt spid="28"/>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9000"/>
                            </p:stCondLst>
                            <p:childTnLst>
                              <p:par>
                                <p:cTn fill="hold" id="42" nodeType="afterEffect" presetClass="entr" presetID="10" presetSubtype="0">
                                  <p:stCondLst>
                                    <p:cond delay="0"/>
                                  </p:stCondLst>
                                  <p:childTnLst>
                                    <p:set>
                                      <p:cBhvr>
                                        <p:cTn dur="1" fill="hold" id="43">
                                          <p:stCondLst>
                                            <p:cond delay="0"/>
                                          </p:stCondLst>
                                        </p:cTn>
                                        <p:tgtEl>
                                          <p:spTgt spid="8"/>
                                        </p:tgtEl>
                                        <p:attrNameLst>
                                          <p:attrName>style.visibility</p:attrName>
                                        </p:attrNameLst>
                                      </p:cBhvr>
                                      <p:to>
                                        <p:strVal val="visible"/>
                                      </p:to>
                                    </p:set>
                                    <p:animEffect filter="fade" transition="in">
                                      <p:cBhvr>
                                        <p:cTn dur="2000" id="44"/>
                                        <p:tgtEl>
                                          <p:spTgt spid="8"/>
                                        </p:tgtEl>
                                      </p:cBhvr>
                                    </p:animEffect>
                                  </p:childTnLst>
                                </p:cTn>
                              </p:par>
                            </p:childTnLst>
                          </p:cTn>
                        </p:par>
                        <p:par>
                          <p:cTn fill="hold" id="45" nodeType="afterGroup">
                            <p:stCondLst>
                              <p:cond delay="11000"/>
                            </p:stCondLst>
                            <p:childTnLst>
                              <p:par>
                                <p:cTn fill="hold" id="46" nodeType="afterEffect" presetClass="entr" presetID="2" presetSubtype="1">
                                  <p:stCondLst>
                                    <p:cond delay="0"/>
                                  </p:stCondLst>
                                  <p:childTnLst>
                                    <p:set>
                                      <p:cBhvr>
                                        <p:cTn dur="1" fill="hold" id="47">
                                          <p:stCondLst>
                                            <p:cond delay="0"/>
                                          </p:stCondLst>
                                        </p:cTn>
                                        <p:tgtEl>
                                          <p:spTgt spid="26"/>
                                        </p:tgtEl>
                                        <p:attrNameLst>
                                          <p:attrName>style.visibility</p:attrName>
                                        </p:attrNameLst>
                                      </p:cBhvr>
                                      <p:to>
                                        <p:strVal val="visible"/>
                                      </p:to>
                                    </p:set>
                                    <p:anim calcmode="lin" valueType="num">
                                      <p:cBhvr additive="base">
                                        <p:cTn dur="500" fill="hold" id="48"/>
                                        <p:tgtEl>
                                          <p:spTgt spid="26"/>
                                        </p:tgtEl>
                                        <p:attrNameLst>
                                          <p:attrName>ppt_x</p:attrName>
                                        </p:attrNameLst>
                                      </p:cBhvr>
                                      <p:tavLst>
                                        <p:tav tm="0">
                                          <p:val>
                                            <p:strVal val="#ppt_x"/>
                                          </p:val>
                                        </p:tav>
                                        <p:tav tm="100000">
                                          <p:val>
                                            <p:strVal val="#ppt_x"/>
                                          </p:val>
                                        </p:tav>
                                      </p:tavLst>
                                    </p:anim>
                                    <p:anim calcmode="lin" valueType="num">
                                      <p:cBhvr additive="base">
                                        <p:cTn dur="500" fill="hold" id="49"/>
                                        <p:tgtEl>
                                          <p:spTgt spid="26"/>
                                        </p:tgtEl>
                                        <p:attrNameLst>
                                          <p:attrName>ppt_y</p:attrName>
                                        </p:attrNameLst>
                                      </p:cBhvr>
                                      <p:tavLst>
                                        <p:tav tm="0">
                                          <p:val>
                                            <p:strVal val="0-#ppt_h/2"/>
                                          </p:val>
                                        </p:tav>
                                        <p:tav tm="100000">
                                          <p:val>
                                            <p:strVal val="#ppt_y"/>
                                          </p:val>
                                        </p:tav>
                                      </p:tavLst>
                                    </p:anim>
                                  </p:childTnLst>
                                </p:cTn>
                              </p:par>
                            </p:childTnLst>
                          </p:cTn>
                        </p:par>
                        <p:par>
                          <p:cTn fill="hold" id="50" nodeType="afterGroup">
                            <p:stCondLst>
                              <p:cond delay="11500"/>
                            </p:stCondLst>
                            <p:childTnLst>
                              <p:par>
                                <p:cTn fill="hold" id="51" nodeType="afterEffect" presetClass="entr" presetID="10" presetSubtype="0">
                                  <p:stCondLst>
                                    <p:cond delay="0"/>
                                  </p:stCondLst>
                                  <p:childTnLst>
                                    <p:set>
                                      <p:cBhvr>
                                        <p:cTn dur="1" fill="hold" id="52">
                                          <p:stCondLst>
                                            <p:cond delay="0"/>
                                          </p:stCondLst>
                                        </p:cTn>
                                        <p:tgtEl>
                                          <p:spTgt spid="20"/>
                                        </p:tgtEl>
                                        <p:attrNameLst>
                                          <p:attrName>style.visibility</p:attrName>
                                        </p:attrNameLst>
                                      </p:cBhvr>
                                      <p:to>
                                        <p:strVal val="visible"/>
                                      </p:to>
                                    </p:set>
                                    <p:animEffect filter="fade" transition="in">
                                      <p:cBhvr>
                                        <p:cTn dur="2000" id="53"/>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20"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4925988" cy="2770868"/>
          </a:xfrm>
          <a:prstGeom prst="rect">
            <a:avLst/>
          </a:prstGeom>
          <a:noFill/>
          <a:extLst>
            <a:ext uri="{909E8E84-426E-40DD-AFC4-6F175D3DCCD1}">
              <a14:hiddenFill>
                <a:solidFill>
                  <a:srgbClr val="FFFFFF"/>
                </a:solidFill>
              </a14:hiddenFill>
            </a:ext>
          </a:extLst>
        </p:spPr>
      </p:pic>
      <p:sp>
        <p:nvSpPr>
          <p:cNvPr id="21" name="矩形 20"/>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2" name="矩形 21"/>
          <p:cNvSpPr/>
          <p:nvPr/>
        </p:nvSpPr>
        <p:spPr>
          <a:xfrm>
            <a:off x="1316261" y="298621"/>
            <a:ext cx="2011680" cy="365760"/>
          </a:xfrm>
          <a:prstGeom prst="rect">
            <a:avLst/>
          </a:prstGeom>
        </p:spPr>
        <p:txBody>
          <a:bodyPr wrap="none">
            <a:spAutoFit/>
          </a:bodyPr>
          <a:lstStyle/>
          <a:p>
            <a:r>
              <a:rPr altLang="en-US" lang="zh-CN" sz="1800">
                <a:solidFill>
                  <a:schemeClr val="tx1">
                    <a:lumMod val="95000"/>
                    <a:lumOff val="5000"/>
                  </a:schemeClr>
                </a:solidFill>
                <a:ea charset="-122" panose="020b0503020204020204" pitchFamily="34" typeface="微软雅黑"/>
              </a:rPr>
              <a:t>单击添加文字标题</a:t>
            </a:r>
          </a:p>
        </p:txBody>
      </p:sp>
      <p:sp>
        <p:nvSpPr>
          <p:cNvPr id="23" name="矩形 22"/>
          <p:cNvSpPr/>
          <p:nvPr/>
        </p:nvSpPr>
        <p:spPr>
          <a:xfrm>
            <a:off x="1332210" y="556195"/>
            <a:ext cx="1730990" cy="304800"/>
          </a:xfrm>
          <a:prstGeom prst="rect">
            <a:avLst/>
          </a:prstGeom>
        </p:spPr>
        <p:txBody>
          <a:bodyPr wrap="none">
            <a:spAutoFit/>
          </a:bodyPr>
          <a:lstStyle/>
          <a:p>
            <a:r>
              <a:rPr altLang="zh-CN" lang="en-US" sz="1400">
                <a:solidFill>
                  <a:schemeClr val="tx1">
                    <a:lumMod val="95000"/>
                    <a:lumOff val="5000"/>
                  </a:schemeClr>
                </a:solidFill>
                <a:ea charset="-122" panose="020b0503020204020204" pitchFamily="34" typeface="微软雅黑"/>
              </a:rPr>
              <a:t>Click add text caption</a:t>
            </a:r>
          </a:p>
        </p:txBody>
      </p:sp>
      <p:sp>
        <p:nvSpPr>
          <p:cNvPr id="2" name="弧形 1"/>
          <p:cNvSpPr/>
          <p:nvPr/>
        </p:nvSpPr>
        <p:spPr>
          <a:xfrm>
            <a:off x="881577" y="1281971"/>
            <a:ext cx="1578492" cy="1552395"/>
          </a:xfrm>
          <a:prstGeom prst="arc">
            <a:avLst>
              <a:gd fmla="val 11839608" name="adj1"/>
              <a:gd fmla="val 20486289" name="adj2"/>
            </a:avLst>
          </a:prstGeom>
          <a:ln>
            <a:solidFill>
              <a:srgbClr val="EB193E"/>
            </a:solidFill>
          </a:ln>
        </p:spPr>
        <p:style>
          <a:lnRef idx="1">
            <a:schemeClr val="accent1"/>
          </a:lnRef>
          <a:fillRef idx="0">
            <a:schemeClr val="accent1"/>
          </a:fillRef>
          <a:effectRef idx="0">
            <a:schemeClr val="accent1"/>
          </a:effectRef>
          <a:fontRef idx="minor">
            <a:schemeClr val="tx1"/>
          </a:fontRef>
        </p:style>
        <p:txBody>
          <a:bodyPr anchor="ctr" bIns="44929" lIns="89858" rIns="89858" rtlCol="0" tIns="44929"/>
          <a:lstStyle/>
          <a:p>
            <a:pPr algn="ctr"/>
            <a:endParaRPr altLang="en-US" lang="zh-CN">
              <a:ea charset="-122" panose="020b0503020204020204" pitchFamily="34" typeface="微软雅黑"/>
            </a:endParaRPr>
          </a:p>
        </p:txBody>
      </p:sp>
      <p:sp>
        <p:nvSpPr>
          <p:cNvPr id="3" name="椭圆 2"/>
          <p:cNvSpPr/>
          <p:nvPr/>
        </p:nvSpPr>
        <p:spPr>
          <a:xfrm>
            <a:off x="3256590" y="1250015"/>
            <a:ext cx="2339135" cy="2328592"/>
          </a:xfrm>
          <a:prstGeom prst="ellips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ea charset="-122" panose="020b0503020204020204" pitchFamily="34" typeface="微软雅黑"/>
            </a:endParaRPr>
          </a:p>
        </p:txBody>
      </p:sp>
      <p:sp>
        <p:nvSpPr>
          <p:cNvPr id="4" name="椭圆 3"/>
          <p:cNvSpPr/>
          <p:nvPr/>
        </p:nvSpPr>
        <p:spPr>
          <a:xfrm>
            <a:off x="1763325" y="1798343"/>
            <a:ext cx="1237515" cy="1231937"/>
          </a:xfrm>
          <a:prstGeom prst="ellips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ea charset="-122" panose="020b0503020204020204" pitchFamily="34" typeface="微软雅黑"/>
            </a:endParaRPr>
          </a:p>
        </p:txBody>
      </p:sp>
      <p:sp>
        <p:nvSpPr>
          <p:cNvPr id="5" name="椭圆 4"/>
          <p:cNvSpPr/>
          <p:nvPr/>
        </p:nvSpPr>
        <p:spPr>
          <a:xfrm>
            <a:off x="389356" y="1814523"/>
            <a:ext cx="1237515" cy="1231937"/>
          </a:xfrm>
          <a:prstGeom prst="ellips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ea charset="-122" panose="020b0503020204020204" pitchFamily="34" typeface="微软雅黑"/>
            </a:endParaRPr>
          </a:p>
        </p:txBody>
      </p:sp>
      <p:sp>
        <p:nvSpPr>
          <p:cNvPr id="6" name="椭圆 5"/>
          <p:cNvSpPr/>
          <p:nvPr/>
        </p:nvSpPr>
        <p:spPr>
          <a:xfrm>
            <a:off x="7299849" y="1814523"/>
            <a:ext cx="1237515" cy="1231937"/>
          </a:xfrm>
          <a:prstGeom prst="ellips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ea charset="-122" panose="020b0503020204020204" pitchFamily="34" typeface="微软雅黑"/>
            </a:endParaRPr>
          </a:p>
        </p:txBody>
      </p:sp>
      <p:sp>
        <p:nvSpPr>
          <p:cNvPr id="7" name="椭圆 6"/>
          <p:cNvSpPr/>
          <p:nvPr/>
        </p:nvSpPr>
        <p:spPr>
          <a:xfrm>
            <a:off x="5925880" y="1830702"/>
            <a:ext cx="1237515" cy="1231937"/>
          </a:xfrm>
          <a:prstGeom prst="ellips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a:ea charset="-122" panose="020b0503020204020204" pitchFamily="34" typeface="微软雅黑"/>
            </a:endParaRPr>
          </a:p>
        </p:txBody>
      </p:sp>
      <p:sp>
        <p:nvSpPr>
          <p:cNvPr id="8" name="弧形 7"/>
          <p:cNvSpPr/>
          <p:nvPr/>
        </p:nvSpPr>
        <p:spPr>
          <a:xfrm flipV="1">
            <a:off x="6510603" y="2058168"/>
            <a:ext cx="1578492" cy="1552395"/>
          </a:xfrm>
          <a:prstGeom prst="arc">
            <a:avLst>
              <a:gd fmla="val 11839608" name="adj1"/>
              <a:gd fmla="val 20731723" name="adj2"/>
            </a:avLst>
          </a:prstGeom>
          <a:ln>
            <a:solidFill>
              <a:srgbClr val="EB193E"/>
            </a:solidFill>
          </a:ln>
        </p:spPr>
        <p:style>
          <a:lnRef idx="1">
            <a:schemeClr val="accent1"/>
          </a:lnRef>
          <a:fillRef idx="0">
            <a:schemeClr val="accent1"/>
          </a:fillRef>
          <a:effectRef idx="0">
            <a:schemeClr val="accent1"/>
          </a:effectRef>
          <a:fontRef idx="minor">
            <a:schemeClr val="tx1"/>
          </a:fontRef>
        </p:style>
        <p:txBody>
          <a:bodyPr anchor="ctr" bIns="44929" lIns="89858" rIns="89858" rtlCol="0" tIns="44929"/>
          <a:lstStyle/>
          <a:p>
            <a:pPr algn="ctr"/>
            <a:endParaRPr altLang="en-US" lang="zh-CN">
              <a:ea charset="-122" panose="020b0503020204020204" pitchFamily="34" typeface="微软雅黑"/>
            </a:endParaRPr>
          </a:p>
        </p:txBody>
      </p:sp>
      <p:sp>
        <p:nvSpPr>
          <p:cNvPr id="9" name="TextBox 8"/>
          <p:cNvSpPr txBox="1"/>
          <p:nvPr/>
        </p:nvSpPr>
        <p:spPr>
          <a:xfrm>
            <a:off x="481707" y="2174130"/>
            <a:ext cx="1056016" cy="516578"/>
          </a:xfrm>
          <a:prstGeom prst="rect">
            <a:avLst/>
          </a:prstGeom>
          <a:noFill/>
        </p:spPr>
        <p:txBody>
          <a:bodyPr bIns="44929" lIns="89858" rIns="89858" rtlCol="0" tIns="44929" wrap="none">
            <a:spAutoFit/>
          </a:bodyPr>
          <a:lstStyle/>
          <a:p>
            <a:r>
              <a:rPr altLang="zh-CN" b="1" lang="en-US" sz="2800">
                <a:solidFill>
                  <a:schemeClr val="bg1"/>
                </a:solidFill>
                <a:latin charset="-122" panose="020b0503020204020204" pitchFamily="34" typeface="微软雅黑"/>
                <a:ea charset="-122" panose="020b0503020204020204" pitchFamily="34" typeface="微软雅黑"/>
              </a:rPr>
              <a:t>2013</a:t>
            </a:r>
          </a:p>
        </p:txBody>
      </p:sp>
      <p:sp>
        <p:nvSpPr>
          <p:cNvPr id="10" name="TextBox 9"/>
          <p:cNvSpPr txBox="1"/>
          <p:nvPr/>
        </p:nvSpPr>
        <p:spPr>
          <a:xfrm>
            <a:off x="1855676" y="2190309"/>
            <a:ext cx="1056016" cy="516578"/>
          </a:xfrm>
          <a:prstGeom prst="rect">
            <a:avLst/>
          </a:prstGeom>
          <a:noFill/>
        </p:spPr>
        <p:txBody>
          <a:bodyPr bIns="44929" lIns="89858" rIns="89858" rtlCol="0" tIns="44929" wrap="none">
            <a:spAutoFit/>
          </a:bodyPr>
          <a:lstStyle/>
          <a:p>
            <a:r>
              <a:rPr altLang="zh-CN" b="1" lang="en-US" sz="2800">
                <a:solidFill>
                  <a:schemeClr val="bg1"/>
                </a:solidFill>
                <a:latin charset="-122" panose="020b0503020204020204" pitchFamily="34" typeface="微软雅黑"/>
                <a:ea charset="-122" panose="020b0503020204020204" pitchFamily="34" typeface="微软雅黑"/>
              </a:rPr>
              <a:t>2014</a:t>
            </a:r>
          </a:p>
        </p:txBody>
      </p:sp>
      <p:sp>
        <p:nvSpPr>
          <p:cNvPr id="11" name="TextBox 10"/>
          <p:cNvSpPr txBox="1"/>
          <p:nvPr/>
        </p:nvSpPr>
        <p:spPr>
          <a:xfrm>
            <a:off x="3495795" y="1994268"/>
            <a:ext cx="1837066" cy="897578"/>
          </a:xfrm>
          <a:prstGeom prst="rect">
            <a:avLst/>
          </a:prstGeom>
          <a:noFill/>
        </p:spPr>
        <p:txBody>
          <a:bodyPr bIns="44929" lIns="89858" rIns="89858" rtlCol="0" tIns="44929" wrap="none">
            <a:spAutoFit/>
          </a:bodyPr>
          <a:lstStyle/>
          <a:p>
            <a:r>
              <a:rPr altLang="zh-CN" b="1" lang="en-US" sz="5300">
                <a:solidFill>
                  <a:schemeClr val="bg1"/>
                </a:solidFill>
                <a:latin charset="-122" panose="020b0503020204020204" pitchFamily="34" typeface="微软雅黑"/>
                <a:ea charset="-122" panose="020b0503020204020204" pitchFamily="34" typeface="微软雅黑"/>
              </a:rPr>
              <a:t>2015</a:t>
            </a:r>
          </a:p>
        </p:txBody>
      </p:sp>
      <p:sp>
        <p:nvSpPr>
          <p:cNvPr id="12" name="TextBox 11"/>
          <p:cNvSpPr txBox="1"/>
          <p:nvPr/>
        </p:nvSpPr>
        <p:spPr>
          <a:xfrm>
            <a:off x="6031089" y="2174130"/>
            <a:ext cx="1056016" cy="516578"/>
          </a:xfrm>
          <a:prstGeom prst="rect">
            <a:avLst/>
          </a:prstGeom>
          <a:noFill/>
        </p:spPr>
        <p:txBody>
          <a:bodyPr bIns="44929" lIns="89858" rIns="89858" rtlCol="0" tIns="44929" wrap="none">
            <a:spAutoFit/>
          </a:bodyPr>
          <a:lstStyle/>
          <a:p>
            <a:r>
              <a:rPr altLang="zh-CN" b="1" lang="en-US" sz="2800">
                <a:solidFill>
                  <a:schemeClr val="bg1"/>
                </a:solidFill>
                <a:latin charset="-122" panose="020b0503020204020204" pitchFamily="34" typeface="微软雅黑"/>
                <a:ea charset="-122" panose="020b0503020204020204" pitchFamily="34" typeface="微软雅黑"/>
              </a:rPr>
              <a:t>2016</a:t>
            </a:r>
          </a:p>
        </p:txBody>
      </p:sp>
      <p:sp>
        <p:nvSpPr>
          <p:cNvPr id="13" name="TextBox 12"/>
          <p:cNvSpPr txBox="1"/>
          <p:nvPr/>
        </p:nvSpPr>
        <p:spPr>
          <a:xfrm>
            <a:off x="7380420" y="2157950"/>
            <a:ext cx="1056016" cy="516578"/>
          </a:xfrm>
          <a:prstGeom prst="rect">
            <a:avLst/>
          </a:prstGeom>
          <a:noFill/>
        </p:spPr>
        <p:txBody>
          <a:bodyPr bIns="44929" lIns="89858" rIns="89858" rtlCol="0" tIns="44929" wrap="none">
            <a:spAutoFit/>
          </a:bodyPr>
          <a:lstStyle/>
          <a:p>
            <a:r>
              <a:rPr altLang="zh-CN" b="1" lang="en-US" sz="2800">
                <a:solidFill>
                  <a:schemeClr val="bg1"/>
                </a:solidFill>
                <a:latin charset="-122" panose="020b0503020204020204" pitchFamily="34" typeface="微软雅黑"/>
                <a:ea charset="-122" panose="020b0503020204020204" pitchFamily="34" typeface="微软雅黑"/>
              </a:rPr>
              <a:t>2017</a:t>
            </a:r>
          </a:p>
        </p:txBody>
      </p:sp>
      <p:sp>
        <p:nvSpPr>
          <p:cNvPr id="14" name="TextBox 13"/>
          <p:cNvSpPr txBox="1"/>
          <p:nvPr/>
        </p:nvSpPr>
        <p:spPr bwMode="auto">
          <a:xfrm>
            <a:off x="394874" y="3296354"/>
            <a:ext cx="2684510" cy="1187138"/>
          </a:xfrm>
          <a:prstGeom prst="rect">
            <a:avLst/>
          </a:prstGeom>
          <a:noFill/>
        </p:spPr>
        <p:txBody>
          <a:bodyPr bIns="44929" lIns="89858" rIns="89858" tIns="44929" wrap="square">
            <a:spAutoFit/>
          </a:bodyPr>
          <a:lstStyle/>
          <a:p>
            <a:pPr>
              <a:lnSpc>
                <a:spcPct val="150000"/>
              </a:lnSpc>
            </a:pPr>
            <a:r>
              <a:rPr altLang="en-US" lang="zh-CN" sz="1200">
                <a:solidFill>
                  <a:schemeClr val="tx1">
                    <a:lumMod val="95000"/>
                    <a:lumOff val="5000"/>
                  </a:schemeClr>
                </a:solidFill>
                <a:ea charset="-122" panose="020b0503020204020204" pitchFamily="34" typeface="微软雅黑"/>
              </a:rPr>
              <a:t>这里输入简单的文字概述这里输入简单文字概述简单的文字概述这里输入简单的文字概述这里输入简单文字概述这里输入</a:t>
            </a:r>
          </a:p>
        </p:txBody>
      </p:sp>
      <p:sp>
        <p:nvSpPr>
          <p:cNvPr id="15" name="TextBox 14"/>
          <p:cNvSpPr txBox="1"/>
          <p:nvPr/>
        </p:nvSpPr>
        <p:spPr bwMode="auto">
          <a:xfrm>
            <a:off x="3348215" y="3649544"/>
            <a:ext cx="2247510" cy="1187138"/>
          </a:xfrm>
          <a:prstGeom prst="rect">
            <a:avLst/>
          </a:prstGeom>
          <a:noFill/>
        </p:spPr>
        <p:txBody>
          <a:bodyPr bIns="44929" lIns="89858" rIns="89858" tIns="44929" wrap="square">
            <a:spAutoFit/>
          </a:bodyPr>
          <a:lstStyle/>
          <a:p>
            <a:pPr>
              <a:lnSpc>
                <a:spcPct val="150000"/>
              </a:lnSpc>
            </a:pPr>
            <a:r>
              <a:rPr altLang="en-US" lang="zh-CN" sz="1200">
                <a:solidFill>
                  <a:schemeClr val="tx1">
                    <a:lumMod val="95000"/>
                    <a:lumOff val="5000"/>
                  </a:schemeClr>
                </a:solidFill>
                <a:ea charset="-122" panose="020b0503020204020204" pitchFamily="34" typeface="微软雅黑"/>
              </a:rPr>
              <a:t>这里输入简单的文字概述这里输入简单文字概述简单的文字概述这里输入简单的文字概述这里输入简单文字概述这里输</a:t>
            </a:r>
          </a:p>
        </p:txBody>
      </p:sp>
      <p:sp>
        <p:nvSpPr>
          <p:cNvPr id="16" name="TextBox 15"/>
          <p:cNvSpPr txBox="1"/>
          <p:nvPr/>
        </p:nvSpPr>
        <p:spPr bwMode="auto">
          <a:xfrm>
            <a:off x="5869319" y="567711"/>
            <a:ext cx="2684510" cy="1187138"/>
          </a:xfrm>
          <a:prstGeom prst="rect">
            <a:avLst/>
          </a:prstGeom>
          <a:noFill/>
        </p:spPr>
        <p:txBody>
          <a:bodyPr bIns="44929" lIns="89858" rIns="89858" tIns="44929" wrap="square">
            <a:spAutoFit/>
          </a:bodyPr>
          <a:lstStyle/>
          <a:p>
            <a:pPr>
              <a:lnSpc>
                <a:spcPct val="150000"/>
              </a:lnSpc>
            </a:pPr>
            <a:r>
              <a:rPr altLang="en-US" lang="zh-CN" sz="1200">
                <a:solidFill>
                  <a:schemeClr val="tx1">
                    <a:lumMod val="95000"/>
                    <a:lumOff val="5000"/>
                  </a:schemeClr>
                </a:solidFill>
                <a:ea charset="-122" panose="020b0503020204020204" pitchFamily="34" typeface="微软雅黑"/>
              </a:rPr>
              <a:t>这里输入简单的文字概述这里输入简单文字概述简单的文字概述这里输入简单的文字概述这里输入简单文字概述这里输入</a:t>
            </a:r>
          </a:p>
        </p:txBody>
      </p:sp>
    </p:spTree>
    <p:extLst>
      <p:ext uri="{BB962C8B-B14F-4D97-AF65-F5344CB8AC3E}">
        <p14:creationId val="32268557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grpId="0" id="11" nodeType="afterEffect" presetClass="entr" presetID="23" presetSubtype="528">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p:cTn dur="500" fill="hold" id="13"/>
                                        <p:tgtEl>
                                          <p:spTgt spid="7"/>
                                        </p:tgtEl>
                                        <p:attrNameLst>
                                          <p:attrName>ppt_w</p:attrName>
                                        </p:attrNameLst>
                                      </p:cBhvr>
                                      <p:tavLst>
                                        <p:tav tm="0">
                                          <p:val>
                                            <p:fltVal val="0"/>
                                          </p:val>
                                        </p:tav>
                                        <p:tav tm="100000">
                                          <p:val>
                                            <p:strVal val="#ppt_w"/>
                                          </p:val>
                                        </p:tav>
                                      </p:tavLst>
                                    </p:anim>
                                    <p:anim calcmode="lin" valueType="num">
                                      <p:cBhvr>
                                        <p:cTn dur="500" fill="hold" id="14"/>
                                        <p:tgtEl>
                                          <p:spTgt spid="7"/>
                                        </p:tgtEl>
                                        <p:attrNameLst>
                                          <p:attrName>ppt_h</p:attrName>
                                        </p:attrNameLst>
                                      </p:cBhvr>
                                      <p:tavLst>
                                        <p:tav tm="0">
                                          <p:val>
                                            <p:fltVal val="0"/>
                                          </p:val>
                                        </p:tav>
                                        <p:tav tm="100000">
                                          <p:val>
                                            <p:strVal val="#ppt_h"/>
                                          </p:val>
                                        </p:tav>
                                      </p:tavLst>
                                    </p:anim>
                                    <p:anim calcmode="lin" valueType="num">
                                      <p:cBhvr>
                                        <p:cTn dur="500" fill="hold" id="15"/>
                                        <p:tgtEl>
                                          <p:spTgt spid="7"/>
                                        </p:tgtEl>
                                        <p:attrNameLst>
                                          <p:attrName>ppt_x</p:attrName>
                                        </p:attrNameLst>
                                      </p:cBhvr>
                                      <p:tavLst>
                                        <p:tav tm="0">
                                          <p:val>
                                            <p:fltVal val="0.5"/>
                                          </p:val>
                                        </p:tav>
                                        <p:tav tm="100000">
                                          <p:val>
                                            <p:strVal val="#ppt_x"/>
                                          </p:val>
                                        </p:tav>
                                      </p:tavLst>
                                    </p:anim>
                                    <p:anim calcmode="lin" valueType="num">
                                      <p:cBhvr>
                                        <p:cTn dur="500" fill="hold" id="16"/>
                                        <p:tgtEl>
                                          <p:spTgt spid="7"/>
                                        </p:tgtEl>
                                        <p:attrNameLst>
                                          <p:attrName>ppt_y</p:attrName>
                                        </p:attrNameLst>
                                      </p:cBhvr>
                                      <p:tavLst>
                                        <p:tav tm="0">
                                          <p:val>
                                            <p:fltVal val="0.5"/>
                                          </p:val>
                                        </p:tav>
                                        <p:tav tm="100000">
                                          <p:val>
                                            <p:strVal val="#ppt_y"/>
                                          </p:val>
                                        </p:tav>
                                      </p:tavLst>
                                    </p:anim>
                                  </p:childTnLst>
                                </p:cTn>
                              </p:par>
                              <p:par>
                                <p:cTn fill="hold" grpId="0" id="17" nodeType="withEffect" presetClass="entr" presetID="23" presetSubtype="528">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500" fill="hold" id="19"/>
                                        <p:tgtEl>
                                          <p:spTgt spid="4"/>
                                        </p:tgtEl>
                                        <p:attrNameLst>
                                          <p:attrName>ppt_w</p:attrName>
                                        </p:attrNameLst>
                                      </p:cBhvr>
                                      <p:tavLst>
                                        <p:tav tm="0">
                                          <p:val>
                                            <p:fltVal val="0"/>
                                          </p:val>
                                        </p:tav>
                                        <p:tav tm="100000">
                                          <p:val>
                                            <p:strVal val="#ppt_w"/>
                                          </p:val>
                                        </p:tav>
                                      </p:tavLst>
                                    </p:anim>
                                    <p:anim calcmode="lin" valueType="num">
                                      <p:cBhvr>
                                        <p:cTn dur="500" fill="hold" id="20"/>
                                        <p:tgtEl>
                                          <p:spTgt spid="4"/>
                                        </p:tgtEl>
                                        <p:attrNameLst>
                                          <p:attrName>ppt_h</p:attrName>
                                        </p:attrNameLst>
                                      </p:cBhvr>
                                      <p:tavLst>
                                        <p:tav tm="0">
                                          <p:val>
                                            <p:fltVal val="0"/>
                                          </p:val>
                                        </p:tav>
                                        <p:tav tm="100000">
                                          <p:val>
                                            <p:strVal val="#ppt_h"/>
                                          </p:val>
                                        </p:tav>
                                      </p:tavLst>
                                    </p:anim>
                                    <p:anim calcmode="lin" valueType="num">
                                      <p:cBhvr>
                                        <p:cTn dur="500" fill="hold" id="21"/>
                                        <p:tgtEl>
                                          <p:spTgt spid="4"/>
                                        </p:tgtEl>
                                        <p:attrNameLst>
                                          <p:attrName>ppt_x</p:attrName>
                                        </p:attrNameLst>
                                      </p:cBhvr>
                                      <p:tavLst>
                                        <p:tav tm="0">
                                          <p:val>
                                            <p:fltVal val="0.5"/>
                                          </p:val>
                                        </p:tav>
                                        <p:tav tm="100000">
                                          <p:val>
                                            <p:strVal val="#ppt_x"/>
                                          </p:val>
                                        </p:tav>
                                      </p:tavLst>
                                    </p:anim>
                                    <p:anim calcmode="lin" valueType="num">
                                      <p:cBhvr>
                                        <p:cTn dur="500" fill="hold" id="22"/>
                                        <p:tgtEl>
                                          <p:spTgt spid="4"/>
                                        </p:tgtEl>
                                        <p:attrNameLst>
                                          <p:attrName>ppt_y</p:attrName>
                                        </p:attrNameLst>
                                      </p:cBhvr>
                                      <p:tavLst>
                                        <p:tav tm="0">
                                          <p:val>
                                            <p:fltVal val="0.5"/>
                                          </p:val>
                                        </p:tav>
                                        <p:tav tm="100000">
                                          <p:val>
                                            <p:strVal val="#ppt_y"/>
                                          </p:val>
                                        </p:tav>
                                      </p:tavLst>
                                    </p:anim>
                                  </p:childTnLst>
                                </p:cTn>
                              </p:par>
                            </p:childTnLst>
                          </p:cTn>
                        </p:par>
                        <p:par>
                          <p:cTn fill="hold" id="23" nodeType="afterGroup">
                            <p:stCondLst>
                              <p:cond delay="1000"/>
                            </p:stCondLst>
                            <p:childTnLst>
                              <p:par>
                                <p:cTn fill="hold" grpId="0" id="24" nodeType="afterEffect" presetClass="entr" presetID="23" presetSubtype="528">
                                  <p:stCondLst>
                                    <p:cond delay="0"/>
                                  </p:stCondLst>
                                  <p:childTnLst>
                                    <p:set>
                                      <p:cBhvr>
                                        <p:cTn dur="1" fill="hold" id="25">
                                          <p:stCondLst>
                                            <p:cond delay="0"/>
                                          </p:stCondLst>
                                        </p:cTn>
                                        <p:tgtEl>
                                          <p:spTgt spid="5"/>
                                        </p:tgtEl>
                                        <p:attrNameLst>
                                          <p:attrName>style.visibility</p:attrName>
                                        </p:attrNameLst>
                                      </p:cBhvr>
                                      <p:to>
                                        <p:strVal val="visible"/>
                                      </p:to>
                                    </p:set>
                                    <p:anim calcmode="lin" valueType="num">
                                      <p:cBhvr>
                                        <p:cTn dur="500" fill="hold" id="26"/>
                                        <p:tgtEl>
                                          <p:spTgt spid="5"/>
                                        </p:tgtEl>
                                        <p:attrNameLst>
                                          <p:attrName>ppt_w</p:attrName>
                                        </p:attrNameLst>
                                      </p:cBhvr>
                                      <p:tavLst>
                                        <p:tav tm="0">
                                          <p:val>
                                            <p:fltVal val="0"/>
                                          </p:val>
                                        </p:tav>
                                        <p:tav tm="100000">
                                          <p:val>
                                            <p:strVal val="#ppt_w"/>
                                          </p:val>
                                        </p:tav>
                                      </p:tavLst>
                                    </p:anim>
                                    <p:anim calcmode="lin" valueType="num">
                                      <p:cBhvr>
                                        <p:cTn dur="500" fill="hold" id="27"/>
                                        <p:tgtEl>
                                          <p:spTgt spid="5"/>
                                        </p:tgtEl>
                                        <p:attrNameLst>
                                          <p:attrName>ppt_h</p:attrName>
                                        </p:attrNameLst>
                                      </p:cBhvr>
                                      <p:tavLst>
                                        <p:tav tm="0">
                                          <p:val>
                                            <p:fltVal val="0"/>
                                          </p:val>
                                        </p:tav>
                                        <p:tav tm="100000">
                                          <p:val>
                                            <p:strVal val="#ppt_h"/>
                                          </p:val>
                                        </p:tav>
                                      </p:tavLst>
                                    </p:anim>
                                    <p:anim calcmode="lin" valueType="num">
                                      <p:cBhvr>
                                        <p:cTn dur="500" fill="hold" id="28"/>
                                        <p:tgtEl>
                                          <p:spTgt spid="5"/>
                                        </p:tgtEl>
                                        <p:attrNameLst>
                                          <p:attrName>ppt_x</p:attrName>
                                        </p:attrNameLst>
                                      </p:cBhvr>
                                      <p:tavLst>
                                        <p:tav tm="0">
                                          <p:val>
                                            <p:fltVal val="0.5"/>
                                          </p:val>
                                        </p:tav>
                                        <p:tav tm="100000">
                                          <p:val>
                                            <p:strVal val="#ppt_x"/>
                                          </p:val>
                                        </p:tav>
                                      </p:tavLst>
                                    </p:anim>
                                    <p:anim calcmode="lin" valueType="num">
                                      <p:cBhvr>
                                        <p:cTn dur="500" fill="hold" id="29"/>
                                        <p:tgtEl>
                                          <p:spTgt spid="5"/>
                                        </p:tgtEl>
                                        <p:attrNameLst>
                                          <p:attrName>ppt_y</p:attrName>
                                        </p:attrNameLst>
                                      </p:cBhvr>
                                      <p:tavLst>
                                        <p:tav tm="0">
                                          <p:val>
                                            <p:fltVal val="0.5"/>
                                          </p:val>
                                        </p:tav>
                                        <p:tav tm="100000">
                                          <p:val>
                                            <p:strVal val="#ppt_y"/>
                                          </p:val>
                                        </p:tav>
                                      </p:tavLst>
                                    </p:anim>
                                  </p:childTnLst>
                                </p:cTn>
                              </p:par>
                              <p:par>
                                <p:cTn fill="hold" grpId="0" id="30" nodeType="withEffect" presetClass="entr" presetID="23" presetSubtype="528">
                                  <p:stCondLst>
                                    <p:cond delay="0"/>
                                  </p:stCondLst>
                                  <p:childTnLst>
                                    <p:set>
                                      <p:cBhvr>
                                        <p:cTn dur="1" fill="hold" id="31">
                                          <p:stCondLst>
                                            <p:cond delay="0"/>
                                          </p:stCondLst>
                                        </p:cTn>
                                        <p:tgtEl>
                                          <p:spTgt spid="6"/>
                                        </p:tgtEl>
                                        <p:attrNameLst>
                                          <p:attrName>style.visibility</p:attrName>
                                        </p:attrNameLst>
                                      </p:cBhvr>
                                      <p:to>
                                        <p:strVal val="visible"/>
                                      </p:to>
                                    </p:set>
                                    <p:anim calcmode="lin" valueType="num">
                                      <p:cBhvr>
                                        <p:cTn dur="500" fill="hold" id="32"/>
                                        <p:tgtEl>
                                          <p:spTgt spid="6"/>
                                        </p:tgtEl>
                                        <p:attrNameLst>
                                          <p:attrName>ppt_w</p:attrName>
                                        </p:attrNameLst>
                                      </p:cBhvr>
                                      <p:tavLst>
                                        <p:tav tm="0">
                                          <p:val>
                                            <p:fltVal val="0"/>
                                          </p:val>
                                        </p:tav>
                                        <p:tav tm="100000">
                                          <p:val>
                                            <p:strVal val="#ppt_w"/>
                                          </p:val>
                                        </p:tav>
                                      </p:tavLst>
                                    </p:anim>
                                    <p:anim calcmode="lin" valueType="num">
                                      <p:cBhvr>
                                        <p:cTn dur="500" fill="hold" id="33"/>
                                        <p:tgtEl>
                                          <p:spTgt spid="6"/>
                                        </p:tgtEl>
                                        <p:attrNameLst>
                                          <p:attrName>ppt_h</p:attrName>
                                        </p:attrNameLst>
                                      </p:cBhvr>
                                      <p:tavLst>
                                        <p:tav tm="0">
                                          <p:val>
                                            <p:fltVal val="0"/>
                                          </p:val>
                                        </p:tav>
                                        <p:tav tm="100000">
                                          <p:val>
                                            <p:strVal val="#ppt_h"/>
                                          </p:val>
                                        </p:tav>
                                      </p:tavLst>
                                    </p:anim>
                                    <p:anim calcmode="lin" valueType="num">
                                      <p:cBhvr>
                                        <p:cTn dur="500" fill="hold" id="34"/>
                                        <p:tgtEl>
                                          <p:spTgt spid="6"/>
                                        </p:tgtEl>
                                        <p:attrNameLst>
                                          <p:attrName>ppt_x</p:attrName>
                                        </p:attrNameLst>
                                      </p:cBhvr>
                                      <p:tavLst>
                                        <p:tav tm="0">
                                          <p:val>
                                            <p:fltVal val="0.5"/>
                                          </p:val>
                                        </p:tav>
                                        <p:tav tm="100000">
                                          <p:val>
                                            <p:strVal val="#ppt_x"/>
                                          </p:val>
                                        </p:tav>
                                      </p:tavLst>
                                    </p:anim>
                                    <p:anim calcmode="lin" valueType="num">
                                      <p:cBhvr>
                                        <p:cTn dur="500" fill="hold" id="35"/>
                                        <p:tgtEl>
                                          <p:spTgt spid="6"/>
                                        </p:tgtEl>
                                        <p:attrNameLst>
                                          <p:attrName>ppt_y</p:attrName>
                                        </p:attrNameLst>
                                      </p:cBhvr>
                                      <p:tavLst>
                                        <p:tav tm="0">
                                          <p:val>
                                            <p:fltVal val="0.5"/>
                                          </p:val>
                                        </p:tav>
                                        <p:tav tm="100000">
                                          <p:val>
                                            <p:strVal val="#ppt_y"/>
                                          </p:val>
                                        </p:tav>
                                      </p:tavLst>
                                    </p:anim>
                                  </p:childTnLst>
                                </p:cTn>
                              </p:par>
                            </p:childTnLst>
                          </p:cTn>
                        </p:par>
                        <p:par>
                          <p:cTn fill="hold" id="36" nodeType="afterGroup">
                            <p:stCondLst>
                              <p:cond delay="1500"/>
                            </p:stCondLst>
                            <p:childTnLst>
                              <p:par>
                                <p:cTn fill="hold" grpId="0" id="37" nodeType="afterEffect" presetClass="entr" presetID="22" presetSubtype="8">
                                  <p:stCondLst>
                                    <p:cond delay="0"/>
                                  </p:stCondLst>
                                  <p:childTnLst>
                                    <p:set>
                                      <p:cBhvr>
                                        <p:cTn dur="1" fill="hold" id="38">
                                          <p:stCondLst>
                                            <p:cond delay="0"/>
                                          </p:stCondLst>
                                        </p:cTn>
                                        <p:tgtEl>
                                          <p:spTgt spid="2"/>
                                        </p:tgtEl>
                                        <p:attrNameLst>
                                          <p:attrName>style.visibility</p:attrName>
                                        </p:attrNameLst>
                                      </p:cBhvr>
                                      <p:to>
                                        <p:strVal val="visible"/>
                                      </p:to>
                                    </p:set>
                                    <p:animEffect filter="wipe(left)" transition="in">
                                      <p:cBhvr>
                                        <p:cTn dur="500" id="39"/>
                                        <p:tgtEl>
                                          <p:spTgt spid="2"/>
                                        </p:tgtEl>
                                      </p:cBhvr>
                                    </p:animEffect>
                                  </p:childTnLst>
                                </p:cTn>
                              </p:par>
                            </p:childTnLst>
                          </p:cTn>
                        </p:par>
                        <p:par>
                          <p:cTn fill="hold" id="40" nodeType="afterGroup">
                            <p:stCondLst>
                              <p:cond delay="2000"/>
                            </p:stCondLst>
                            <p:childTnLst>
                              <p:par>
                                <p:cTn fill="hold" grpId="0" id="41" nodeType="afterEffect" presetClass="entr" presetID="22" presetSubtype="8">
                                  <p:stCondLst>
                                    <p:cond delay="0"/>
                                  </p:stCondLst>
                                  <p:childTnLst>
                                    <p:set>
                                      <p:cBhvr>
                                        <p:cTn dur="1" fill="hold" id="42">
                                          <p:stCondLst>
                                            <p:cond delay="0"/>
                                          </p:stCondLst>
                                        </p:cTn>
                                        <p:tgtEl>
                                          <p:spTgt spid="8"/>
                                        </p:tgtEl>
                                        <p:attrNameLst>
                                          <p:attrName>style.visibility</p:attrName>
                                        </p:attrNameLst>
                                      </p:cBhvr>
                                      <p:to>
                                        <p:strVal val="visible"/>
                                      </p:to>
                                    </p:set>
                                    <p:animEffect filter="wipe(left)" transition="in">
                                      <p:cBhvr>
                                        <p:cTn dur="500" id="43"/>
                                        <p:tgtEl>
                                          <p:spTgt spid="8"/>
                                        </p:tgtEl>
                                      </p:cBhvr>
                                    </p:animEffect>
                                  </p:childTnLst>
                                </p:cTn>
                              </p:par>
                            </p:childTnLst>
                          </p:cTn>
                        </p:par>
                        <p:par>
                          <p:cTn fill="hold" id="44" nodeType="afterGroup">
                            <p:stCondLst>
                              <p:cond delay="2500"/>
                            </p:stCondLst>
                            <p:childTnLst>
                              <p:par>
                                <p:cTn fill="hold" grpId="0" id="45" nodeType="afterEffect" presetClass="entr" presetID="15" presetSubtype="0">
                                  <p:stCondLst>
                                    <p:cond delay="0"/>
                                  </p:stCondLst>
                                  <p:childTnLst>
                                    <p:set>
                                      <p:cBhvr>
                                        <p:cTn dur="1" fill="hold" id="46">
                                          <p:stCondLst>
                                            <p:cond delay="0"/>
                                          </p:stCondLst>
                                        </p:cTn>
                                        <p:tgtEl>
                                          <p:spTgt spid="11"/>
                                        </p:tgtEl>
                                        <p:attrNameLst>
                                          <p:attrName>style.visibility</p:attrName>
                                        </p:attrNameLst>
                                      </p:cBhvr>
                                      <p:to>
                                        <p:strVal val="visible"/>
                                      </p:to>
                                    </p:set>
                                    <p:anim calcmode="lin" valueType="num">
                                      <p:cBhvr>
                                        <p:cTn dur="1000" fill="hold" id="47"/>
                                        <p:tgtEl>
                                          <p:spTgt spid="11"/>
                                        </p:tgtEl>
                                        <p:attrNameLst>
                                          <p:attrName>ppt_w</p:attrName>
                                        </p:attrNameLst>
                                      </p:cBhvr>
                                      <p:tavLst>
                                        <p:tav tm="0">
                                          <p:val>
                                            <p:fltVal val="0"/>
                                          </p:val>
                                        </p:tav>
                                        <p:tav tm="100000">
                                          <p:val>
                                            <p:strVal val="#ppt_w"/>
                                          </p:val>
                                        </p:tav>
                                      </p:tavLst>
                                    </p:anim>
                                    <p:anim calcmode="lin" valueType="num">
                                      <p:cBhvr>
                                        <p:cTn dur="1000" fill="hold" id="48"/>
                                        <p:tgtEl>
                                          <p:spTgt spid="11"/>
                                        </p:tgtEl>
                                        <p:attrNameLst>
                                          <p:attrName>ppt_h</p:attrName>
                                        </p:attrNameLst>
                                      </p:cBhvr>
                                      <p:tavLst>
                                        <p:tav tm="0">
                                          <p:val>
                                            <p:fltVal val="0"/>
                                          </p:val>
                                        </p:tav>
                                        <p:tav tm="100000">
                                          <p:val>
                                            <p:strVal val="#ppt_h"/>
                                          </p:val>
                                        </p:tav>
                                      </p:tavLst>
                                    </p:anim>
                                    <p:anim calcmode="lin" valueType="num">
                                      <p:cBhvr>
                                        <p:cTn dur="1000" fill="hold" id="49"/>
                                        <p:tgtEl>
                                          <p:spTgt spid="11"/>
                                        </p:tgtEl>
                                        <p:attrNameLst>
                                          <p:attrName>ppt_x</p:attrName>
                                        </p:attrNameLst>
                                      </p:cBhvr>
                                      <p:tavLst>
                                        <p:tav fmla="#ppt_x+(cos(-2*pi*(1-$))*-#ppt_x-sin(-2*pi*(1-$))*(1-#ppt_y))*(1-$)" tm="0">
                                          <p:val>
                                            <p:fltVal val="0"/>
                                          </p:val>
                                        </p:tav>
                                        <p:tav tm="100000">
                                          <p:val>
                                            <p:fltVal val="1"/>
                                          </p:val>
                                        </p:tav>
                                      </p:tavLst>
                                    </p:anim>
                                    <p:anim calcmode="lin" valueType="num">
                                      <p:cBhvr>
                                        <p:cTn dur="1000" fill="hold" id="50"/>
                                        <p:tgtEl>
                                          <p:spTgt spid="11"/>
                                        </p:tgtEl>
                                        <p:attrNameLst>
                                          <p:attrName>ppt_y</p:attrName>
                                        </p:attrNameLst>
                                      </p:cBhvr>
                                      <p:tavLst>
                                        <p:tav fmla="#ppt_y+(sin(-2*pi*(1-$))*-#ppt_x+cos(-2*pi*(1-$))*(1-#ppt_y))*(1-$)" tm="0">
                                          <p:val>
                                            <p:fltVal val="0"/>
                                          </p:val>
                                        </p:tav>
                                        <p:tav tm="100000">
                                          <p:val>
                                            <p:fltVal val="1"/>
                                          </p:val>
                                        </p:tav>
                                      </p:tavLst>
                                    </p:anim>
                                  </p:childTnLst>
                                </p:cTn>
                              </p:par>
                            </p:childTnLst>
                          </p:cTn>
                        </p:par>
                        <p:par>
                          <p:cTn fill="hold" id="51" nodeType="afterGroup">
                            <p:stCondLst>
                              <p:cond delay="3500"/>
                            </p:stCondLst>
                            <p:childTnLst>
                              <p:par>
                                <p:cTn fill="hold" grpId="0" id="52" nodeType="afterEffect" presetClass="entr" presetID="23" presetSubtype="528">
                                  <p:stCondLst>
                                    <p:cond delay="0"/>
                                  </p:stCondLst>
                                  <p:childTnLst>
                                    <p:set>
                                      <p:cBhvr>
                                        <p:cTn dur="1" fill="hold" id="53">
                                          <p:stCondLst>
                                            <p:cond delay="0"/>
                                          </p:stCondLst>
                                        </p:cTn>
                                        <p:tgtEl>
                                          <p:spTgt spid="10"/>
                                        </p:tgtEl>
                                        <p:attrNameLst>
                                          <p:attrName>style.visibility</p:attrName>
                                        </p:attrNameLst>
                                      </p:cBhvr>
                                      <p:to>
                                        <p:strVal val="visible"/>
                                      </p:to>
                                    </p:set>
                                    <p:anim calcmode="lin" valueType="num">
                                      <p:cBhvr>
                                        <p:cTn dur="500" fill="hold" id="54"/>
                                        <p:tgtEl>
                                          <p:spTgt spid="10"/>
                                        </p:tgtEl>
                                        <p:attrNameLst>
                                          <p:attrName>ppt_w</p:attrName>
                                        </p:attrNameLst>
                                      </p:cBhvr>
                                      <p:tavLst>
                                        <p:tav tm="0">
                                          <p:val>
                                            <p:fltVal val="0"/>
                                          </p:val>
                                        </p:tav>
                                        <p:tav tm="100000">
                                          <p:val>
                                            <p:strVal val="#ppt_w"/>
                                          </p:val>
                                        </p:tav>
                                      </p:tavLst>
                                    </p:anim>
                                    <p:anim calcmode="lin" valueType="num">
                                      <p:cBhvr>
                                        <p:cTn dur="500" fill="hold" id="55"/>
                                        <p:tgtEl>
                                          <p:spTgt spid="10"/>
                                        </p:tgtEl>
                                        <p:attrNameLst>
                                          <p:attrName>ppt_h</p:attrName>
                                        </p:attrNameLst>
                                      </p:cBhvr>
                                      <p:tavLst>
                                        <p:tav tm="0">
                                          <p:val>
                                            <p:fltVal val="0"/>
                                          </p:val>
                                        </p:tav>
                                        <p:tav tm="100000">
                                          <p:val>
                                            <p:strVal val="#ppt_h"/>
                                          </p:val>
                                        </p:tav>
                                      </p:tavLst>
                                    </p:anim>
                                    <p:anim calcmode="lin" valueType="num">
                                      <p:cBhvr>
                                        <p:cTn dur="500" fill="hold" id="56"/>
                                        <p:tgtEl>
                                          <p:spTgt spid="10"/>
                                        </p:tgtEl>
                                        <p:attrNameLst>
                                          <p:attrName>ppt_x</p:attrName>
                                        </p:attrNameLst>
                                      </p:cBhvr>
                                      <p:tavLst>
                                        <p:tav tm="0">
                                          <p:val>
                                            <p:fltVal val="0.5"/>
                                          </p:val>
                                        </p:tav>
                                        <p:tav tm="100000">
                                          <p:val>
                                            <p:strVal val="#ppt_x"/>
                                          </p:val>
                                        </p:tav>
                                      </p:tavLst>
                                    </p:anim>
                                    <p:anim calcmode="lin" valueType="num">
                                      <p:cBhvr>
                                        <p:cTn dur="500" fill="hold" id="57"/>
                                        <p:tgtEl>
                                          <p:spTgt spid="10"/>
                                        </p:tgtEl>
                                        <p:attrNameLst>
                                          <p:attrName>ppt_y</p:attrName>
                                        </p:attrNameLst>
                                      </p:cBhvr>
                                      <p:tavLst>
                                        <p:tav tm="0">
                                          <p:val>
                                            <p:fltVal val="0.5"/>
                                          </p:val>
                                        </p:tav>
                                        <p:tav tm="100000">
                                          <p:val>
                                            <p:strVal val="#ppt_y"/>
                                          </p:val>
                                        </p:tav>
                                      </p:tavLst>
                                    </p:anim>
                                  </p:childTnLst>
                                </p:cTn>
                              </p:par>
                              <p:par>
                                <p:cTn fill="hold" grpId="0" id="58" nodeType="withEffect" presetClass="entr" presetID="23" presetSubtype="528">
                                  <p:stCondLst>
                                    <p:cond delay="0"/>
                                  </p:stCondLst>
                                  <p:childTnLst>
                                    <p:set>
                                      <p:cBhvr>
                                        <p:cTn dur="1" fill="hold" id="59">
                                          <p:stCondLst>
                                            <p:cond delay="0"/>
                                          </p:stCondLst>
                                        </p:cTn>
                                        <p:tgtEl>
                                          <p:spTgt spid="12"/>
                                        </p:tgtEl>
                                        <p:attrNameLst>
                                          <p:attrName>style.visibility</p:attrName>
                                        </p:attrNameLst>
                                      </p:cBhvr>
                                      <p:to>
                                        <p:strVal val="visible"/>
                                      </p:to>
                                    </p:set>
                                    <p:anim calcmode="lin" valueType="num">
                                      <p:cBhvr>
                                        <p:cTn dur="500" fill="hold" id="60"/>
                                        <p:tgtEl>
                                          <p:spTgt spid="12"/>
                                        </p:tgtEl>
                                        <p:attrNameLst>
                                          <p:attrName>ppt_w</p:attrName>
                                        </p:attrNameLst>
                                      </p:cBhvr>
                                      <p:tavLst>
                                        <p:tav tm="0">
                                          <p:val>
                                            <p:fltVal val="0"/>
                                          </p:val>
                                        </p:tav>
                                        <p:tav tm="100000">
                                          <p:val>
                                            <p:strVal val="#ppt_w"/>
                                          </p:val>
                                        </p:tav>
                                      </p:tavLst>
                                    </p:anim>
                                    <p:anim calcmode="lin" valueType="num">
                                      <p:cBhvr>
                                        <p:cTn dur="500" fill="hold" id="61"/>
                                        <p:tgtEl>
                                          <p:spTgt spid="12"/>
                                        </p:tgtEl>
                                        <p:attrNameLst>
                                          <p:attrName>ppt_h</p:attrName>
                                        </p:attrNameLst>
                                      </p:cBhvr>
                                      <p:tavLst>
                                        <p:tav tm="0">
                                          <p:val>
                                            <p:fltVal val="0"/>
                                          </p:val>
                                        </p:tav>
                                        <p:tav tm="100000">
                                          <p:val>
                                            <p:strVal val="#ppt_h"/>
                                          </p:val>
                                        </p:tav>
                                      </p:tavLst>
                                    </p:anim>
                                    <p:anim calcmode="lin" valueType="num">
                                      <p:cBhvr>
                                        <p:cTn dur="500" fill="hold" id="62"/>
                                        <p:tgtEl>
                                          <p:spTgt spid="12"/>
                                        </p:tgtEl>
                                        <p:attrNameLst>
                                          <p:attrName>ppt_x</p:attrName>
                                        </p:attrNameLst>
                                      </p:cBhvr>
                                      <p:tavLst>
                                        <p:tav tm="0">
                                          <p:val>
                                            <p:fltVal val="0.5"/>
                                          </p:val>
                                        </p:tav>
                                        <p:tav tm="100000">
                                          <p:val>
                                            <p:strVal val="#ppt_x"/>
                                          </p:val>
                                        </p:tav>
                                      </p:tavLst>
                                    </p:anim>
                                    <p:anim calcmode="lin" valueType="num">
                                      <p:cBhvr>
                                        <p:cTn dur="500" fill="hold" id="63"/>
                                        <p:tgtEl>
                                          <p:spTgt spid="12"/>
                                        </p:tgtEl>
                                        <p:attrNameLst>
                                          <p:attrName>ppt_y</p:attrName>
                                        </p:attrNameLst>
                                      </p:cBhvr>
                                      <p:tavLst>
                                        <p:tav tm="0">
                                          <p:val>
                                            <p:fltVal val="0.5"/>
                                          </p:val>
                                        </p:tav>
                                        <p:tav tm="100000">
                                          <p:val>
                                            <p:strVal val="#ppt_y"/>
                                          </p:val>
                                        </p:tav>
                                      </p:tavLst>
                                    </p:anim>
                                  </p:childTnLst>
                                </p:cTn>
                              </p:par>
                            </p:childTnLst>
                          </p:cTn>
                        </p:par>
                        <p:par>
                          <p:cTn fill="hold" id="64" nodeType="afterGroup">
                            <p:stCondLst>
                              <p:cond delay="4000"/>
                            </p:stCondLst>
                            <p:childTnLst>
                              <p:par>
                                <p:cTn fill="hold" grpId="0" id="65" nodeType="afterEffect" presetClass="entr" presetID="23" presetSubtype="528">
                                  <p:stCondLst>
                                    <p:cond delay="0"/>
                                  </p:stCondLst>
                                  <p:childTnLst>
                                    <p:set>
                                      <p:cBhvr>
                                        <p:cTn dur="1" fill="hold" id="66">
                                          <p:stCondLst>
                                            <p:cond delay="0"/>
                                          </p:stCondLst>
                                        </p:cTn>
                                        <p:tgtEl>
                                          <p:spTgt spid="9"/>
                                        </p:tgtEl>
                                        <p:attrNameLst>
                                          <p:attrName>style.visibility</p:attrName>
                                        </p:attrNameLst>
                                      </p:cBhvr>
                                      <p:to>
                                        <p:strVal val="visible"/>
                                      </p:to>
                                    </p:set>
                                    <p:anim calcmode="lin" valueType="num">
                                      <p:cBhvr>
                                        <p:cTn dur="500" fill="hold" id="67"/>
                                        <p:tgtEl>
                                          <p:spTgt spid="9"/>
                                        </p:tgtEl>
                                        <p:attrNameLst>
                                          <p:attrName>ppt_w</p:attrName>
                                        </p:attrNameLst>
                                      </p:cBhvr>
                                      <p:tavLst>
                                        <p:tav tm="0">
                                          <p:val>
                                            <p:fltVal val="0"/>
                                          </p:val>
                                        </p:tav>
                                        <p:tav tm="100000">
                                          <p:val>
                                            <p:strVal val="#ppt_w"/>
                                          </p:val>
                                        </p:tav>
                                      </p:tavLst>
                                    </p:anim>
                                    <p:anim calcmode="lin" valueType="num">
                                      <p:cBhvr>
                                        <p:cTn dur="500" fill="hold" id="68"/>
                                        <p:tgtEl>
                                          <p:spTgt spid="9"/>
                                        </p:tgtEl>
                                        <p:attrNameLst>
                                          <p:attrName>ppt_h</p:attrName>
                                        </p:attrNameLst>
                                      </p:cBhvr>
                                      <p:tavLst>
                                        <p:tav tm="0">
                                          <p:val>
                                            <p:fltVal val="0"/>
                                          </p:val>
                                        </p:tav>
                                        <p:tav tm="100000">
                                          <p:val>
                                            <p:strVal val="#ppt_h"/>
                                          </p:val>
                                        </p:tav>
                                      </p:tavLst>
                                    </p:anim>
                                    <p:anim calcmode="lin" valueType="num">
                                      <p:cBhvr>
                                        <p:cTn dur="500" fill="hold" id="69"/>
                                        <p:tgtEl>
                                          <p:spTgt spid="9"/>
                                        </p:tgtEl>
                                        <p:attrNameLst>
                                          <p:attrName>ppt_x</p:attrName>
                                        </p:attrNameLst>
                                      </p:cBhvr>
                                      <p:tavLst>
                                        <p:tav tm="0">
                                          <p:val>
                                            <p:fltVal val="0.5"/>
                                          </p:val>
                                        </p:tav>
                                        <p:tav tm="100000">
                                          <p:val>
                                            <p:strVal val="#ppt_x"/>
                                          </p:val>
                                        </p:tav>
                                      </p:tavLst>
                                    </p:anim>
                                    <p:anim calcmode="lin" valueType="num">
                                      <p:cBhvr>
                                        <p:cTn dur="500" fill="hold" id="70"/>
                                        <p:tgtEl>
                                          <p:spTgt spid="9"/>
                                        </p:tgtEl>
                                        <p:attrNameLst>
                                          <p:attrName>ppt_y</p:attrName>
                                        </p:attrNameLst>
                                      </p:cBhvr>
                                      <p:tavLst>
                                        <p:tav tm="0">
                                          <p:val>
                                            <p:fltVal val="0.5"/>
                                          </p:val>
                                        </p:tav>
                                        <p:tav tm="100000">
                                          <p:val>
                                            <p:strVal val="#ppt_y"/>
                                          </p:val>
                                        </p:tav>
                                      </p:tavLst>
                                    </p:anim>
                                  </p:childTnLst>
                                </p:cTn>
                              </p:par>
                              <p:par>
                                <p:cTn fill="hold" grpId="0" id="71" nodeType="withEffect" presetClass="entr" presetID="23" presetSubtype="528">
                                  <p:stCondLst>
                                    <p:cond delay="0"/>
                                  </p:stCondLst>
                                  <p:childTnLst>
                                    <p:set>
                                      <p:cBhvr>
                                        <p:cTn dur="1" fill="hold" id="72">
                                          <p:stCondLst>
                                            <p:cond delay="0"/>
                                          </p:stCondLst>
                                        </p:cTn>
                                        <p:tgtEl>
                                          <p:spTgt spid="13"/>
                                        </p:tgtEl>
                                        <p:attrNameLst>
                                          <p:attrName>style.visibility</p:attrName>
                                        </p:attrNameLst>
                                      </p:cBhvr>
                                      <p:to>
                                        <p:strVal val="visible"/>
                                      </p:to>
                                    </p:set>
                                    <p:anim calcmode="lin" valueType="num">
                                      <p:cBhvr>
                                        <p:cTn dur="500" fill="hold" id="73"/>
                                        <p:tgtEl>
                                          <p:spTgt spid="13"/>
                                        </p:tgtEl>
                                        <p:attrNameLst>
                                          <p:attrName>ppt_w</p:attrName>
                                        </p:attrNameLst>
                                      </p:cBhvr>
                                      <p:tavLst>
                                        <p:tav tm="0">
                                          <p:val>
                                            <p:fltVal val="0"/>
                                          </p:val>
                                        </p:tav>
                                        <p:tav tm="100000">
                                          <p:val>
                                            <p:strVal val="#ppt_w"/>
                                          </p:val>
                                        </p:tav>
                                      </p:tavLst>
                                    </p:anim>
                                    <p:anim calcmode="lin" valueType="num">
                                      <p:cBhvr>
                                        <p:cTn dur="500" fill="hold" id="74"/>
                                        <p:tgtEl>
                                          <p:spTgt spid="13"/>
                                        </p:tgtEl>
                                        <p:attrNameLst>
                                          <p:attrName>ppt_h</p:attrName>
                                        </p:attrNameLst>
                                      </p:cBhvr>
                                      <p:tavLst>
                                        <p:tav tm="0">
                                          <p:val>
                                            <p:fltVal val="0"/>
                                          </p:val>
                                        </p:tav>
                                        <p:tav tm="100000">
                                          <p:val>
                                            <p:strVal val="#ppt_h"/>
                                          </p:val>
                                        </p:tav>
                                      </p:tavLst>
                                    </p:anim>
                                    <p:anim calcmode="lin" valueType="num">
                                      <p:cBhvr>
                                        <p:cTn dur="500" fill="hold" id="75"/>
                                        <p:tgtEl>
                                          <p:spTgt spid="13"/>
                                        </p:tgtEl>
                                        <p:attrNameLst>
                                          <p:attrName>ppt_x</p:attrName>
                                        </p:attrNameLst>
                                      </p:cBhvr>
                                      <p:tavLst>
                                        <p:tav tm="0">
                                          <p:val>
                                            <p:fltVal val="0.5"/>
                                          </p:val>
                                        </p:tav>
                                        <p:tav tm="100000">
                                          <p:val>
                                            <p:strVal val="#ppt_x"/>
                                          </p:val>
                                        </p:tav>
                                      </p:tavLst>
                                    </p:anim>
                                    <p:anim calcmode="lin" valueType="num">
                                      <p:cBhvr>
                                        <p:cTn dur="500" fill="hold" id="76"/>
                                        <p:tgtEl>
                                          <p:spTgt spid="13"/>
                                        </p:tgtEl>
                                        <p:attrNameLst>
                                          <p:attrName>ppt_y</p:attrName>
                                        </p:attrNameLst>
                                      </p:cBhvr>
                                      <p:tavLst>
                                        <p:tav tm="0">
                                          <p:val>
                                            <p:fltVal val="0.5"/>
                                          </p:val>
                                        </p:tav>
                                        <p:tav tm="100000">
                                          <p:val>
                                            <p:strVal val="#ppt_y"/>
                                          </p:val>
                                        </p:tav>
                                      </p:tavLst>
                                    </p:anim>
                                  </p:childTnLst>
                                </p:cTn>
                              </p:par>
                            </p:childTnLst>
                          </p:cTn>
                        </p:par>
                        <p:par>
                          <p:cTn fill="hold" id="77" nodeType="afterGroup">
                            <p:stCondLst>
                              <p:cond delay="4500"/>
                            </p:stCondLst>
                            <p:childTnLst>
                              <p:par>
                                <p:cTn fill="hold" grpId="0" id="78" nodeType="afterEffect" presetClass="entr" presetID="42" presetSubtype="0">
                                  <p:stCondLst>
                                    <p:cond delay="0"/>
                                  </p:stCondLst>
                                  <p:childTnLst>
                                    <p:set>
                                      <p:cBhvr>
                                        <p:cTn dur="1" fill="hold" id="79">
                                          <p:stCondLst>
                                            <p:cond delay="0"/>
                                          </p:stCondLst>
                                        </p:cTn>
                                        <p:tgtEl>
                                          <p:spTgt spid="14"/>
                                        </p:tgtEl>
                                        <p:attrNameLst>
                                          <p:attrName>style.visibility</p:attrName>
                                        </p:attrNameLst>
                                      </p:cBhvr>
                                      <p:to>
                                        <p:strVal val="visible"/>
                                      </p:to>
                                    </p:set>
                                    <p:animEffect filter="fade" transition="in">
                                      <p:cBhvr>
                                        <p:cTn dur="1000" id="80"/>
                                        <p:tgtEl>
                                          <p:spTgt spid="14"/>
                                        </p:tgtEl>
                                      </p:cBhvr>
                                    </p:animEffect>
                                    <p:anim calcmode="lin" valueType="num">
                                      <p:cBhvr>
                                        <p:cTn dur="1000" fill="hold" id="81"/>
                                        <p:tgtEl>
                                          <p:spTgt spid="14"/>
                                        </p:tgtEl>
                                        <p:attrNameLst>
                                          <p:attrName>ppt_x</p:attrName>
                                        </p:attrNameLst>
                                      </p:cBhvr>
                                      <p:tavLst>
                                        <p:tav tm="0">
                                          <p:val>
                                            <p:strVal val="#ppt_x"/>
                                          </p:val>
                                        </p:tav>
                                        <p:tav tm="100000">
                                          <p:val>
                                            <p:strVal val="#ppt_x"/>
                                          </p:val>
                                        </p:tav>
                                      </p:tavLst>
                                    </p:anim>
                                    <p:anim calcmode="lin" valueType="num">
                                      <p:cBhvr>
                                        <p:cTn dur="1000" fill="hold" id="82"/>
                                        <p:tgtEl>
                                          <p:spTgt spid="14"/>
                                        </p:tgtEl>
                                        <p:attrNameLst>
                                          <p:attrName>ppt_y</p:attrName>
                                        </p:attrNameLst>
                                      </p:cBhvr>
                                      <p:tavLst>
                                        <p:tav tm="0">
                                          <p:val>
                                            <p:strVal val="#ppt_y+.1"/>
                                          </p:val>
                                        </p:tav>
                                        <p:tav tm="100000">
                                          <p:val>
                                            <p:strVal val="#ppt_y"/>
                                          </p:val>
                                        </p:tav>
                                      </p:tavLst>
                                    </p:anim>
                                  </p:childTnLst>
                                </p:cTn>
                              </p:par>
                            </p:childTnLst>
                          </p:cTn>
                        </p:par>
                        <p:par>
                          <p:cTn fill="hold" id="83" nodeType="afterGroup">
                            <p:stCondLst>
                              <p:cond delay="5500"/>
                            </p:stCondLst>
                            <p:childTnLst>
                              <p:par>
                                <p:cTn fill="hold" grpId="0" id="84" nodeType="afterEffect" presetClass="entr" presetID="42" presetSubtype="0">
                                  <p:stCondLst>
                                    <p:cond delay="0"/>
                                  </p:stCondLst>
                                  <p:childTnLst>
                                    <p:set>
                                      <p:cBhvr>
                                        <p:cTn dur="1" fill="hold" id="85">
                                          <p:stCondLst>
                                            <p:cond delay="0"/>
                                          </p:stCondLst>
                                        </p:cTn>
                                        <p:tgtEl>
                                          <p:spTgt spid="15"/>
                                        </p:tgtEl>
                                        <p:attrNameLst>
                                          <p:attrName>style.visibility</p:attrName>
                                        </p:attrNameLst>
                                      </p:cBhvr>
                                      <p:to>
                                        <p:strVal val="visible"/>
                                      </p:to>
                                    </p:set>
                                    <p:animEffect filter="fade" transition="in">
                                      <p:cBhvr>
                                        <p:cTn dur="1000" id="86"/>
                                        <p:tgtEl>
                                          <p:spTgt spid="15"/>
                                        </p:tgtEl>
                                      </p:cBhvr>
                                    </p:animEffect>
                                    <p:anim calcmode="lin" valueType="num">
                                      <p:cBhvr>
                                        <p:cTn dur="1000" fill="hold" id="87"/>
                                        <p:tgtEl>
                                          <p:spTgt spid="15"/>
                                        </p:tgtEl>
                                        <p:attrNameLst>
                                          <p:attrName>ppt_x</p:attrName>
                                        </p:attrNameLst>
                                      </p:cBhvr>
                                      <p:tavLst>
                                        <p:tav tm="0">
                                          <p:val>
                                            <p:strVal val="#ppt_x"/>
                                          </p:val>
                                        </p:tav>
                                        <p:tav tm="100000">
                                          <p:val>
                                            <p:strVal val="#ppt_x"/>
                                          </p:val>
                                        </p:tav>
                                      </p:tavLst>
                                    </p:anim>
                                    <p:anim calcmode="lin" valueType="num">
                                      <p:cBhvr>
                                        <p:cTn dur="1000" fill="hold" id="88"/>
                                        <p:tgtEl>
                                          <p:spTgt spid="15"/>
                                        </p:tgtEl>
                                        <p:attrNameLst>
                                          <p:attrName>ppt_y</p:attrName>
                                        </p:attrNameLst>
                                      </p:cBhvr>
                                      <p:tavLst>
                                        <p:tav tm="0">
                                          <p:val>
                                            <p:strVal val="#ppt_y+.1"/>
                                          </p:val>
                                        </p:tav>
                                        <p:tav tm="100000">
                                          <p:val>
                                            <p:strVal val="#ppt_y"/>
                                          </p:val>
                                        </p:tav>
                                      </p:tavLst>
                                    </p:anim>
                                  </p:childTnLst>
                                </p:cTn>
                              </p:par>
                            </p:childTnLst>
                          </p:cTn>
                        </p:par>
                        <p:par>
                          <p:cTn fill="hold" id="89" nodeType="afterGroup">
                            <p:stCondLst>
                              <p:cond delay="6500"/>
                            </p:stCondLst>
                            <p:childTnLst>
                              <p:par>
                                <p:cTn fill="hold" grpId="0" id="90" nodeType="afterEffect" presetClass="entr" presetID="42" presetSubtype="0">
                                  <p:stCondLst>
                                    <p:cond delay="0"/>
                                  </p:stCondLst>
                                  <p:childTnLst>
                                    <p:set>
                                      <p:cBhvr>
                                        <p:cTn dur="1" fill="hold" id="91">
                                          <p:stCondLst>
                                            <p:cond delay="0"/>
                                          </p:stCondLst>
                                        </p:cTn>
                                        <p:tgtEl>
                                          <p:spTgt spid="16"/>
                                        </p:tgtEl>
                                        <p:attrNameLst>
                                          <p:attrName>style.visibility</p:attrName>
                                        </p:attrNameLst>
                                      </p:cBhvr>
                                      <p:to>
                                        <p:strVal val="visible"/>
                                      </p:to>
                                    </p:set>
                                    <p:animEffect filter="fade" transition="in">
                                      <p:cBhvr>
                                        <p:cTn dur="1000" id="92"/>
                                        <p:tgtEl>
                                          <p:spTgt spid="16"/>
                                        </p:tgtEl>
                                      </p:cBhvr>
                                    </p:animEffect>
                                    <p:anim calcmode="lin" valueType="num">
                                      <p:cBhvr>
                                        <p:cTn dur="1000" fill="hold" id="93"/>
                                        <p:tgtEl>
                                          <p:spTgt spid="16"/>
                                        </p:tgtEl>
                                        <p:attrNameLst>
                                          <p:attrName>ppt_x</p:attrName>
                                        </p:attrNameLst>
                                      </p:cBhvr>
                                      <p:tavLst>
                                        <p:tav tm="0">
                                          <p:val>
                                            <p:strVal val="#ppt_x"/>
                                          </p:val>
                                        </p:tav>
                                        <p:tav tm="100000">
                                          <p:val>
                                            <p:strVal val="#ppt_x"/>
                                          </p:val>
                                        </p:tav>
                                      </p:tavLst>
                                    </p:anim>
                                    <p:anim calcmode="lin" valueType="num">
                                      <p:cBhvr>
                                        <p:cTn dur="1000" fill="hold" id="94"/>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31"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4925988" cy="2770868"/>
          </a:xfrm>
          <a:prstGeom prst="rect">
            <a:avLst/>
          </a:prstGeom>
          <a:noFill/>
          <a:extLst>
            <a:ext uri="{909E8E84-426E-40DD-AFC4-6F175D3DCCD1}">
              <a14:hiddenFill>
                <a:solidFill>
                  <a:srgbClr val="FFFFFF"/>
                </a:solidFill>
              </a14:hiddenFill>
            </a:ext>
          </a:extLst>
        </p:spPr>
      </p:pic>
      <p:sp>
        <p:nvSpPr>
          <p:cNvPr id="32" name="矩形 31"/>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3" name="矩形 32"/>
          <p:cNvSpPr/>
          <p:nvPr/>
        </p:nvSpPr>
        <p:spPr>
          <a:xfrm>
            <a:off x="1316261" y="298621"/>
            <a:ext cx="2011680" cy="365760"/>
          </a:xfrm>
          <a:prstGeom prst="rect">
            <a:avLst/>
          </a:prstGeom>
        </p:spPr>
        <p:txBody>
          <a:bodyPr wrap="none">
            <a:spAutoFit/>
          </a:bodyPr>
          <a:lstStyle/>
          <a:p>
            <a:r>
              <a:rPr altLang="en-US" lang="zh-CN" sz="1800">
                <a:solidFill>
                  <a:schemeClr val="tx1">
                    <a:lumMod val="95000"/>
                    <a:lumOff val="5000"/>
                  </a:schemeClr>
                </a:solidFill>
                <a:ea charset="-122" panose="020b0503020204020204" pitchFamily="34" typeface="微软雅黑"/>
              </a:rPr>
              <a:t>单击添加文字标题</a:t>
            </a:r>
          </a:p>
        </p:txBody>
      </p:sp>
      <p:sp>
        <p:nvSpPr>
          <p:cNvPr id="34" name="矩形 33"/>
          <p:cNvSpPr/>
          <p:nvPr/>
        </p:nvSpPr>
        <p:spPr>
          <a:xfrm>
            <a:off x="1332210" y="556195"/>
            <a:ext cx="1730990" cy="304800"/>
          </a:xfrm>
          <a:prstGeom prst="rect">
            <a:avLst/>
          </a:prstGeom>
        </p:spPr>
        <p:txBody>
          <a:bodyPr wrap="none">
            <a:spAutoFit/>
          </a:bodyPr>
          <a:lstStyle/>
          <a:p>
            <a:r>
              <a:rPr altLang="zh-CN" lang="en-US" sz="1400">
                <a:solidFill>
                  <a:schemeClr val="tx1">
                    <a:lumMod val="95000"/>
                    <a:lumOff val="5000"/>
                  </a:schemeClr>
                </a:solidFill>
                <a:ea charset="-122" panose="020b0503020204020204" pitchFamily="34" typeface="微软雅黑"/>
              </a:rPr>
              <a:t>Click add text caption</a:t>
            </a:r>
          </a:p>
        </p:txBody>
      </p:sp>
      <p:grpSp>
        <p:nvGrpSpPr>
          <p:cNvPr id="2" name="组合 1"/>
          <p:cNvGrpSpPr/>
          <p:nvPr/>
        </p:nvGrpSpPr>
        <p:grpSpPr>
          <a:xfrm>
            <a:off x="4922113" y="1798331"/>
            <a:ext cx="845281" cy="2174248"/>
            <a:chOff x="5020137" y="1827564"/>
            <a:chExt cx="858698" cy="2218760"/>
          </a:xfrm>
          <a:solidFill>
            <a:srgbClr val="EB193E"/>
          </a:solidFill>
        </p:grpSpPr>
        <p:sp>
          <p:nvSpPr>
            <p:cNvPr id="3" name="Freeform 6"/>
            <p:cNvSpPr/>
            <p:nvPr/>
          </p:nvSpPr>
          <p:spPr bwMode="auto">
            <a:xfrm>
              <a:off x="5020137" y="2217051"/>
              <a:ext cx="858698" cy="1829273"/>
            </a:xfrm>
            <a:custGeom>
              <a:gdLst>
                <a:gd fmla="*/ 1226 w 1228" name="T0"/>
                <a:gd fmla="*/ 234 h 2616" name="T1"/>
                <a:gd fmla="*/ 1196 w 1228" name="T2"/>
                <a:gd fmla="*/ 136 h 2616" name="T3"/>
                <a:gd fmla="*/ 1134 w 1228" name="T4"/>
                <a:gd fmla="*/ 60 h 2616" name="T5"/>
                <a:gd fmla="*/ 1046 w 1228" name="T6"/>
                <a:gd fmla="*/ 12 h 2616" name="T7"/>
                <a:gd fmla="*/ 788 w 1228" name="T8"/>
                <a:gd fmla="*/ 0 h 2616" name="T9"/>
                <a:gd fmla="*/ 768 w 1228" name="T10"/>
                <a:gd fmla="*/ 160 h 2616" name="T11"/>
                <a:gd fmla="*/ 700 w 1228" name="T12"/>
                <a:gd fmla="*/ 398 h 2616" name="T13"/>
                <a:gd fmla="*/ 670 w 1228" name="T14"/>
                <a:gd fmla="*/ 280 h 2616" name="T15"/>
                <a:gd fmla="*/ 674 w 1228" name="T16"/>
                <a:gd fmla="*/ 128 h 2616" name="T17"/>
                <a:gd fmla="*/ 598 w 1228" name="T18"/>
                <a:gd fmla="*/ 172 h 2616" name="T19"/>
                <a:gd fmla="*/ 546 w 1228" name="T20"/>
                <a:gd fmla="*/ 318 h 2616" name="T21"/>
                <a:gd fmla="*/ 506 w 1228" name="T22"/>
                <a:gd fmla="*/ 334 h 2616" name="T23"/>
                <a:gd fmla="*/ 452 w 1228" name="T24"/>
                <a:gd fmla="*/ 110 h 2616" name="T25"/>
                <a:gd fmla="*/ 260 w 1228" name="T26"/>
                <a:gd fmla="*/ 0 h 2616" name="T27"/>
                <a:gd fmla="*/ 158 w 1228" name="T28"/>
                <a:gd fmla="*/ 20 h 2616" name="T29"/>
                <a:gd fmla="*/ 76 w 1228" name="T30"/>
                <a:gd fmla="*/ 76 h 2616" name="T31"/>
                <a:gd fmla="*/ 20 w 1228" name="T32"/>
                <a:gd fmla="*/ 158 h 2616" name="T33"/>
                <a:gd fmla="*/ 0 w 1228" name="T34"/>
                <a:gd fmla="*/ 260 h 2616" name="T35"/>
                <a:gd fmla="*/ 8 w 1228" name="T36"/>
                <a:gd fmla="*/ 1214 h 2616" name="T37"/>
                <a:gd fmla="*/ 60 w 1228" name="T38"/>
                <a:gd fmla="*/ 1266 h 2616" name="T39"/>
                <a:gd fmla="*/ 120 w 1228" name="T40"/>
                <a:gd fmla="*/ 1272 h 2616" name="T41"/>
                <a:gd fmla="*/ 182 w 1228" name="T42"/>
                <a:gd fmla="*/ 1230 h 2616" name="T43"/>
                <a:gd fmla="*/ 200 w 1228" name="T44"/>
                <a:gd fmla="*/ 410 h 2616" name="T45"/>
                <a:gd fmla="*/ 298 w 1228" name="T46"/>
                <a:gd fmla="*/ 2502 h 2616" name="T47"/>
                <a:gd fmla="*/ 318 w 1228" name="T48"/>
                <a:gd fmla="*/ 2560 h 2616" name="T49"/>
                <a:gd fmla="*/ 384 w 1228" name="T50"/>
                <a:gd fmla="*/ 2610 h 2616" name="T51"/>
                <a:gd fmla="*/ 446 w 1228" name="T52"/>
                <a:gd fmla="*/ 2616 h 2616" name="T53"/>
                <a:gd fmla="*/ 482 w 1228" name="T54"/>
                <a:gd fmla="*/ 2610 h 2616" name="T55"/>
                <a:gd fmla="*/ 550 w 1228" name="T56"/>
                <a:gd fmla="*/ 2560 h 2616" name="T57"/>
                <a:gd fmla="*/ 570 w 1228" name="T58"/>
                <a:gd fmla="*/ 2502 h 2616" name="T59"/>
                <a:gd fmla="*/ 680 w 1228" name="T60"/>
                <a:gd fmla="*/ 2490 h 2616" name="T61"/>
                <a:gd fmla="*/ 686 w 1228" name="T62"/>
                <a:gd fmla="*/ 2528 h 2616" name="T63"/>
                <a:gd fmla="*/ 736 w 1228" name="T64"/>
                <a:gd fmla="*/ 2594 h 2616" name="T65"/>
                <a:gd fmla="*/ 792 w 1228" name="T66"/>
                <a:gd fmla="*/ 2614 h 2616" name="T67"/>
                <a:gd fmla="*/ 818 w 1228" name="T68"/>
                <a:gd fmla="*/ 2614 h 2616" name="T69"/>
                <a:gd fmla="*/ 876 w 1228" name="T70"/>
                <a:gd fmla="*/ 2594 h 2616" name="T71"/>
                <a:gd fmla="*/ 926 w 1228" name="T72"/>
                <a:gd fmla="*/ 2528 h 2616" name="T73"/>
                <a:gd fmla="*/ 932 w 1228" name="T74"/>
                <a:gd fmla="*/ 410 h 2616" name="T75"/>
                <a:gd fmla="*/ 1030 w 1228" name="T76"/>
                <a:gd fmla="*/ 1192 h 2616" name="T77"/>
                <a:gd fmla="*/ 1060 w 1228" name="T78"/>
                <a:gd fmla="*/ 1248 h 2616" name="T79"/>
                <a:gd fmla="*/ 1104 w 1228" name="T80"/>
                <a:gd fmla="*/ 1324 h 2616" name="T81"/>
                <a:gd fmla="*/ 1076 w 1228" name="T82"/>
                <a:gd fmla="*/ 1328 h 2616" name="T83"/>
                <a:gd fmla="*/ 1056 w 1228" name="T84"/>
                <a:gd fmla="*/ 1348 h 2616" name="T85"/>
                <a:gd fmla="*/ 1052 w 1228" name="T86"/>
                <a:gd fmla="*/ 1784 h 2616" name="T87"/>
                <a:gd fmla="*/ 1064 w 1228" name="T88"/>
                <a:gd fmla="*/ 1814 h 2616" name="T89"/>
                <a:gd fmla="*/ 1092 w 1228" name="T90"/>
                <a:gd fmla="*/ 1824 h 2616" name="T91"/>
                <a:gd fmla="*/ 1178 w 1228" name="T92"/>
                <a:gd fmla="*/ 1822 h 2616" name="T93"/>
                <a:gd fmla="*/ 1198 w 1228" name="T94"/>
                <a:gd fmla="*/ 1800 h 2616" name="T95"/>
                <a:gd fmla="*/ 1202 w 1228" name="T96"/>
                <a:gd fmla="*/ 1364 h 2616" name="T97"/>
                <a:gd fmla="*/ 1190 w 1228" name="T98"/>
                <a:gd fmla="*/ 1336 h 2616" name="T99"/>
                <a:gd fmla="*/ 1162 w 1228" name="T100"/>
                <a:gd fmla="*/ 1324 h 2616" name="T101"/>
                <a:gd fmla="*/ 1166 w 1228" name="T102"/>
                <a:gd fmla="*/ 1266 h 2616" name="T103"/>
                <a:gd fmla="*/ 1216 w 1228" name="T104"/>
                <a:gd fmla="*/ 1224 h 2616" name="T105"/>
                <a:gd fmla="*/ 1228 w 1228" name="T106"/>
                <a:gd fmla="*/ 1174 h 261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616" w="1228">
                  <a:moveTo>
                    <a:pt x="1228" y="1174"/>
                  </a:moveTo>
                  <a:lnTo>
                    <a:pt x="1228" y="260"/>
                  </a:lnTo>
                  <a:lnTo>
                    <a:pt x="1228" y="260"/>
                  </a:lnTo>
                  <a:lnTo>
                    <a:pt x="1226" y="234"/>
                  </a:lnTo>
                  <a:lnTo>
                    <a:pt x="1222" y="208"/>
                  </a:lnTo>
                  <a:lnTo>
                    <a:pt x="1216" y="182"/>
                  </a:lnTo>
                  <a:lnTo>
                    <a:pt x="1208" y="158"/>
                  </a:lnTo>
                  <a:lnTo>
                    <a:pt x="1196" y="136"/>
                  </a:lnTo>
                  <a:lnTo>
                    <a:pt x="1184" y="114"/>
                  </a:lnTo>
                  <a:lnTo>
                    <a:pt x="1168" y="94"/>
                  </a:lnTo>
                  <a:lnTo>
                    <a:pt x="1152" y="76"/>
                  </a:lnTo>
                  <a:lnTo>
                    <a:pt x="1134" y="60"/>
                  </a:lnTo>
                  <a:lnTo>
                    <a:pt x="1114" y="44"/>
                  </a:lnTo>
                  <a:lnTo>
                    <a:pt x="1092" y="32"/>
                  </a:lnTo>
                  <a:lnTo>
                    <a:pt x="1070" y="20"/>
                  </a:lnTo>
                  <a:lnTo>
                    <a:pt x="1046" y="12"/>
                  </a:lnTo>
                  <a:lnTo>
                    <a:pt x="1020" y="4"/>
                  </a:lnTo>
                  <a:lnTo>
                    <a:pt x="994" y="0"/>
                  </a:lnTo>
                  <a:lnTo>
                    <a:pt x="968" y="0"/>
                  </a:lnTo>
                  <a:lnTo>
                    <a:pt x="788" y="0"/>
                  </a:lnTo>
                  <a:lnTo>
                    <a:pt x="788" y="0"/>
                  </a:lnTo>
                  <a:lnTo>
                    <a:pt x="782" y="66"/>
                  </a:lnTo>
                  <a:lnTo>
                    <a:pt x="776" y="110"/>
                  </a:lnTo>
                  <a:lnTo>
                    <a:pt x="768" y="160"/>
                  </a:lnTo>
                  <a:lnTo>
                    <a:pt x="756" y="214"/>
                  </a:lnTo>
                  <a:lnTo>
                    <a:pt x="742" y="272"/>
                  </a:lnTo>
                  <a:lnTo>
                    <a:pt x="722" y="334"/>
                  </a:lnTo>
                  <a:lnTo>
                    <a:pt x="700" y="398"/>
                  </a:lnTo>
                  <a:lnTo>
                    <a:pt x="700" y="398"/>
                  </a:lnTo>
                  <a:lnTo>
                    <a:pt x="692" y="358"/>
                  </a:lnTo>
                  <a:lnTo>
                    <a:pt x="682" y="318"/>
                  </a:lnTo>
                  <a:lnTo>
                    <a:pt x="670" y="280"/>
                  </a:lnTo>
                  <a:lnTo>
                    <a:pt x="658" y="244"/>
                  </a:lnTo>
                  <a:lnTo>
                    <a:pt x="638" y="192"/>
                  </a:lnTo>
                  <a:lnTo>
                    <a:pt x="628" y="172"/>
                  </a:lnTo>
                  <a:lnTo>
                    <a:pt x="674" y="128"/>
                  </a:lnTo>
                  <a:lnTo>
                    <a:pt x="614" y="68"/>
                  </a:lnTo>
                  <a:lnTo>
                    <a:pt x="554" y="128"/>
                  </a:lnTo>
                  <a:lnTo>
                    <a:pt x="598" y="172"/>
                  </a:lnTo>
                  <a:lnTo>
                    <a:pt x="598" y="172"/>
                  </a:lnTo>
                  <a:lnTo>
                    <a:pt x="590" y="192"/>
                  </a:lnTo>
                  <a:lnTo>
                    <a:pt x="570" y="244"/>
                  </a:lnTo>
                  <a:lnTo>
                    <a:pt x="558" y="280"/>
                  </a:lnTo>
                  <a:lnTo>
                    <a:pt x="546" y="318"/>
                  </a:lnTo>
                  <a:lnTo>
                    <a:pt x="536" y="358"/>
                  </a:lnTo>
                  <a:lnTo>
                    <a:pt x="528" y="398"/>
                  </a:lnTo>
                  <a:lnTo>
                    <a:pt x="528" y="398"/>
                  </a:lnTo>
                  <a:lnTo>
                    <a:pt x="506" y="334"/>
                  </a:lnTo>
                  <a:lnTo>
                    <a:pt x="486" y="272"/>
                  </a:lnTo>
                  <a:lnTo>
                    <a:pt x="472" y="214"/>
                  </a:lnTo>
                  <a:lnTo>
                    <a:pt x="460" y="160"/>
                  </a:lnTo>
                  <a:lnTo>
                    <a:pt x="452" y="110"/>
                  </a:lnTo>
                  <a:lnTo>
                    <a:pt x="446" y="66"/>
                  </a:lnTo>
                  <a:lnTo>
                    <a:pt x="440" y="0"/>
                  </a:lnTo>
                  <a:lnTo>
                    <a:pt x="260" y="0"/>
                  </a:lnTo>
                  <a:lnTo>
                    <a:pt x="260" y="0"/>
                  </a:lnTo>
                  <a:lnTo>
                    <a:pt x="234" y="0"/>
                  </a:lnTo>
                  <a:lnTo>
                    <a:pt x="208" y="4"/>
                  </a:lnTo>
                  <a:lnTo>
                    <a:pt x="182" y="12"/>
                  </a:lnTo>
                  <a:lnTo>
                    <a:pt x="158" y="20"/>
                  </a:lnTo>
                  <a:lnTo>
                    <a:pt x="136" y="32"/>
                  </a:lnTo>
                  <a:lnTo>
                    <a:pt x="114" y="44"/>
                  </a:lnTo>
                  <a:lnTo>
                    <a:pt x="94" y="60"/>
                  </a:lnTo>
                  <a:lnTo>
                    <a:pt x="76" y="76"/>
                  </a:lnTo>
                  <a:lnTo>
                    <a:pt x="60" y="94"/>
                  </a:lnTo>
                  <a:lnTo>
                    <a:pt x="44" y="114"/>
                  </a:lnTo>
                  <a:lnTo>
                    <a:pt x="32" y="136"/>
                  </a:lnTo>
                  <a:lnTo>
                    <a:pt x="20" y="158"/>
                  </a:lnTo>
                  <a:lnTo>
                    <a:pt x="12" y="182"/>
                  </a:lnTo>
                  <a:lnTo>
                    <a:pt x="4" y="208"/>
                  </a:lnTo>
                  <a:lnTo>
                    <a:pt x="0" y="234"/>
                  </a:lnTo>
                  <a:lnTo>
                    <a:pt x="0" y="260"/>
                  </a:lnTo>
                  <a:lnTo>
                    <a:pt x="0" y="1174"/>
                  </a:lnTo>
                  <a:lnTo>
                    <a:pt x="0" y="1174"/>
                  </a:lnTo>
                  <a:lnTo>
                    <a:pt x="2" y="1194"/>
                  </a:lnTo>
                  <a:lnTo>
                    <a:pt x="8" y="1214"/>
                  </a:lnTo>
                  <a:lnTo>
                    <a:pt x="16" y="1230"/>
                  </a:lnTo>
                  <a:lnTo>
                    <a:pt x="28" y="1246"/>
                  </a:lnTo>
                  <a:lnTo>
                    <a:pt x="44" y="1258"/>
                  </a:lnTo>
                  <a:lnTo>
                    <a:pt x="60" y="1266"/>
                  </a:lnTo>
                  <a:lnTo>
                    <a:pt x="80" y="1272"/>
                  </a:lnTo>
                  <a:lnTo>
                    <a:pt x="100" y="1274"/>
                  </a:lnTo>
                  <a:lnTo>
                    <a:pt x="100" y="1274"/>
                  </a:lnTo>
                  <a:lnTo>
                    <a:pt x="120" y="1272"/>
                  </a:lnTo>
                  <a:lnTo>
                    <a:pt x="138" y="1266"/>
                  </a:lnTo>
                  <a:lnTo>
                    <a:pt x="156" y="1258"/>
                  </a:lnTo>
                  <a:lnTo>
                    <a:pt x="170" y="1246"/>
                  </a:lnTo>
                  <a:lnTo>
                    <a:pt x="182" y="1230"/>
                  </a:lnTo>
                  <a:lnTo>
                    <a:pt x="192" y="1214"/>
                  </a:lnTo>
                  <a:lnTo>
                    <a:pt x="198" y="1194"/>
                  </a:lnTo>
                  <a:lnTo>
                    <a:pt x="200" y="1174"/>
                  </a:lnTo>
                  <a:lnTo>
                    <a:pt x="200" y="410"/>
                  </a:lnTo>
                  <a:lnTo>
                    <a:pt x="296" y="410"/>
                  </a:lnTo>
                  <a:lnTo>
                    <a:pt x="296" y="2490"/>
                  </a:lnTo>
                  <a:lnTo>
                    <a:pt x="296" y="2490"/>
                  </a:lnTo>
                  <a:lnTo>
                    <a:pt x="298" y="2502"/>
                  </a:lnTo>
                  <a:lnTo>
                    <a:pt x="300" y="2516"/>
                  </a:lnTo>
                  <a:lnTo>
                    <a:pt x="302" y="2528"/>
                  </a:lnTo>
                  <a:lnTo>
                    <a:pt x="306" y="2538"/>
                  </a:lnTo>
                  <a:lnTo>
                    <a:pt x="318" y="2560"/>
                  </a:lnTo>
                  <a:lnTo>
                    <a:pt x="334" y="2578"/>
                  </a:lnTo>
                  <a:lnTo>
                    <a:pt x="352" y="2594"/>
                  </a:lnTo>
                  <a:lnTo>
                    <a:pt x="374" y="2606"/>
                  </a:lnTo>
                  <a:lnTo>
                    <a:pt x="384" y="2610"/>
                  </a:lnTo>
                  <a:lnTo>
                    <a:pt x="396" y="2612"/>
                  </a:lnTo>
                  <a:lnTo>
                    <a:pt x="410" y="2614"/>
                  </a:lnTo>
                  <a:lnTo>
                    <a:pt x="422" y="2616"/>
                  </a:lnTo>
                  <a:lnTo>
                    <a:pt x="446" y="2616"/>
                  </a:lnTo>
                  <a:lnTo>
                    <a:pt x="446" y="2616"/>
                  </a:lnTo>
                  <a:lnTo>
                    <a:pt x="458" y="2614"/>
                  </a:lnTo>
                  <a:lnTo>
                    <a:pt x="470" y="2612"/>
                  </a:lnTo>
                  <a:lnTo>
                    <a:pt x="482" y="2610"/>
                  </a:lnTo>
                  <a:lnTo>
                    <a:pt x="494" y="2606"/>
                  </a:lnTo>
                  <a:lnTo>
                    <a:pt x="516" y="2594"/>
                  </a:lnTo>
                  <a:lnTo>
                    <a:pt x="534" y="2578"/>
                  </a:lnTo>
                  <a:lnTo>
                    <a:pt x="550" y="2560"/>
                  </a:lnTo>
                  <a:lnTo>
                    <a:pt x="562" y="2538"/>
                  </a:lnTo>
                  <a:lnTo>
                    <a:pt x="566" y="2528"/>
                  </a:lnTo>
                  <a:lnTo>
                    <a:pt x="568" y="2516"/>
                  </a:lnTo>
                  <a:lnTo>
                    <a:pt x="570" y="2502"/>
                  </a:lnTo>
                  <a:lnTo>
                    <a:pt x="572" y="2490"/>
                  </a:lnTo>
                  <a:lnTo>
                    <a:pt x="572" y="1274"/>
                  </a:lnTo>
                  <a:lnTo>
                    <a:pt x="680" y="1274"/>
                  </a:lnTo>
                  <a:lnTo>
                    <a:pt x="680" y="2490"/>
                  </a:lnTo>
                  <a:lnTo>
                    <a:pt x="680" y="2490"/>
                  </a:lnTo>
                  <a:lnTo>
                    <a:pt x="682" y="2502"/>
                  </a:lnTo>
                  <a:lnTo>
                    <a:pt x="682" y="2516"/>
                  </a:lnTo>
                  <a:lnTo>
                    <a:pt x="686" y="2528"/>
                  </a:lnTo>
                  <a:lnTo>
                    <a:pt x="690" y="2538"/>
                  </a:lnTo>
                  <a:lnTo>
                    <a:pt x="702" y="2560"/>
                  </a:lnTo>
                  <a:lnTo>
                    <a:pt x="718" y="2578"/>
                  </a:lnTo>
                  <a:lnTo>
                    <a:pt x="736" y="2594"/>
                  </a:lnTo>
                  <a:lnTo>
                    <a:pt x="756" y="2606"/>
                  </a:lnTo>
                  <a:lnTo>
                    <a:pt x="768" y="2610"/>
                  </a:lnTo>
                  <a:lnTo>
                    <a:pt x="780" y="2612"/>
                  </a:lnTo>
                  <a:lnTo>
                    <a:pt x="792" y="2614"/>
                  </a:lnTo>
                  <a:lnTo>
                    <a:pt x="806" y="2616"/>
                  </a:lnTo>
                  <a:lnTo>
                    <a:pt x="806" y="2616"/>
                  </a:lnTo>
                  <a:lnTo>
                    <a:pt x="806" y="2616"/>
                  </a:lnTo>
                  <a:lnTo>
                    <a:pt x="818" y="2614"/>
                  </a:lnTo>
                  <a:lnTo>
                    <a:pt x="832" y="2612"/>
                  </a:lnTo>
                  <a:lnTo>
                    <a:pt x="844" y="2610"/>
                  </a:lnTo>
                  <a:lnTo>
                    <a:pt x="854" y="2606"/>
                  </a:lnTo>
                  <a:lnTo>
                    <a:pt x="876" y="2594"/>
                  </a:lnTo>
                  <a:lnTo>
                    <a:pt x="894" y="2578"/>
                  </a:lnTo>
                  <a:lnTo>
                    <a:pt x="910" y="2560"/>
                  </a:lnTo>
                  <a:lnTo>
                    <a:pt x="922" y="2538"/>
                  </a:lnTo>
                  <a:lnTo>
                    <a:pt x="926" y="2528"/>
                  </a:lnTo>
                  <a:lnTo>
                    <a:pt x="928" y="2516"/>
                  </a:lnTo>
                  <a:lnTo>
                    <a:pt x="930" y="2502"/>
                  </a:lnTo>
                  <a:lnTo>
                    <a:pt x="932" y="2490"/>
                  </a:lnTo>
                  <a:lnTo>
                    <a:pt x="932" y="410"/>
                  </a:lnTo>
                  <a:lnTo>
                    <a:pt x="1028" y="410"/>
                  </a:lnTo>
                  <a:lnTo>
                    <a:pt x="1028" y="1174"/>
                  </a:lnTo>
                  <a:lnTo>
                    <a:pt x="1028" y="1174"/>
                  </a:lnTo>
                  <a:lnTo>
                    <a:pt x="1030" y="1192"/>
                  </a:lnTo>
                  <a:lnTo>
                    <a:pt x="1034" y="1208"/>
                  </a:lnTo>
                  <a:lnTo>
                    <a:pt x="1040" y="1222"/>
                  </a:lnTo>
                  <a:lnTo>
                    <a:pt x="1050" y="1236"/>
                  </a:lnTo>
                  <a:lnTo>
                    <a:pt x="1060" y="1248"/>
                  </a:lnTo>
                  <a:lnTo>
                    <a:pt x="1074" y="1258"/>
                  </a:lnTo>
                  <a:lnTo>
                    <a:pt x="1088" y="1266"/>
                  </a:lnTo>
                  <a:lnTo>
                    <a:pt x="1104" y="1272"/>
                  </a:lnTo>
                  <a:lnTo>
                    <a:pt x="1104" y="1324"/>
                  </a:lnTo>
                  <a:lnTo>
                    <a:pt x="1092" y="1324"/>
                  </a:lnTo>
                  <a:lnTo>
                    <a:pt x="1092" y="1324"/>
                  </a:lnTo>
                  <a:lnTo>
                    <a:pt x="1084" y="1326"/>
                  </a:lnTo>
                  <a:lnTo>
                    <a:pt x="1076" y="1328"/>
                  </a:lnTo>
                  <a:lnTo>
                    <a:pt x="1070" y="1332"/>
                  </a:lnTo>
                  <a:lnTo>
                    <a:pt x="1064" y="1336"/>
                  </a:lnTo>
                  <a:lnTo>
                    <a:pt x="1060" y="1342"/>
                  </a:lnTo>
                  <a:lnTo>
                    <a:pt x="1056" y="1348"/>
                  </a:lnTo>
                  <a:lnTo>
                    <a:pt x="1054" y="1356"/>
                  </a:lnTo>
                  <a:lnTo>
                    <a:pt x="1052" y="1364"/>
                  </a:lnTo>
                  <a:lnTo>
                    <a:pt x="1052" y="1784"/>
                  </a:lnTo>
                  <a:lnTo>
                    <a:pt x="1052" y="1784"/>
                  </a:lnTo>
                  <a:lnTo>
                    <a:pt x="1054" y="1792"/>
                  </a:lnTo>
                  <a:lnTo>
                    <a:pt x="1056" y="1800"/>
                  </a:lnTo>
                  <a:lnTo>
                    <a:pt x="1060" y="1808"/>
                  </a:lnTo>
                  <a:lnTo>
                    <a:pt x="1064" y="1814"/>
                  </a:lnTo>
                  <a:lnTo>
                    <a:pt x="1070" y="1818"/>
                  </a:lnTo>
                  <a:lnTo>
                    <a:pt x="1076" y="1822"/>
                  </a:lnTo>
                  <a:lnTo>
                    <a:pt x="1084" y="1824"/>
                  </a:lnTo>
                  <a:lnTo>
                    <a:pt x="1092" y="1824"/>
                  </a:lnTo>
                  <a:lnTo>
                    <a:pt x="1162" y="1824"/>
                  </a:lnTo>
                  <a:lnTo>
                    <a:pt x="1162" y="1824"/>
                  </a:lnTo>
                  <a:lnTo>
                    <a:pt x="1170" y="1824"/>
                  </a:lnTo>
                  <a:lnTo>
                    <a:pt x="1178" y="1822"/>
                  </a:lnTo>
                  <a:lnTo>
                    <a:pt x="1184" y="1818"/>
                  </a:lnTo>
                  <a:lnTo>
                    <a:pt x="1190" y="1814"/>
                  </a:lnTo>
                  <a:lnTo>
                    <a:pt x="1194" y="1808"/>
                  </a:lnTo>
                  <a:lnTo>
                    <a:pt x="1198" y="1800"/>
                  </a:lnTo>
                  <a:lnTo>
                    <a:pt x="1200" y="1792"/>
                  </a:lnTo>
                  <a:lnTo>
                    <a:pt x="1202" y="1784"/>
                  </a:lnTo>
                  <a:lnTo>
                    <a:pt x="1202" y="1364"/>
                  </a:lnTo>
                  <a:lnTo>
                    <a:pt x="1202" y="1364"/>
                  </a:lnTo>
                  <a:lnTo>
                    <a:pt x="1200" y="1356"/>
                  </a:lnTo>
                  <a:lnTo>
                    <a:pt x="1198" y="1348"/>
                  </a:lnTo>
                  <a:lnTo>
                    <a:pt x="1194" y="1342"/>
                  </a:lnTo>
                  <a:lnTo>
                    <a:pt x="1190" y="1336"/>
                  </a:lnTo>
                  <a:lnTo>
                    <a:pt x="1184" y="1332"/>
                  </a:lnTo>
                  <a:lnTo>
                    <a:pt x="1178" y="1328"/>
                  </a:lnTo>
                  <a:lnTo>
                    <a:pt x="1170" y="1326"/>
                  </a:lnTo>
                  <a:lnTo>
                    <a:pt x="1162" y="1324"/>
                  </a:lnTo>
                  <a:lnTo>
                    <a:pt x="1150" y="1324"/>
                  </a:lnTo>
                  <a:lnTo>
                    <a:pt x="1150" y="1272"/>
                  </a:lnTo>
                  <a:lnTo>
                    <a:pt x="1150" y="1272"/>
                  </a:lnTo>
                  <a:lnTo>
                    <a:pt x="1166" y="1266"/>
                  </a:lnTo>
                  <a:lnTo>
                    <a:pt x="1182" y="1260"/>
                  </a:lnTo>
                  <a:lnTo>
                    <a:pt x="1194" y="1250"/>
                  </a:lnTo>
                  <a:lnTo>
                    <a:pt x="1206" y="1238"/>
                  </a:lnTo>
                  <a:lnTo>
                    <a:pt x="1216" y="1224"/>
                  </a:lnTo>
                  <a:lnTo>
                    <a:pt x="1222" y="1208"/>
                  </a:lnTo>
                  <a:lnTo>
                    <a:pt x="1226" y="1192"/>
                  </a:lnTo>
                  <a:lnTo>
                    <a:pt x="1228" y="1174"/>
                  </a:lnTo>
                  <a:lnTo>
                    <a:pt x="1228" y="117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800">
                <a:ea charset="-122" panose="020b0503020204020204" pitchFamily="34" typeface="微软雅黑"/>
              </a:endParaRPr>
            </a:p>
          </p:txBody>
        </p:sp>
        <p:sp>
          <p:nvSpPr>
            <p:cNvPr id="4" name="Freeform 5"/>
            <p:cNvSpPr/>
            <p:nvPr/>
          </p:nvSpPr>
          <p:spPr bwMode="auto">
            <a:xfrm>
              <a:off x="5228338" y="1827564"/>
              <a:ext cx="442296" cy="353123"/>
            </a:xfrm>
            <a:custGeom>
              <a:gdLst>
                <a:gd fmla="*/ 2448 w 2480" name="T0"/>
                <a:gd fmla="*/ 50 h 1980" name="T1"/>
                <a:gd fmla="*/ 2352 w 2480" name="T2"/>
                <a:gd fmla="*/ 162 h 1980" name="T3"/>
                <a:gd fmla="*/ 2184 w 2480" name="T4"/>
                <a:gd fmla="*/ 280 h 1980" name="T5"/>
                <a:gd fmla="*/ 2072 w 2480" name="T6"/>
                <a:gd fmla="*/ 324 h 1980" name="T7"/>
                <a:gd fmla="*/ 1938 w 2480" name="T8"/>
                <a:gd fmla="*/ 350 h 1980" name="T9"/>
                <a:gd fmla="*/ 1832 w 2480" name="T10"/>
                <a:gd fmla="*/ 252 h 1980" name="T11"/>
                <a:gd fmla="*/ 1670 w 2480" name="T12"/>
                <a:gd fmla="*/ 150 h 1980" name="T13"/>
                <a:gd fmla="*/ 1488 w 2480" name="T14"/>
                <a:gd fmla="*/ 82 h 1980" name="T15"/>
                <a:gd fmla="*/ 1290 w 2480" name="T16"/>
                <a:gd fmla="*/ 52 h 1980" name="T17"/>
                <a:gd fmla="*/ 1138 w 2480" name="T18"/>
                <a:gd fmla="*/ 56 h 1980" name="T19"/>
                <a:gd fmla="*/ 944 w 2480" name="T20"/>
                <a:gd fmla="*/ 96 h 1980" name="T21"/>
                <a:gd fmla="*/ 768 w 2480" name="T22"/>
                <a:gd fmla="*/ 174 h 1980" name="T23"/>
                <a:gd fmla="*/ 610 w 2480" name="T24"/>
                <a:gd fmla="*/ 284 h 1980" name="T25"/>
                <a:gd fmla="*/ 506 w 2480" name="T26"/>
                <a:gd fmla="*/ 344 h 1980" name="T27"/>
                <a:gd fmla="*/ 378 w 2480" name="T28"/>
                <a:gd fmla="*/ 314 h 1980" name="T29"/>
                <a:gd fmla="*/ 246 w 2480" name="T30"/>
                <a:gd fmla="*/ 252 h 1980" name="T31"/>
                <a:gd fmla="*/ 96 w 2480" name="T32"/>
                <a:gd fmla="*/ 130 h 1980" name="T33"/>
                <a:gd fmla="*/ 8 w 2480" name="T34"/>
                <a:gd fmla="*/ 14 h 1980" name="T35"/>
                <a:gd fmla="*/ 4 w 2480" name="T36"/>
                <a:gd fmla="*/ 62 h 1980" name="T37"/>
                <a:gd fmla="*/ 24 w 2480" name="T38"/>
                <a:gd fmla="*/ 176 h 1980" name="T39"/>
                <a:gd fmla="*/ 110 w 2480" name="T40"/>
                <a:gd fmla="*/ 358 h 1980" name="T41"/>
                <a:gd fmla="*/ 228 w 2480" name="T42"/>
                <a:gd fmla="*/ 488 h 1980" name="T43"/>
                <a:gd fmla="*/ 348 w 2480" name="T44"/>
                <a:gd fmla="*/ 572 h 1980" name="T45"/>
                <a:gd fmla="*/ 332 w 2480" name="T46"/>
                <a:gd fmla="*/ 686 h 1980" name="T47"/>
                <a:gd fmla="*/ 282 w 2480" name="T48"/>
                <a:gd fmla="*/ 900 h 1980" name="T49"/>
                <a:gd fmla="*/ 276 w 2480" name="T50"/>
                <a:gd fmla="*/ 1064 h 1980" name="T51"/>
                <a:gd fmla="*/ 306 w 2480" name="T52"/>
                <a:gd fmla="*/ 1256 h 1980" name="T53"/>
                <a:gd fmla="*/ 370 w 2480" name="T54"/>
                <a:gd fmla="*/ 1434 h 1980" name="T55"/>
                <a:gd fmla="*/ 466 w 2480" name="T56"/>
                <a:gd fmla="*/ 1592 h 1980" name="T57"/>
                <a:gd fmla="*/ 590 w 2480" name="T58"/>
                <a:gd fmla="*/ 1728 h 1980" name="T59"/>
                <a:gd fmla="*/ 740 w 2480" name="T60"/>
                <a:gd fmla="*/ 1840 h 1980" name="T61"/>
                <a:gd fmla="*/ 908 w 2480" name="T62"/>
                <a:gd fmla="*/ 1922 h 1980" name="T63"/>
                <a:gd fmla="*/ 1092 w 2480" name="T64"/>
                <a:gd fmla="*/ 1968 h 1980" name="T65"/>
                <a:gd fmla="*/ 1240 w 2480" name="T66"/>
                <a:gd fmla="*/ 1980 h 1980" name="T67"/>
                <a:gd fmla="*/ 1434 w 2480" name="T68"/>
                <a:gd fmla="*/ 1960 h 1980" name="T69"/>
                <a:gd fmla="*/ 1616 w 2480" name="T70"/>
                <a:gd fmla="*/ 1904 h 1980" name="T71"/>
                <a:gd fmla="*/ 1780 w 2480" name="T72"/>
                <a:gd fmla="*/ 1814 h 1980" name="T73"/>
                <a:gd fmla="*/ 1922 w 2480" name="T74"/>
                <a:gd fmla="*/ 1696 h 1980" name="T75"/>
                <a:gd fmla="*/ 2040 w 2480" name="T76"/>
                <a:gd fmla="*/ 1554 h 1980" name="T77"/>
                <a:gd fmla="*/ 2128 w 2480" name="T78"/>
                <a:gd fmla="*/ 1390 h 1980" name="T79"/>
                <a:gd fmla="*/ 2184 w 2480" name="T80"/>
                <a:gd fmla="*/ 1210 h 1980" name="T81"/>
                <a:gd fmla="*/ 2204 w 2480" name="T82"/>
                <a:gd fmla="*/ 1014 h 1980" name="T83"/>
                <a:gd fmla="*/ 2190 w 2480" name="T84"/>
                <a:gd fmla="*/ 846 h 1980" name="T85"/>
                <a:gd fmla="*/ 2126 w 2480" name="T86"/>
                <a:gd fmla="*/ 634 h 1980" name="T87"/>
                <a:gd fmla="*/ 2160 w 2480" name="T88"/>
                <a:gd fmla="*/ 554 h 1980" name="T89"/>
                <a:gd fmla="*/ 2282 w 2480" name="T90"/>
                <a:gd fmla="*/ 460 h 1980" name="T91"/>
                <a:gd fmla="*/ 2394 w 2480" name="T92"/>
                <a:gd fmla="*/ 318 h 1980" name="T93"/>
                <a:gd fmla="*/ 2462 w 2480" name="T94"/>
                <a:gd fmla="*/ 150 h 1980" name="T95"/>
                <a:gd fmla="*/ 2478 w 2480" name="T96"/>
                <a:gd fmla="*/ 32 h 198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980" w="2480">
                  <a:moveTo>
                    <a:pt x="2480" y="0"/>
                  </a:moveTo>
                  <a:lnTo>
                    <a:pt x="2480" y="0"/>
                  </a:lnTo>
                  <a:lnTo>
                    <a:pt x="2472" y="14"/>
                  </a:lnTo>
                  <a:lnTo>
                    <a:pt x="2448" y="50"/>
                  </a:lnTo>
                  <a:lnTo>
                    <a:pt x="2432" y="74"/>
                  </a:lnTo>
                  <a:lnTo>
                    <a:pt x="2410" y="102"/>
                  </a:lnTo>
                  <a:lnTo>
                    <a:pt x="2384" y="130"/>
                  </a:lnTo>
                  <a:lnTo>
                    <a:pt x="2352" y="162"/>
                  </a:lnTo>
                  <a:lnTo>
                    <a:pt x="2318" y="192"/>
                  </a:lnTo>
                  <a:lnTo>
                    <a:pt x="2278" y="224"/>
                  </a:lnTo>
                  <a:lnTo>
                    <a:pt x="2234" y="252"/>
                  </a:lnTo>
                  <a:lnTo>
                    <a:pt x="2184" y="280"/>
                  </a:lnTo>
                  <a:lnTo>
                    <a:pt x="2158" y="292"/>
                  </a:lnTo>
                  <a:lnTo>
                    <a:pt x="2130" y="304"/>
                  </a:lnTo>
                  <a:lnTo>
                    <a:pt x="2102" y="314"/>
                  </a:lnTo>
                  <a:lnTo>
                    <a:pt x="2072" y="324"/>
                  </a:lnTo>
                  <a:lnTo>
                    <a:pt x="2040" y="332"/>
                  </a:lnTo>
                  <a:lnTo>
                    <a:pt x="2008" y="340"/>
                  </a:lnTo>
                  <a:lnTo>
                    <a:pt x="1974" y="344"/>
                  </a:lnTo>
                  <a:lnTo>
                    <a:pt x="1938" y="350"/>
                  </a:lnTo>
                  <a:lnTo>
                    <a:pt x="1938" y="350"/>
                  </a:lnTo>
                  <a:lnTo>
                    <a:pt x="1904" y="316"/>
                  </a:lnTo>
                  <a:lnTo>
                    <a:pt x="1868" y="284"/>
                  </a:lnTo>
                  <a:lnTo>
                    <a:pt x="1832" y="252"/>
                  </a:lnTo>
                  <a:lnTo>
                    <a:pt x="1794" y="224"/>
                  </a:lnTo>
                  <a:lnTo>
                    <a:pt x="1754" y="198"/>
                  </a:lnTo>
                  <a:lnTo>
                    <a:pt x="1712" y="174"/>
                  </a:lnTo>
                  <a:lnTo>
                    <a:pt x="1670" y="150"/>
                  </a:lnTo>
                  <a:lnTo>
                    <a:pt x="1626" y="130"/>
                  </a:lnTo>
                  <a:lnTo>
                    <a:pt x="1580" y="112"/>
                  </a:lnTo>
                  <a:lnTo>
                    <a:pt x="1534" y="96"/>
                  </a:lnTo>
                  <a:lnTo>
                    <a:pt x="1488" y="82"/>
                  </a:lnTo>
                  <a:lnTo>
                    <a:pt x="1440" y="70"/>
                  </a:lnTo>
                  <a:lnTo>
                    <a:pt x="1390" y="62"/>
                  </a:lnTo>
                  <a:lnTo>
                    <a:pt x="1342" y="56"/>
                  </a:lnTo>
                  <a:lnTo>
                    <a:pt x="1290" y="52"/>
                  </a:lnTo>
                  <a:lnTo>
                    <a:pt x="1240" y="50"/>
                  </a:lnTo>
                  <a:lnTo>
                    <a:pt x="1240" y="50"/>
                  </a:lnTo>
                  <a:lnTo>
                    <a:pt x="1188" y="52"/>
                  </a:lnTo>
                  <a:lnTo>
                    <a:pt x="1138" y="56"/>
                  </a:lnTo>
                  <a:lnTo>
                    <a:pt x="1088" y="62"/>
                  </a:lnTo>
                  <a:lnTo>
                    <a:pt x="1040" y="70"/>
                  </a:lnTo>
                  <a:lnTo>
                    <a:pt x="992" y="82"/>
                  </a:lnTo>
                  <a:lnTo>
                    <a:pt x="944" y="96"/>
                  </a:lnTo>
                  <a:lnTo>
                    <a:pt x="898" y="112"/>
                  </a:lnTo>
                  <a:lnTo>
                    <a:pt x="854" y="130"/>
                  </a:lnTo>
                  <a:lnTo>
                    <a:pt x="810" y="150"/>
                  </a:lnTo>
                  <a:lnTo>
                    <a:pt x="768" y="174"/>
                  </a:lnTo>
                  <a:lnTo>
                    <a:pt x="726" y="198"/>
                  </a:lnTo>
                  <a:lnTo>
                    <a:pt x="686" y="224"/>
                  </a:lnTo>
                  <a:lnTo>
                    <a:pt x="648" y="252"/>
                  </a:lnTo>
                  <a:lnTo>
                    <a:pt x="610" y="284"/>
                  </a:lnTo>
                  <a:lnTo>
                    <a:pt x="576" y="316"/>
                  </a:lnTo>
                  <a:lnTo>
                    <a:pt x="542" y="350"/>
                  </a:lnTo>
                  <a:lnTo>
                    <a:pt x="542" y="350"/>
                  </a:lnTo>
                  <a:lnTo>
                    <a:pt x="506" y="344"/>
                  </a:lnTo>
                  <a:lnTo>
                    <a:pt x="472" y="340"/>
                  </a:lnTo>
                  <a:lnTo>
                    <a:pt x="440" y="332"/>
                  </a:lnTo>
                  <a:lnTo>
                    <a:pt x="408" y="324"/>
                  </a:lnTo>
                  <a:lnTo>
                    <a:pt x="378" y="314"/>
                  </a:lnTo>
                  <a:lnTo>
                    <a:pt x="348" y="304"/>
                  </a:lnTo>
                  <a:lnTo>
                    <a:pt x="322" y="292"/>
                  </a:lnTo>
                  <a:lnTo>
                    <a:pt x="294" y="280"/>
                  </a:lnTo>
                  <a:lnTo>
                    <a:pt x="246" y="252"/>
                  </a:lnTo>
                  <a:lnTo>
                    <a:pt x="202" y="224"/>
                  </a:lnTo>
                  <a:lnTo>
                    <a:pt x="162" y="192"/>
                  </a:lnTo>
                  <a:lnTo>
                    <a:pt x="126" y="162"/>
                  </a:lnTo>
                  <a:lnTo>
                    <a:pt x="96" y="130"/>
                  </a:lnTo>
                  <a:lnTo>
                    <a:pt x="70" y="102"/>
                  </a:lnTo>
                  <a:lnTo>
                    <a:pt x="48" y="74"/>
                  </a:lnTo>
                  <a:lnTo>
                    <a:pt x="30" y="50"/>
                  </a:lnTo>
                  <a:lnTo>
                    <a:pt x="8" y="14"/>
                  </a:lnTo>
                  <a:lnTo>
                    <a:pt x="0" y="0"/>
                  </a:lnTo>
                  <a:lnTo>
                    <a:pt x="0" y="0"/>
                  </a:lnTo>
                  <a:lnTo>
                    <a:pt x="2" y="32"/>
                  </a:lnTo>
                  <a:lnTo>
                    <a:pt x="4" y="62"/>
                  </a:lnTo>
                  <a:lnTo>
                    <a:pt x="8" y="92"/>
                  </a:lnTo>
                  <a:lnTo>
                    <a:pt x="12" y="122"/>
                  </a:lnTo>
                  <a:lnTo>
                    <a:pt x="18" y="150"/>
                  </a:lnTo>
                  <a:lnTo>
                    <a:pt x="24" y="176"/>
                  </a:lnTo>
                  <a:lnTo>
                    <a:pt x="42" y="226"/>
                  </a:lnTo>
                  <a:lnTo>
                    <a:pt x="62" y="274"/>
                  </a:lnTo>
                  <a:lnTo>
                    <a:pt x="84" y="318"/>
                  </a:lnTo>
                  <a:lnTo>
                    <a:pt x="110" y="358"/>
                  </a:lnTo>
                  <a:lnTo>
                    <a:pt x="138" y="396"/>
                  </a:lnTo>
                  <a:lnTo>
                    <a:pt x="168" y="430"/>
                  </a:lnTo>
                  <a:lnTo>
                    <a:pt x="198" y="460"/>
                  </a:lnTo>
                  <a:lnTo>
                    <a:pt x="228" y="488"/>
                  </a:lnTo>
                  <a:lnTo>
                    <a:pt x="260" y="512"/>
                  </a:lnTo>
                  <a:lnTo>
                    <a:pt x="290" y="534"/>
                  </a:lnTo>
                  <a:lnTo>
                    <a:pt x="320" y="554"/>
                  </a:lnTo>
                  <a:lnTo>
                    <a:pt x="348" y="572"/>
                  </a:lnTo>
                  <a:lnTo>
                    <a:pt x="376" y="586"/>
                  </a:lnTo>
                  <a:lnTo>
                    <a:pt x="376" y="586"/>
                  </a:lnTo>
                  <a:lnTo>
                    <a:pt x="352" y="634"/>
                  </a:lnTo>
                  <a:lnTo>
                    <a:pt x="332" y="686"/>
                  </a:lnTo>
                  <a:lnTo>
                    <a:pt x="316" y="738"/>
                  </a:lnTo>
                  <a:lnTo>
                    <a:pt x="300" y="790"/>
                  </a:lnTo>
                  <a:lnTo>
                    <a:pt x="290" y="846"/>
                  </a:lnTo>
                  <a:lnTo>
                    <a:pt x="282" y="900"/>
                  </a:lnTo>
                  <a:lnTo>
                    <a:pt x="276" y="958"/>
                  </a:lnTo>
                  <a:lnTo>
                    <a:pt x="274" y="1014"/>
                  </a:lnTo>
                  <a:lnTo>
                    <a:pt x="274" y="1014"/>
                  </a:lnTo>
                  <a:lnTo>
                    <a:pt x="276" y="1064"/>
                  </a:lnTo>
                  <a:lnTo>
                    <a:pt x="280" y="1114"/>
                  </a:lnTo>
                  <a:lnTo>
                    <a:pt x="286" y="1162"/>
                  </a:lnTo>
                  <a:lnTo>
                    <a:pt x="294" y="1210"/>
                  </a:lnTo>
                  <a:lnTo>
                    <a:pt x="306" y="1256"/>
                  </a:lnTo>
                  <a:lnTo>
                    <a:pt x="318" y="1302"/>
                  </a:lnTo>
                  <a:lnTo>
                    <a:pt x="334" y="1346"/>
                  </a:lnTo>
                  <a:lnTo>
                    <a:pt x="350" y="1390"/>
                  </a:lnTo>
                  <a:lnTo>
                    <a:pt x="370" y="1434"/>
                  </a:lnTo>
                  <a:lnTo>
                    <a:pt x="392" y="1474"/>
                  </a:lnTo>
                  <a:lnTo>
                    <a:pt x="414" y="1516"/>
                  </a:lnTo>
                  <a:lnTo>
                    <a:pt x="440" y="1554"/>
                  </a:lnTo>
                  <a:lnTo>
                    <a:pt x="466" y="1592"/>
                  </a:lnTo>
                  <a:lnTo>
                    <a:pt x="496" y="1628"/>
                  </a:lnTo>
                  <a:lnTo>
                    <a:pt x="526" y="1664"/>
                  </a:lnTo>
                  <a:lnTo>
                    <a:pt x="558" y="1696"/>
                  </a:lnTo>
                  <a:lnTo>
                    <a:pt x="590" y="1728"/>
                  </a:lnTo>
                  <a:lnTo>
                    <a:pt x="626" y="1760"/>
                  </a:lnTo>
                  <a:lnTo>
                    <a:pt x="662" y="1788"/>
                  </a:lnTo>
                  <a:lnTo>
                    <a:pt x="700" y="1814"/>
                  </a:lnTo>
                  <a:lnTo>
                    <a:pt x="740" y="1840"/>
                  </a:lnTo>
                  <a:lnTo>
                    <a:pt x="780" y="1864"/>
                  </a:lnTo>
                  <a:lnTo>
                    <a:pt x="822" y="1884"/>
                  </a:lnTo>
                  <a:lnTo>
                    <a:pt x="864" y="1904"/>
                  </a:lnTo>
                  <a:lnTo>
                    <a:pt x="908" y="1922"/>
                  </a:lnTo>
                  <a:lnTo>
                    <a:pt x="952" y="1936"/>
                  </a:lnTo>
                  <a:lnTo>
                    <a:pt x="998" y="1950"/>
                  </a:lnTo>
                  <a:lnTo>
                    <a:pt x="1046" y="1960"/>
                  </a:lnTo>
                  <a:lnTo>
                    <a:pt x="1092" y="1968"/>
                  </a:lnTo>
                  <a:lnTo>
                    <a:pt x="1140" y="1974"/>
                  </a:lnTo>
                  <a:lnTo>
                    <a:pt x="1190" y="1978"/>
                  </a:lnTo>
                  <a:lnTo>
                    <a:pt x="1240" y="1980"/>
                  </a:lnTo>
                  <a:lnTo>
                    <a:pt x="1240" y="1980"/>
                  </a:lnTo>
                  <a:lnTo>
                    <a:pt x="1290" y="1978"/>
                  </a:lnTo>
                  <a:lnTo>
                    <a:pt x="1338" y="1974"/>
                  </a:lnTo>
                  <a:lnTo>
                    <a:pt x="1386" y="1968"/>
                  </a:lnTo>
                  <a:lnTo>
                    <a:pt x="1434" y="1960"/>
                  </a:lnTo>
                  <a:lnTo>
                    <a:pt x="1480" y="1950"/>
                  </a:lnTo>
                  <a:lnTo>
                    <a:pt x="1526" y="1936"/>
                  </a:lnTo>
                  <a:lnTo>
                    <a:pt x="1572" y="1922"/>
                  </a:lnTo>
                  <a:lnTo>
                    <a:pt x="1616" y="1904"/>
                  </a:lnTo>
                  <a:lnTo>
                    <a:pt x="1658" y="1884"/>
                  </a:lnTo>
                  <a:lnTo>
                    <a:pt x="1700" y="1864"/>
                  </a:lnTo>
                  <a:lnTo>
                    <a:pt x="1740" y="1840"/>
                  </a:lnTo>
                  <a:lnTo>
                    <a:pt x="1780" y="1814"/>
                  </a:lnTo>
                  <a:lnTo>
                    <a:pt x="1816" y="1788"/>
                  </a:lnTo>
                  <a:lnTo>
                    <a:pt x="1854" y="1760"/>
                  </a:lnTo>
                  <a:lnTo>
                    <a:pt x="1888" y="1728"/>
                  </a:lnTo>
                  <a:lnTo>
                    <a:pt x="1922" y="1696"/>
                  </a:lnTo>
                  <a:lnTo>
                    <a:pt x="1954" y="1664"/>
                  </a:lnTo>
                  <a:lnTo>
                    <a:pt x="1984" y="1628"/>
                  </a:lnTo>
                  <a:lnTo>
                    <a:pt x="2012" y="1592"/>
                  </a:lnTo>
                  <a:lnTo>
                    <a:pt x="2040" y="1554"/>
                  </a:lnTo>
                  <a:lnTo>
                    <a:pt x="2064" y="1516"/>
                  </a:lnTo>
                  <a:lnTo>
                    <a:pt x="2088" y="1474"/>
                  </a:lnTo>
                  <a:lnTo>
                    <a:pt x="2110" y="1434"/>
                  </a:lnTo>
                  <a:lnTo>
                    <a:pt x="2128" y="1390"/>
                  </a:lnTo>
                  <a:lnTo>
                    <a:pt x="2146" y="1346"/>
                  </a:lnTo>
                  <a:lnTo>
                    <a:pt x="2162" y="1302"/>
                  </a:lnTo>
                  <a:lnTo>
                    <a:pt x="2174" y="1256"/>
                  </a:lnTo>
                  <a:lnTo>
                    <a:pt x="2184" y="1210"/>
                  </a:lnTo>
                  <a:lnTo>
                    <a:pt x="2194" y="1162"/>
                  </a:lnTo>
                  <a:lnTo>
                    <a:pt x="2200" y="1114"/>
                  </a:lnTo>
                  <a:lnTo>
                    <a:pt x="2204" y="1064"/>
                  </a:lnTo>
                  <a:lnTo>
                    <a:pt x="2204" y="1014"/>
                  </a:lnTo>
                  <a:lnTo>
                    <a:pt x="2204" y="1014"/>
                  </a:lnTo>
                  <a:lnTo>
                    <a:pt x="2202" y="958"/>
                  </a:lnTo>
                  <a:lnTo>
                    <a:pt x="2198" y="900"/>
                  </a:lnTo>
                  <a:lnTo>
                    <a:pt x="2190" y="846"/>
                  </a:lnTo>
                  <a:lnTo>
                    <a:pt x="2178" y="790"/>
                  </a:lnTo>
                  <a:lnTo>
                    <a:pt x="2164" y="738"/>
                  </a:lnTo>
                  <a:lnTo>
                    <a:pt x="2146" y="686"/>
                  </a:lnTo>
                  <a:lnTo>
                    <a:pt x="2126" y="634"/>
                  </a:lnTo>
                  <a:lnTo>
                    <a:pt x="2104" y="586"/>
                  </a:lnTo>
                  <a:lnTo>
                    <a:pt x="2104" y="586"/>
                  </a:lnTo>
                  <a:lnTo>
                    <a:pt x="2130" y="572"/>
                  </a:lnTo>
                  <a:lnTo>
                    <a:pt x="2160" y="554"/>
                  </a:lnTo>
                  <a:lnTo>
                    <a:pt x="2188" y="534"/>
                  </a:lnTo>
                  <a:lnTo>
                    <a:pt x="2220" y="512"/>
                  </a:lnTo>
                  <a:lnTo>
                    <a:pt x="2250" y="488"/>
                  </a:lnTo>
                  <a:lnTo>
                    <a:pt x="2282" y="460"/>
                  </a:lnTo>
                  <a:lnTo>
                    <a:pt x="2312" y="430"/>
                  </a:lnTo>
                  <a:lnTo>
                    <a:pt x="2340" y="396"/>
                  </a:lnTo>
                  <a:lnTo>
                    <a:pt x="2368" y="358"/>
                  </a:lnTo>
                  <a:lnTo>
                    <a:pt x="2394" y="318"/>
                  </a:lnTo>
                  <a:lnTo>
                    <a:pt x="2418" y="274"/>
                  </a:lnTo>
                  <a:lnTo>
                    <a:pt x="2438" y="226"/>
                  </a:lnTo>
                  <a:lnTo>
                    <a:pt x="2454" y="176"/>
                  </a:lnTo>
                  <a:lnTo>
                    <a:pt x="2462" y="150"/>
                  </a:lnTo>
                  <a:lnTo>
                    <a:pt x="2468" y="122"/>
                  </a:lnTo>
                  <a:lnTo>
                    <a:pt x="2472" y="92"/>
                  </a:lnTo>
                  <a:lnTo>
                    <a:pt x="2476" y="62"/>
                  </a:lnTo>
                  <a:lnTo>
                    <a:pt x="2478" y="32"/>
                  </a:lnTo>
                  <a:lnTo>
                    <a:pt x="2480" y="0"/>
                  </a:lnTo>
                  <a:lnTo>
                    <a:pt x="2480" y="0"/>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800">
                <a:ea charset="-122" panose="020b0503020204020204" pitchFamily="34" typeface="微软雅黑"/>
              </a:endParaRPr>
            </a:p>
          </p:txBody>
        </p:sp>
      </p:grpSp>
      <p:grpSp>
        <p:nvGrpSpPr>
          <p:cNvPr id="5" name="组合 4"/>
          <p:cNvGrpSpPr/>
          <p:nvPr/>
        </p:nvGrpSpPr>
        <p:grpSpPr>
          <a:xfrm>
            <a:off x="3233734" y="1641525"/>
            <a:ext cx="845281" cy="2331055"/>
            <a:chOff x="3304959" y="1667547"/>
            <a:chExt cx="858698" cy="2378777"/>
          </a:xfrm>
          <a:solidFill>
            <a:srgbClr val="EB193E"/>
          </a:solidFill>
        </p:grpSpPr>
        <p:sp>
          <p:nvSpPr>
            <p:cNvPr id="6" name="Freeform 6"/>
            <p:cNvSpPr>
              <a:spLocks noEditPoints="1"/>
            </p:cNvSpPr>
            <p:nvPr/>
          </p:nvSpPr>
          <p:spPr bwMode="auto">
            <a:xfrm flipH="1">
              <a:off x="3542202" y="1667547"/>
              <a:ext cx="384213" cy="106241"/>
            </a:xfrm>
            <a:custGeom>
              <a:gdLst>
                <a:gd fmla="*/ 948 w 2112" name="T0"/>
                <a:gd fmla="*/ 2 h 584" name="T1"/>
                <a:gd fmla="*/ 644 w 2112" name="T2"/>
                <a:gd fmla="*/ 24 h 584" name="T3"/>
                <a:gd fmla="*/ 384 w 2112" name="T4"/>
                <a:gd fmla="*/ 66 h 584" name="T5"/>
                <a:gd fmla="*/ 180 w 2112" name="T6"/>
                <a:gd fmla="*/ 128 h 584" name="T7"/>
                <a:gd fmla="*/ 82 w 2112" name="T8"/>
                <a:gd fmla="*/ 178 h 584" name="T9"/>
                <a:gd fmla="*/ 32 w 2112" name="T10"/>
                <a:gd fmla="*/ 220 h 584" name="T11"/>
                <a:gd fmla="*/ 4 w 2112" name="T12"/>
                <a:gd fmla="*/ 262 h 584" name="T13"/>
                <a:gd fmla="*/ 0 w 2112" name="T14"/>
                <a:gd fmla="*/ 292 h 584" name="T15"/>
                <a:gd fmla="*/ 12 w 2112" name="T16"/>
                <a:gd fmla="*/ 336 h 584" name="T17"/>
                <a:gd fmla="*/ 46 w 2112" name="T18"/>
                <a:gd fmla="*/ 380 h 584" name="T19"/>
                <a:gd fmla="*/ 104 w 2112" name="T20"/>
                <a:gd fmla="*/ 420 h 584" name="T21"/>
                <a:gd fmla="*/ 240 w 2112" name="T22"/>
                <a:gd fmla="*/ 478 h 584" name="T23"/>
                <a:gd fmla="*/ 464 w 2112" name="T24"/>
                <a:gd fmla="*/ 534 h 584" name="T25"/>
                <a:gd fmla="*/ 742 w 2112" name="T26"/>
                <a:gd fmla="*/ 572 h 584" name="T27"/>
                <a:gd fmla="*/ 1056 w 2112" name="T28"/>
                <a:gd fmla="*/ 584 h 584" name="T29"/>
                <a:gd fmla="*/ 1268 w 2112" name="T30"/>
                <a:gd fmla="*/ 578 h 584" name="T31"/>
                <a:gd fmla="*/ 1560 w 2112" name="T32"/>
                <a:gd fmla="*/ 550 h 584" name="T33"/>
                <a:gd fmla="*/ 1802 w 2112" name="T34"/>
                <a:gd fmla="*/ 500 h 584" name="T35"/>
                <a:gd fmla="*/ 1984 w 2112" name="T36"/>
                <a:gd fmla="*/ 432 h 584" name="T37"/>
                <a:gd fmla="*/ 2048 w 2112" name="T38"/>
                <a:gd fmla="*/ 392 h 584" name="T39"/>
                <a:gd fmla="*/ 2090 w 2112" name="T40"/>
                <a:gd fmla="*/ 352 h 584" name="T41"/>
                <a:gd fmla="*/ 2110 w 2112" name="T42"/>
                <a:gd fmla="*/ 308 h 584" name="T43"/>
                <a:gd fmla="*/ 2110 w 2112" name="T44"/>
                <a:gd fmla="*/ 278 h 584" name="T45"/>
                <a:gd fmla="*/ 2090 w 2112" name="T46"/>
                <a:gd fmla="*/ 234 h 584" name="T47"/>
                <a:gd fmla="*/ 2048 w 2112" name="T48"/>
                <a:gd fmla="*/ 192 h 584" name="T49"/>
                <a:gd fmla="*/ 1984 w 2112" name="T50"/>
                <a:gd fmla="*/ 154 h 584" name="T51"/>
                <a:gd fmla="*/ 1802 w 2112" name="T52"/>
                <a:gd fmla="*/ 86 h 584" name="T53"/>
                <a:gd fmla="*/ 1560 w 2112" name="T54"/>
                <a:gd fmla="*/ 36 h 584" name="T55"/>
                <a:gd fmla="*/ 1268 w 2112" name="T56"/>
                <a:gd fmla="*/ 6 h 584" name="T57"/>
                <a:gd fmla="*/ 1056 w 2112" name="T58"/>
                <a:gd fmla="*/ 0 h 584" name="T59"/>
                <a:gd fmla="*/ 988 w 2112" name="T60"/>
                <a:gd fmla="*/ 486 h 584" name="T61"/>
                <a:gd fmla="*/ 796 w 2112" name="T62"/>
                <a:gd fmla="*/ 470 h 584" name="T63"/>
                <a:gd fmla="*/ 630 w 2112" name="T64"/>
                <a:gd fmla="*/ 442 h 584" name="T65"/>
                <a:gd fmla="*/ 500 w 2112" name="T66"/>
                <a:gd fmla="*/ 400 h 584" name="T67"/>
                <a:gd fmla="*/ 416 w 2112" name="T68"/>
                <a:gd fmla="*/ 350 h 584" name="T69"/>
                <a:gd fmla="*/ 394 w 2112" name="T70"/>
                <a:gd fmla="*/ 322 h 584" name="T71"/>
                <a:gd fmla="*/ 386 w 2112" name="T72"/>
                <a:gd fmla="*/ 292 h 584" name="T73"/>
                <a:gd fmla="*/ 390 w 2112" name="T74"/>
                <a:gd fmla="*/ 272 h 584" name="T75"/>
                <a:gd fmla="*/ 408 w 2112" name="T76"/>
                <a:gd fmla="*/ 244 h 584" name="T77"/>
                <a:gd fmla="*/ 468 w 2112" name="T78"/>
                <a:gd fmla="*/ 200 h 584" name="T79"/>
                <a:gd fmla="*/ 582 w 2112" name="T80"/>
                <a:gd fmla="*/ 156 h 584" name="T81"/>
                <a:gd fmla="*/ 736 w 2112" name="T82"/>
                <a:gd fmla="*/ 122 h 584" name="T83"/>
                <a:gd fmla="*/ 920 w 2112" name="T84"/>
                <a:gd fmla="*/ 102 h 584" name="T85"/>
                <a:gd fmla="*/ 1056 w 2112" name="T86"/>
                <a:gd fmla="*/ 98 h 584" name="T87"/>
                <a:gd fmla="*/ 1254 w 2112" name="T88"/>
                <a:gd fmla="*/ 108 h 584" name="T89"/>
                <a:gd fmla="*/ 1430 w 2112" name="T90"/>
                <a:gd fmla="*/ 132 h 584" name="T91"/>
                <a:gd fmla="*/ 1572 w 2112" name="T92"/>
                <a:gd fmla="*/ 170 h 584" name="T93"/>
                <a:gd fmla="*/ 1672 w 2112" name="T94"/>
                <a:gd fmla="*/ 216 h 584" name="T95"/>
                <a:gd fmla="*/ 1712 w 2112" name="T96"/>
                <a:gd fmla="*/ 254 h 584" name="T97"/>
                <a:gd fmla="*/ 1724 w 2112" name="T98"/>
                <a:gd fmla="*/ 282 h 584" name="T99"/>
                <a:gd fmla="*/ 1724 w 2112" name="T100"/>
                <a:gd fmla="*/ 302 h 584" name="T101"/>
                <a:gd fmla="*/ 1712 w 2112" name="T102"/>
                <a:gd fmla="*/ 332 h 584" name="T103"/>
                <a:gd fmla="*/ 1672 w 2112" name="T104"/>
                <a:gd fmla="*/ 368 h 584" name="T105"/>
                <a:gd fmla="*/ 1572 w 2112" name="T106"/>
                <a:gd fmla="*/ 416 h 584" name="T107"/>
                <a:gd fmla="*/ 1430 w 2112" name="T108"/>
                <a:gd fmla="*/ 452 h 584" name="T109"/>
                <a:gd fmla="*/ 1254 w 2112" name="T110"/>
                <a:gd fmla="*/ 478 h 584" name="T111"/>
                <a:gd fmla="*/ 1056 w 2112" name="T112"/>
                <a:gd fmla="*/ 486 h 58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584" w="2112">
                  <a:moveTo>
                    <a:pt x="1056" y="0"/>
                  </a:moveTo>
                  <a:lnTo>
                    <a:pt x="1056" y="0"/>
                  </a:lnTo>
                  <a:lnTo>
                    <a:pt x="948" y="2"/>
                  </a:lnTo>
                  <a:lnTo>
                    <a:pt x="842" y="6"/>
                  </a:lnTo>
                  <a:lnTo>
                    <a:pt x="742" y="14"/>
                  </a:lnTo>
                  <a:lnTo>
                    <a:pt x="644" y="24"/>
                  </a:lnTo>
                  <a:lnTo>
                    <a:pt x="552" y="36"/>
                  </a:lnTo>
                  <a:lnTo>
                    <a:pt x="464" y="50"/>
                  </a:lnTo>
                  <a:lnTo>
                    <a:pt x="384" y="66"/>
                  </a:lnTo>
                  <a:lnTo>
                    <a:pt x="308" y="86"/>
                  </a:lnTo>
                  <a:lnTo>
                    <a:pt x="240" y="106"/>
                  </a:lnTo>
                  <a:lnTo>
                    <a:pt x="180" y="128"/>
                  </a:lnTo>
                  <a:lnTo>
                    <a:pt x="126" y="154"/>
                  </a:lnTo>
                  <a:lnTo>
                    <a:pt x="104" y="166"/>
                  </a:lnTo>
                  <a:lnTo>
                    <a:pt x="82" y="178"/>
                  </a:lnTo>
                  <a:lnTo>
                    <a:pt x="64" y="192"/>
                  </a:lnTo>
                  <a:lnTo>
                    <a:pt x="46" y="206"/>
                  </a:lnTo>
                  <a:lnTo>
                    <a:pt x="32" y="220"/>
                  </a:lnTo>
                  <a:lnTo>
                    <a:pt x="20" y="234"/>
                  </a:lnTo>
                  <a:lnTo>
                    <a:pt x="12" y="248"/>
                  </a:lnTo>
                  <a:lnTo>
                    <a:pt x="4" y="262"/>
                  </a:lnTo>
                  <a:lnTo>
                    <a:pt x="0" y="278"/>
                  </a:lnTo>
                  <a:lnTo>
                    <a:pt x="0" y="292"/>
                  </a:lnTo>
                  <a:lnTo>
                    <a:pt x="0" y="292"/>
                  </a:lnTo>
                  <a:lnTo>
                    <a:pt x="0" y="308"/>
                  </a:lnTo>
                  <a:lnTo>
                    <a:pt x="4" y="322"/>
                  </a:lnTo>
                  <a:lnTo>
                    <a:pt x="12" y="336"/>
                  </a:lnTo>
                  <a:lnTo>
                    <a:pt x="20" y="352"/>
                  </a:lnTo>
                  <a:lnTo>
                    <a:pt x="32" y="366"/>
                  </a:lnTo>
                  <a:lnTo>
                    <a:pt x="46" y="380"/>
                  </a:lnTo>
                  <a:lnTo>
                    <a:pt x="64" y="392"/>
                  </a:lnTo>
                  <a:lnTo>
                    <a:pt x="82" y="406"/>
                  </a:lnTo>
                  <a:lnTo>
                    <a:pt x="104" y="420"/>
                  </a:lnTo>
                  <a:lnTo>
                    <a:pt x="126" y="432"/>
                  </a:lnTo>
                  <a:lnTo>
                    <a:pt x="180" y="456"/>
                  </a:lnTo>
                  <a:lnTo>
                    <a:pt x="240" y="478"/>
                  </a:lnTo>
                  <a:lnTo>
                    <a:pt x="308" y="500"/>
                  </a:lnTo>
                  <a:lnTo>
                    <a:pt x="384" y="518"/>
                  </a:lnTo>
                  <a:lnTo>
                    <a:pt x="464" y="534"/>
                  </a:lnTo>
                  <a:lnTo>
                    <a:pt x="552" y="550"/>
                  </a:lnTo>
                  <a:lnTo>
                    <a:pt x="644" y="562"/>
                  </a:lnTo>
                  <a:lnTo>
                    <a:pt x="742" y="572"/>
                  </a:lnTo>
                  <a:lnTo>
                    <a:pt x="842" y="578"/>
                  </a:lnTo>
                  <a:lnTo>
                    <a:pt x="948" y="584"/>
                  </a:lnTo>
                  <a:lnTo>
                    <a:pt x="1056" y="584"/>
                  </a:lnTo>
                  <a:lnTo>
                    <a:pt x="1056" y="584"/>
                  </a:lnTo>
                  <a:lnTo>
                    <a:pt x="1164" y="584"/>
                  </a:lnTo>
                  <a:lnTo>
                    <a:pt x="1268" y="578"/>
                  </a:lnTo>
                  <a:lnTo>
                    <a:pt x="1370" y="572"/>
                  </a:lnTo>
                  <a:lnTo>
                    <a:pt x="1466" y="562"/>
                  </a:lnTo>
                  <a:lnTo>
                    <a:pt x="1560" y="550"/>
                  </a:lnTo>
                  <a:lnTo>
                    <a:pt x="1646" y="534"/>
                  </a:lnTo>
                  <a:lnTo>
                    <a:pt x="1728" y="518"/>
                  </a:lnTo>
                  <a:lnTo>
                    <a:pt x="1802" y="500"/>
                  </a:lnTo>
                  <a:lnTo>
                    <a:pt x="1870" y="478"/>
                  </a:lnTo>
                  <a:lnTo>
                    <a:pt x="1932" y="456"/>
                  </a:lnTo>
                  <a:lnTo>
                    <a:pt x="1984" y="432"/>
                  </a:lnTo>
                  <a:lnTo>
                    <a:pt x="2008" y="420"/>
                  </a:lnTo>
                  <a:lnTo>
                    <a:pt x="2030" y="406"/>
                  </a:lnTo>
                  <a:lnTo>
                    <a:pt x="2048" y="392"/>
                  </a:lnTo>
                  <a:lnTo>
                    <a:pt x="2064" y="380"/>
                  </a:lnTo>
                  <a:lnTo>
                    <a:pt x="2078" y="366"/>
                  </a:lnTo>
                  <a:lnTo>
                    <a:pt x="2090" y="352"/>
                  </a:lnTo>
                  <a:lnTo>
                    <a:pt x="2100" y="336"/>
                  </a:lnTo>
                  <a:lnTo>
                    <a:pt x="2106" y="322"/>
                  </a:lnTo>
                  <a:lnTo>
                    <a:pt x="2110" y="308"/>
                  </a:lnTo>
                  <a:lnTo>
                    <a:pt x="2112" y="292"/>
                  </a:lnTo>
                  <a:lnTo>
                    <a:pt x="2112" y="292"/>
                  </a:lnTo>
                  <a:lnTo>
                    <a:pt x="2110" y="278"/>
                  </a:lnTo>
                  <a:lnTo>
                    <a:pt x="2106" y="262"/>
                  </a:lnTo>
                  <a:lnTo>
                    <a:pt x="2100" y="248"/>
                  </a:lnTo>
                  <a:lnTo>
                    <a:pt x="2090" y="234"/>
                  </a:lnTo>
                  <a:lnTo>
                    <a:pt x="2078" y="220"/>
                  </a:lnTo>
                  <a:lnTo>
                    <a:pt x="2064" y="206"/>
                  </a:lnTo>
                  <a:lnTo>
                    <a:pt x="2048" y="192"/>
                  </a:lnTo>
                  <a:lnTo>
                    <a:pt x="2030" y="178"/>
                  </a:lnTo>
                  <a:lnTo>
                    <a:pt x="2008" y="166"/>
                  </a:lnTo>
                  <a:lnTo>
                    <a:pt x="1984" y="154"/>
                  </a:lnTo>
                  <a:lnTo>
                    <a:pt x="1932" y="128"/>
                  </a:lnTo>
                  <a:lnTo>
                    <a:pt x="1870" y="106"/>
                  </a:lnTo>
                  <a:lnTo>
                    <a:pt x="1802" y="86"/>
                  </a:lnTo>
                  <a:lnTo>
                    <a:pt x="1728" y="66"/>
                  </a:lnTo>
                  <a:lnTo>
                    <a:pt x="1646" y="50"/>
                  </a:lnTo>
                  <a:lnTo>
                    <a:pt x="1560" y="36"/>
                  </a:lnTo>
                  <a:lnTo>
                    <a:pt x="1466" y="24"/>
                  </a:lnTo>
                  <a:lnTo>
                    <a:pt x="1370" y="14"/>
                  </a:lnTo>
                  <a:lnTo>
                    <a:pt x="1268" y="6"/>
                  </a:lnTo>
                  <a:lnTo>
                    <a:pt x="1164" y="2"/>
                  </a:lnTo>
                  <a:lnTo>
                    <a:pt x="1056" y="0"/>
                  </a:lnTo>
                  <a:lnTo>
                    <a:pt x="1056" y="0"/>
                  </a:lnTo>
                  <a:close/>
                  <a:moveTo>
                    <a:pt x="1056" y="486"/>
                  </a:moveTo>
                  <a:lnTo>
                    <a:pt x="1056" y="486"/>
                  </a:lnTo>
                  <a:lnTo>
                    <a:pt x="988" y="486"/>
                  </a:lnTo>
                  <a:lnTo>
                    <a:pt x="920" y="482"/>
                  </a:lnTo>
                  <a:lnTo>
                    <a:pt x="856" y="478"/>
                  </a:lnTo>
                  <a:lnTo>
                    <a:pt x="796" y="470"/>
                  </a:lnTo>
                  <a:lnTo>
                    <a:pt x="736" y="462"/>
                  </a:lnTo>
                  <a:lnTo>
                    <a:pt x="682" y="452"/>
                  </a:lnTo>
                  <a:lnTo>
                    <a:pt x="630" y="442"/>
                  </a:lnTo>
                  <a:lnTo>
                    <a:pt x="582" y="430"/>
                  </a:lnTo>
                  <a:lnTo>
                    <a:pt x="540" y="416"/>
                  </a:lnTo>
                  <a:lnTo>
                    <a:pt x="500" y="400"/>
                  </a:lnTo>
                  <a:lnTo>
                    <a:pt x="468" y="384"/>
                  </a:lnTo>
                  <a:lnTo>
                    <a:pt x="440" y="368"/>
                  </a:lnTo>
                  <a:lnTo>
                    <a:pt x="416" y="350"/>
                  </a:lnTo>
                  <a:lnTo>
                    <a:pt x="408" y="340"/>
                  </a:lnTo>
                  <a:lnTo>
                    <a:pt x="400" y="332"/>
                  </a:lnTo>
                  <a:lnTo>
                    <a:pt x="394" y="322"/>
                  </a:lnTo>
                  <a:lnTo>
                    <a:pt x="390" y="312"/>
                  </a:lnTo>
                  <a:lnTo>
                    <a:pt x="388" y="302"/>
                  </a:lnTo>
                  <a:lnTo>
                    <a:pt x="386" y="292"/>
                  </a:lnTo>
                  <a:lnTo>
                    <a:pt x="386" y="292"/>
                  </a:lnTo>
                  <a:lnTo>
                    <a:pt x="388" y="282"/>
                  </a:lnTo>
                  <a:lnTo>
                    <a:pt x="390" y="272"/>
                  </a:lnTo>
                  <a:lnTo>
                    <a:pt x="394" y="262"/>
                  </a:lnTo>
                  <a:lnTo>
                    <a:pt x="400" y="254"/>
                  </a:lnTo>
                  <a:lnTo>
                    <a:pt x="408" y="244"/>
                  </a:lnTo>
                  <a:lnTo>
                    <a:pt x="416" y="234"/>
                  </a:lnTo>
                  <a:lnTo>
                    <a:pt x="440" y="216"/>
                  </a:lnTo>
                  <a:lnTo>
                    <a:pt x="468" y="200"/>
                  </a:lnTo>
                  <a:lnTo>
                    <a:pt x="500" y="184"/>
                  </a:lnTo>
                  <a:lnTo>
                    <a:pt x="540" y="170"/>
                  </a:lnTo>
                  <a:lnTo>
                    <a:pt x="582" y="156"/>
                  </a:lnTo>
                  <a:lnTo>
                    <a:pt x="630" y="142"/>
                  </a:lnTo>
                  <a:lnTo>
                    <a:pt x="682" y="132"/>
                  </a:lnTo>
                  <a:lnTo>
                    <a:pt x="736" y="122"/>
                  </a:lnTo>
                  <a:lnTo>
                    <a:pt x="796" y="114"/>
                  </a:lnTo>
                  <a:lnTo>
                    <a:pt x="856" y="108"/>
                  </a:lnTo>
                  <a:lnTo>
                    <a:pt x="920" y="102"/>
                  </a:lnTo>
                  <a:lnTo>
                    <a:pt x="988" y="100"/>
                  </a:lnTo>
                  <a:lnTo>
                    <a:pt x="1056" y="98"/>
                  </a:lnTo>
                  <a:lnTo>
                    <a:pt x="1056" y="98"/>
                  </a:lnTo>
                  <a:lnTo>
                    <a:pt x="1124" y="100"/>
                  </a:lnTo>
                  <a:lnTo>
                    <a:pt x="1190" y="102"/>
                  </a:lnTo>
                  <a:lnTo>
                    <a:pt x="1254" y="108"/>
                  </a:lnTo>
                  <a:lnTo>
                    <a:pt x="1316" y="114"/>
                  </a:lnTo>
                  <a:lnTo>
                    <a:pt x="1374" y="122"/>
                  </a:lnTo>
                  <a:lnTo>
                    <a:pt x="1430" y="132"/>
                  </a:lnTo>
                  <a:lnTo>
                    <a:pt x="1482" y="142"/>
                  </a:lnTo>
                  <a:lnTo>
                    <a:pt x="1528" y="156"/>
                  </a:lnTo>
                  <a:lnTo>
                    <a:pt x="1572" y="170"/>
                  </a:lnTo>
                  <a:lnTo>
                    <a:pt x="1610" y="184"/>
                  </a:lnTo>
                  <a:lnTo>
                    <a:pt x="1644" y="200"/>
                  </a:lnTo>
                  <a:lnTo>
                    <a:pt x="1672" y="216"/>
                  </a:lnTo>
                  <a:lnTo>
                    <a:pt x="1694" y="234"/>
                  </a:lnTo>
                  <a:lnTo>
                    <a:pt x="1704" y="244"/>
                  </a:lnTo>
                  <a:lnTo>
                    <a:pt x="1712" y="254"/>
                  </a:lnTo>
                  <a:lnTo>
                    <a:pt x="1716" y="262"/>
                  </a:lnTo>
                  <a:lnTo>
                    <a:pt x="1722" y="272"/>
                  </a:lnTo>
                  <a:lnTo>
                    <a:pt x="1724" y="282"/>
                  </a:lnTo>
                  <a:lnTo>
                    <a:pt x="1724" y="292"/>
                  </a:lnTo>
                  <a:lnTo>
                    <a:pt x="1724" y="292"/>
                  </a:lnTo>
                  <a:lnTo>
                    <a:pt x="1724" y="302"/>
                  </a:lnTo>
                  <a:lnTo>
                    <a:pt x="1722" y="312"/>
                  </a:lnTo>
                  <a:lnTo>
                    <a:pt x="1716" y="322"/>
                  </a:lnTo>
                  <a:lnTo>
                    <a:pt x="1712" y="332"/>
                  </a:lnTo>
                  <a:lnTo>
                    <a:pt x="1704" y="340"/>
                  </a:lnTo>
                  <a:lnTo>
                    <a:pt x="1694" y="350"/>
                  </a:lnTo>
                  <a:lnTo>
                    <a:pt x="1672" y="368"/>
                  </a:lnTo>
                  <a:lnTo>
                    <a:pt x="1644" y="384"/>
                  </a:lnTo>
                  <a:lnTo>
                    <a:pt x="1610" y="400"/>
                  </a:lnTo>
                  <a:lnTo>
                    <a:pt x="1572" y="416"/>
                  </a:lnTo>
                  <a:lnTo>
                    <a:pt x="1528" y="430"/>
                  </a:lnTo>
                  <a:lnTo>
                    <a:pt x="1482" y="442"/>
                  </a:lnTo>
                  <a:lnTo>
                    <a:pt x="1430" y="452"/>
                  </a:lnTo>
                  <a:lnTo>
                    <a:pt x="1374" y="462"/>
                  </a:lnTo>
                  <a:lnTo>
                    <a:pt x="1316" y="470"/>
                  </a:lnTo>
                  <a:lnTo>
                    <a:pt x="1254" y="478"/>
                  </a:lnTo>
                  <a:lnTo>
                    <a:pt x="1190" y="482"/>
                  </a:lnTo>
                  <a:lnTo>
                    <a:pt x="1124" y="486"/>
                  </a:lnTo>
                  <a:lnTo>
                    <a:pt x="1056" y="486"/>
                  </a:lnTo>
                  <a:lnTo>
                    <a:pt x="1056" y="486"/>
                  </a:lnTo>
                  <a:close/>
                </a:path>
              </a:pathLst>
            </a:custGeom>
            <a:grpFill/>
            <a:ln>
              <a:noFill/>
            </a:ln>
          </p:spPr>
          <p:txBody>
            <a:bodyPr anchor="t" anchorCtr="0" bIns="60960" compatLnSpc="1" lIns="121920" numCol="1" rIns="121920" tIns="60960" vert="horz" wrap="square">
              <a:prstTxWarp prst="textNoShape">
                <a:avLst/>
              </a:prstTxWarp>
            </a:bodyPr>
            <a:lstStyle/>
            <a:p>
              <a:endParaRPr altLang="en-US" lang="zh-CN" sz="1800">
                <a:ea charset="-122" panose="020b0503020204020204" pitchFamily="34" typeface="微软雅黑"/>
              </a:endParaRPr>
            </a:p>
          </p:txBody>
        </p:sp>
        <p:grpSp>
          <p:nvGrpSpPr>
            <p:cNvPr id="7" name="组合 6"/>
            <p:cNvGrpSpPr/>
            <p:nvPr/>
          </p:nvGrpSpPr>
          <p:grpSpPr>
            <a:xfrm flipH="1">
              <a:off x="3304959" y="1840848"/>
              <a:ext cx="858698" cy="2205476"/>
              <a:chOff x="3712369" y="1840848"/>
              <a:chExt cx="858698" cy="2205476"/>
            </a:xfrm>
            <a:grpFill/>
          </p:grpSpPr>
          <p:sp>
            <p:nvSpPr>
              <p:cNvPr id="8" name="Freeform 5"/>
              <p:cNvSpPr/>
              <p:nvPr/>
            </p:nvSpPr>
            <p:spPr bwMode="auto">
              <a:xfrm>
                <a:off x="3971795" y="1840848"/>
                <a:ext cx="339845" cy="339839"/>
              </a:xfrm>
              <a:custGeom>
                <a:gdLst>
                  <a:gd fmla="*/ 486 w 486" name="T0"/>
                  <a:gd fmla="*/ 244 h 486" name="T1"/>
                  <a:gd fmla="*/ 482 w 486" name="T2"/>
                  <a:gd fmla="*/ 292 h 486" name="T3"/>
                  <a:gd fmla="*/ 468 w 486" name="T4"/>
                  <a:gd fmla="*/ 338 h 486" name="T5"/>
                  <a:gd fmla="*/ 444 w 486" name="T6"/>
                  <a:gd fmla="*/ 380 h 486" name="T7"/>
                  <a:gd fmla="*/ 416 w 486" name="T8"/>
                  <a:gd fmla="*/ 416 h 486" name="T9"/>
                  <a:gd fmla="*/ 380 w 486" name="T10"/>
                  <a:gd fmla="*/ 444 h 486" name="T11"/>
                  <a:gd fmla="*/ 338 w 486" name="T12"/>
                  <a:gd fmla="*/ 468 h 486" name="T13"/>
                  <a:gd fmla="*/ 292 w 486" name="T14"/>
                  <a:gd fmla="*/ 482 h 486" name="T15"/>
                  <a:gd fmla="*/ 244 w 486" name="T16"/>
                  <a:gd fmla="*/ 486 h 486" name="T17"/>
                  <a:gd fmla="*/ 218 w 486" name="T18"/>
                  <a:gd fmla="*/ 486 h 486" name="T19"/>
                  <a:gd fmla="*/ 170 w 486" name="T20"/>
                  <a:gd fmla="*/ 476 h 486" name="T21"/>
                  <a:gd fmla="*/ 128 w 486" name="T22"/>
                  <a:gd fmla="*/ 458 h 486" name="T23"/>
                  <a:gd fmla="*/ 88 w 486" name="T24"/>
                  <a:gd fmla="*/ 430 h 486" name="T25"/>
                  <a:gd fmla="*/ 56 w 486" name="T26"/>
                  <a:gd fmla="*/ 398 h 486" name="T27"/>
                  <a:gd fmla="*/ 30 w 486" name="T28"/>
                  <a:gd fmla="*/ 360 h 486" name="T29"/>
                  <a:gd fmla="*/ 12 w 486" name="T30"/>
                  <a:gd fmla="*/ 316 h 486" name="T31"/>
                  <a:gd fmla="*/ 2 w 486" name="T32"/>
                  <a:gd fmla="*/ 268 h 486" name="T33"/>
                  <a:gd fmla="*/ 0 w 486" name="T34"/>
                  <a:gd fmla="*/ 244 h 486" name="T35"/>
                  <a:gd fmla="*/ 6 w 486" name="T36"/>
                  <a:gd fmla="*/ 194 h 486" name="T37"/>
                  <a:gd fmla="*/ 20 w 486" name="T38"/>
                  <a:gd fmla="*/ 148 h 486" name="T39"/>
                  <a:gd fmla="*/ 42 w 486" name="T40"/>
                  <a:gd fmla="*/ 108 h 486" name="T41"/>
                  <a:gd fmla="*/ 72 w 486" name="T42"/>
                  <a:gd fmla="*/ 72 h 486" name="T43"/>
                  <a:gd fmla="*/ 108 w 486" name="T44"/>
                  <a:gd fmla="*/ 42 h 486" name="T45"/>
                  <a:gd fmla="*/ 148 w 486" name="T46"/>
                  <a:gd fmla="*/ 20 h 486" name="T47"/>
                  <a:gd fmla="*/ 194 w 486" name="T48"/>
                  <a:gd fmla="*/ 6 h 486" name="T49"/>
                  <a:gd fmla="*/ 244 w 486" name="T50"/>
                  <a:gd fmla="*/ 0 h 486" name="T51"/>
                  <a:gd fmla="*/ 268 w 486" name="T52"/>
                  <a:gd fmla="*/ 2 h 486" name="T53"/>
                  <a:gd fmla="*/ 316 w 486" name="T54"/>
                  <a:gd fmla="*/ 12 h 486" name="T55"/>
                  <a:gd fmla="*/ 360 w 486" name="T56"/>
                  <a:gd fmla="*/ 30 h 486" name="T57"/>
                  <a:gd fmla="*/ 398 w 486" name="T58"/>
                  <a:gd fmla="*/ 56 h 486" name="T59"/>
                  <a:gd fmla="*/ 430 w 486" name="T60"/>
                  <a:gd fmla="*/ 88 h 486" name="T61"/>
                  <a:gd fmla="*/ 458 w 486" name="T62"/>
                  <a:gd fmla="*/ 128 h 486" name="T63"/>
                  <a:gd fmla="*/ 476 w 486" name="T64"/>
                  <a:gd fmla="*/ 170 h 486" name="T65"/>
                  <a:gd fmla="*/ 486 w 486" name="T66"/>
                  <a:gd fmla="*/ 218 h 486" name="T67"/>
                  <a:gd fmla="*/ 486 w 486" name="T68"/>
                  <a:gd fmla="*/ 244 h 4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6" w="486">
                    <a:moveTo>
                      <a:pt x="486" y="244"/>
                    </a:moveTo>
                    <a:lnTo>
                      <a:pt x="486" y="244"/>
                    </a:lnTo>
                    <a:lnTo>
                      <a:pt x="486" y="268"/>
                    </a:lnTo>
                    <a:lnTo>
                      <a:pt x="482" y="292"/>
                    </a:lnTo>
                    <a:lnTo>
                      <a:pt x="476" y="316"/>
                    </a:lnTo>
                    <a:lnTo>
                      <a:pt x="468" y="338"/>
                    </a:lnTo>
                    <a:lnTo>
                      <a:pt x="458" y="360"/>
                    </a:lnTo>
                    <a:lnTo>
                      <a:pt x="444" y="380"/>
                    </a:lnTo>
                    <a:lnTo>
                      <a:pt x="430" y="398"/>
                    </a:lnTo>
                    <a:lnTo>
                      <a:pt x="416" y="416"/>
                    </a:lnTo>
                    <a:lnTo>
                      <a:pt x="398" y="430"/>
                    </a:lnTo>
                    <a:lnTo>
                      <a:pt x="380" y="444"/>
                    </a:lnTo>
                    <a:lnTo>
                      <a:pt x="360" y="458"/>
                    </a:lnTo>
                    <a:lnTo>
                      <a:pt x="338" y="468"/>
                    </a:lnTo>
                    <a:lnTo>
                      <a:pt x="316" y="476"/>
                    </a:lnTo>
                    <a:lnTo>
                      <a:pt x="292" y="482"/>
                    </a:lnTo>
                    <a:lnTo>
                      <a:pt x="268" y="486"/>
                    </a:lnTo>
                    <a:lnTo>
                      <a:pt x="244" y="486"/>
                    </a:lnTo>
                    <a:lnTo>
                      <a:pt x="244" y="486"/>
                    </a:lnTo>
                    <a:lnTo>
                      <a:pt x="218" y="486"/>
                    </a:lnTo>
                    <a:lnTo>
                      <a:pt x="194" y="482"/>
                    </a:lnTo>
                    <a:lnTo>
                      <a:pt x="170" y="476"/>
                    </a:lnTo>
                    <a:lnTo>
                      <a:pt x="148" y="468"/>
                    </a:lnTo>
                    <a:lnTo>
                      <a:pt x="128" y="458"/>
                    </a:lnTo>
                    <a:lnTo>
                      <a:pt x="108" y="444"/>
                    </a:lnTo>
                    <a:lnTo>
                      <a:pt x="88" y="430"/>
                    </a:lnTo>
                    <a:lnTo>
                      <a:pt x="72" y="416"/>
                    </a:lnTo>
                    <a:lnTo>
                      <a:pt x="56" y="398"/>
                    </a:lnTo>
                    <a:lnTo>
                      <a:pt x="42" y="380"/>
                    </a:lnTo>
                    <a:lnTo>
                      <a:pt x="30" y="360"/>
                    </a:lnTo>
                    <a:lnTo>
                      <a:pt x="20" y="338"/>
                    </a:lnTo>
                    <a:lnTo>
                      <a:pt x="12" y="316"/>
                    </a:lnTo>
                    <a:lnTo>
                      <a:pt x="6" y="292"/>
                    </a:lnTo>
                    <a:lnTo>
                      <a:pt x="2" y="268"/>
                    </a:lnTo>
                    <a:lnTo>
                      <a:pt x="0" y="244"/>
                    </a:lnTo>
                    <a:lnTo>
                      <a:pt x="0" y="244"/>
                    </a:lnTo>
                    <a:lnTo>
                      <a:pt x="2" y="218"/>
                    </a:lnTo>
                    <a:lnTo>
                      <a:pt x="6" y="194"/>
                    </a:lnTo>
                    <a:lnTo>
                      <a:pt x="12" y="170"/>
                    </a:lnTo>
                    <a:lnTo>
                      <a:pt x="20" y="148"/>
                    </a:lnTo>
                    <a:lnTo>
                      <a:pt x="30" y="128"/>
                    </a:lnTo>
                    <a:lnTo>
                      <a:pt x="42" y="108"/>
                    </a:lnTo>
                    <a:lnTo>
                      <a:pt x="56" y="88"/>
                    </a:lnTo>
                    <a:lnTo>
                      <a:pt x="72" y="72"/>
                    </a:lnTo>
                    <a:lnTo>
                      <a:pt x="88" y="56"/>
                    </a:lnTo>
                    <a:lnTo>
                      <a:pt x="108" y="42"/>
                    </a:lnTo>
                    <a:lnTo>
                      <a:pt x="128" y="30"/>
                    </a:lnTo>
                    <a:lnTo>
                      <a:pt x="148" y="20"/>
                    </a:lnTo>
                    <a:lnTo>
                      <a:pt x="170" y="12"/>
                    </a:lnTo>
                    <a:lnTo>
                      <a:pt x="194" y="6"/>
                    </a:lnTo>
                    <a:lnTo>
                      <a:pt x="218" y="2"/>
                    </a:lnTo>
                    <a:lnTo>
                      <a:pt x="244" y="0"/>
                    </a:lnTo>
                    <a:lnTo>
                      <a:pt x="244" y="0"/>
                    </a:lnTo>
                    <a:lnTo>
                      <a:pt x="268" y="2"/>
                    </a:lnTo>
                    <a:lnTo>
                      <a:pt x="292" y="6"/>
                    </a:lnTo>
                    <a:lnTo>
                      <a:pt x="316" y="12"/>
                    </a:lnTo>
                    <a:lnTo>
                      <a:pt x="338" y="20"/>
                    </a:lnTo>
                    <a:lnTo>
                      <a:pt x="360" y="30"/>
                    </a:lnTo>
                    <a:lnTo>
                      <a:pt x="380" y="42"/>
                    </a:lnTo>
                    <a:lnTo>
                      <a:pt x="398" y="56"/>
                    </a:lnTo>
                    <a:lnTo>
                      <a:pt x="416" y="72"/>
                    </a:lnTo>
                    <a:lnTo>
                      <a:pt x="430" y="88"/>
                    </a:lnTo>
                    <a:lnTo>
                      <a:pt x="444" y="108"/>
                    </a:lnTo>
                    <a:lnTo>
                      <a:pt x="458" y="128"/>
                    </a:lnTo>
                    <a:lnTo>
                      <a:pt x="468" y="148"/>
                    </a:lnTo>
                    <a:lnTo>
                      <a:pt x="476" y="170"/>
                    </a:lnTo>
                    <a:lnTo>
                      <a:pt x="482" y="194"/>
                    </a:lnTo>
                    <a:lnTo>
                      <a:pt x="486" y="218"/>
                    </a:lnTo>
                    <a:lnTo>
                      <a:pt x="486" y="244"/>
                    </a:lnTo>
                    <a:lnTo>
                      <a:pt x="486" y="24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800">
                  <a:ea charset="-122" panose="020b0503020204020204" pitchFamily="34" typeface="微软雅黑"/>
                </a:endParaRPr>
              </a:p>
            </p:txBody>
          </p:sp>
          <p:sp>
            <p:nvSpPr>
              <p:cNvPr id="9" name="Freeform 6"/>
              <p:cNvSpPr/>
              <p:nvPr/>
            </p:nvSpPr>
            <p:spPr bwMode="auto">
              <a:xfrm>
                <a:off x="3712369" y="2217051"/>
                <a:ext cx="858698" cy="1829273"/>
              </a:xfrm>
              <a:custGeom>
                <a:gdLst>
                  <a:gd fmla="*/ 1226 w 1228" name="T0"/>
                  <a:gd fmla="*/ 234 h 2616" name="T1"/>
                  <a:gd fmla="*/ 1196 w 1228" name="T2"/>
                  <a:gd fmla="*/ 136 h 2616" name="T3"/>
                  <a:gd fmla="*/ 1134 w 1228" name="T4"/>
                  <a:gd fmla="*/ 60 h 2616" name="T5"/>
                  <a:gd fmla="*/ 1046 w 1228" name="T6"/>
                  <a:gd fmla="*/ 12 h 2616" name="T7"/>
                  <a:gd fmla="*/ 788 w 1228" name="T8"/>
                  <a:gd fmla="*/ 0 h 2616" name="T9"/>
                  <a:gd fmla="*/ 768 w 1228" name="T10"/>
                  <a:gd fmla="*/ 160 h 2616" name="T11"/>
                  <a:gd fmla="*/ 700 w 1228" name="T12"/>
                  <a:gd fmla="*/ 398 h 2616" name="T13"/>
                  <a:gd fmla="*/ 670 w 1228" name="T14"/>
                  <a:gd fmla="*/ 280 h 2616" name="T15"/>
                  <a:gd fmla="*/ 674 w 1228" name="T16"/>
                  <a:gd fmla="*/ 128 h 2616" name="T17"/>
                  <a:gd fmla="*/ 598 w 1228" name="T18"/>
                  <a:gd fmla="*/ 172 h 2616" name="T19"/>
                  <a:gd fmla="*/ 546 w 1228" name="T20"/>
                  <a:gd fmla="*/ 318 h 2616" name="T21"/>
                  <a:gd fmla="*/ 506 w 1228" name="T22"/>
                  <a:gd fmla="*/ 334 h 2616" name="T23"/>
                  <a:gd fmla="*/ 452 w 1228" name="T24"/>
                  <a:gd fmla="*/ 110 h 2616" name="T25"/>
                  <a:gd fmla="*/ 260 w 1228" name="T26"/>
                  <a:gd fmla="*/ 0 h 2616" name="T27"/>
                  <a:gd fmla="*/ 158 w 1228" name="T28"/>
                  <a:gd fmla="*/ 20 h 2616" name="T29"/>
                  <a:gd fmla="*/ 76 w 1228" name="T30"/>
                  <a:gd fmla="*/ 76 h 2616" name="T31"/>
                  <a:gd fmla="*/ 20 w 1228" name="T32"/>
                  <a:gd fmla="*/ 158 h 2616" name="T33"/>
                  <a:gd fmla="*/ 0 w 1228" name="T34"/>
                  <a:gd fmla="*/ 260 h 2616" name="T35"/>
                  <a:gd fmla="*/ 8 w 1228" name="T36"/>
                  <a:gd fmla="*/ 1214 h 2616" name="T37"/>
                  <a:gd fmla="*/ 60 w 1228" name="T38"/>
                  <a:gd fmla="*/ 1266 h 2616" name="T39"/>
                  <a:gd fmla="*/ 120 w 1228" name="T40"/>
                  <a:gd fmla="*/ 1272 h 2616" name="T41"/>
                  <a:gd fmla="*/ 182 w 1228" name="T42"/>
                  <a:gd fmla="*/ 1230 h 2616" name="T43"/>
                  <a:gd fmla="*/ 200 w 1228" name="T44"/>
                  <a:gd fmla="*/ 410 h 2616" name="T45"/>
                  <a:gd fmla="*/ 298 w 1228" name="T46"/>
                  <a:gd fmla="*/ 2502 h 2616" name="T47"/>
                  <a:gd fmla="*/ 318 w 1228" name="T48"/>
                  <a:gd fmla="*/ 2560 h 2616" name="T49"/>
                  <a:gd fmla="*/ 384 w 1228" name="T50"/>
                  <a:gd fmla="*/ 2610 h 2616" name="T51"/>
                  <a:gd fmla="*/ 446 w 1228" name="T52"/>
                  <a:gd fmla="*/ 2616 h 2616" name="T53"/>
                  <a:gd fmla="*/ 482 w 1228" name="T54"/>
                  <a:gd fmla="*/ 2610 h 2616" name="T55"/>
                  <a:gd fmla="*/ 550 w 1228" name="T56"/>
                  <a:gd fmla="*/ 2560 h 2616" name="T57"/>
                  <a:gd fmla="*/ 570 w 1228" name="T58"/>
                  <a:gd fmla="*/ 2502 h 2616" name="T59"/>
                  <a:gd fmla="*/ 680 w 1228" name="T60"/>
                  <a:gd fmla="*/ 2490 h 2616" name="T61"/>
                  <a:gd fmla="*/ 686 w 1228" name="T62"/>
                  <a:gd fmla="*/ 2528 h 2616" name="T63"/>
                  <a:gd fmla="*/ 736 w 1228" name="T64"/>
                  <a:gd fmla="*/ 2594 h 2616" name="T65"/>
                  <a:gd fmla="*/ 792 w 1228" name="T66"/>
                  <a:gd fmla="*/ 2614 h 2616" name="T67"/>
                  <a:gd fmla="*/ 818 w 1228" name="T68"/>
                  <a:gd fmla="*/ 2614 h 2616" name="T69"/>
                  <a:gd fmla="*/ 876 w 1228" name="T70"/>
                  <a:gd fmla="*/ 2594 h 2616" name="T71"/>
                  <a:gd fmla="*/ 926 w 1228" name="T72"/>
                  <a:gd fmla="*/ 2528 h 2616" name="T73"/>
                  <a:gd fmla="*/ 932 w 1228" name="T74"/>
                  <a:gd fmla="*/ 410 h 2616" name="T75"/>
                  <a:gd fmla="*/ 1030 w 1228" name="T76"/>
                  <a:gd fmla="*/ 1192 h 2616" name="T77"/>
                  <a:gd fmla="*/ 1060 w 1228" name="T78"/>
                  <a:gd fmla="*/ 1248 h 2616" name="T79"/>
                  <a:gd fmla="*/ 1104 w 1228" name="T80"/>
                  <a:gd fmla="*/ 1324 h 2616" name="T81"/>
                  <a:gd fmla="*/ 1076 w 1228" name="T82"/>
                  <a:gd fmla="*/ 1328 h 2616" name="T83"/>
                  <a:gd fmla="*/ 1056 w 1228" name="T84"/>
                  <a:gd fmla="*/ 1348 h 2616" name="T85"/>
                  <a:gd fmla="*/ 1052 w 1228" name="T86"/>
                  <a:gd fmla="*/ 1784 h 2616" name="T87"/>
                  <a:gd fmla="*/ 1064 w 1228" name="T88"/>
                  <a:gd fmla="*/ 1814 h 2616" name="T89"/>
                  <a:gd fmla="*/ 1092 w 1228" name="T90"/>
                  <a:gd fmla="*/ 1824 h 2616" name="T91"/>
                  <a:gd fmla="*/ 1178 w 1228" name="T92"/>
                  <a:gd fmla="*/ 1822 h 2616" name="T93"/>
                  <a:gd fmla="*/ 1198 w 1228" name="T94"/>
                  <a:gd fmla="*/ 1800 h 2616" name="T95"/>
                  <a:gd fmla="*/ 1202 w 1228" name="T96"/>
                  <a:gd fmla="*/ 1364 h 2616" name="T97"/>
                  <a:gd fmla="*/ 1190 w 1228" name="T98"/>
                  <a:gd fmla="*/ 1336 h 2616" name="T99"/>
                  <a:gd fmla="*/ 1162 w 1228" name="T100"/>
                  <a:gd fmla="*/ 1324 h 2616" name="T101"/>
                  <a:gd fmla="*/ 1166 w 1228" name="T102"/>
                  <a:gd fmla="*/ 1266 h 2616" name="T103"/>
                  <a:gd fmla="*/ 1216 w 1228" name="T104"/>
                  <a:gd fmla="*/ 1224 h 2616" name="T105"/>
                  <a:gd fmla="*/ 1228 w 1228" name="T106"/>
                  <a:gd fmla="*/ 1174 h 261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616" w="1228">
                    <a:moveTo>
                      <a:pt x="1228" y="1174"/>
                    </a:moveTo>
                    <a:lnTo>
                      <a:pt x="1228" y="260"/>
                    </a:lnTo>
                    <a:lnTo>
                      <a:pt x="1228" y="260"/>
                    </a:lnTo>
                    <a:lnTo>
                      <a:pt x="1226" y="234"/>
                    </a:lnTo>
                    <a:lnTo>
                      <a:pt x="1222" y="208"/>
                    </a:lnTo>
                    <a:lnTo>
                      <a:pt x="1216" y="182"/>
                    </a:lnTo>
                    <a:lnTo>
                      <a:pt x="1208" y="158"/>
                    </a:lnTo>
                    <a:lnTo>
                      <a:pt x="1196" y="136"/>
                    </a:lnTo>
                    <a:lnTo>
                      <a:pt x="1184" y="114"/>
                    </a:lnTo>
                    <a:lnTo>
                      <a:pt x="1168" y="94"/>
                    </a:lnTo>
                    <a:lnTo>
                      <a:pt x="1152" y="76"/>
                    </a:lnTo>
                    <a:lnTo>
                      <a:pt x="1134" y="60"/>
                    </a:lnTo>
                    <a:lnTo>
                      <a:pt x="1114" y="44"/>
                    </a:lnTo>
                    <a:lnTo>
                      <a:pt x="1092" y="32"/>
                    </a:lnTo>
                    <a:lnTo>
                      <a:pt x="1070" y="20"/>
                    </a:lnTo>
                    <a:lnTo>
                      <a:pt x="1046" y="12"/>
                    </a:lnTo>
                    <a:lnTo>
                      <a:pt x="1020" y="4"/>
                    </a:lnTo>
                    <a:lnTo>
                      <a:pt x="994" y="0"/>
                    </a:lnTo>
                    <a:lnTo>
                      <a:pt x="968" y="0"/>
                    </a:lnTo>
                    <a:lnTo>
                      <a:pt x="788" y="0"/>
                    </a:lnTo>
                    <a:lnTo>
                      <a:pt x="788" y="0"/>
                    </a:lnTo>
                    <a:lnTo>
                      <a:pt x="782" y="66"/>
                    </a:lnTo>
                    <a:lnTo>
                      <a:pt x="776" y="110"/>
                    </a:lnTo>
                    <a:lnTo>
                      <a:pt x="768" y="160"/>
                    </a:lnTo>
                    <a:lnTo>
                      <a:pt x="756" y="214"/>
                    </a:lnTo>
                    <a:lnTo>
                      <a:pt x="742" y="272"/>
                    </a:lnTo>
                    <a:lnTo>
                      <a:pt x="722" y="334"/>
                    </a:lnTo>
                    <a:lnTo>
                      <a:pt x="700" y="398"/>
                    </a:lnTo>
                    <a:lnTo>
                      <a:pt x="700" y="398"/>
                    </a:lnTo>
                    <a:lnTo>
                      <a:pt x="692" y="358"/>
                    </a:lnTo>
                    <a:lnTo>
                      <a:pt x="682" y="318"/>
                    </a:lnTo>
                    <a:lnTo>
                      <a:pt x="670" y="280"/>
                    </a:lnTo>
                    <a:lnTo>
                      <a:pt x="658" y="244"/>
                    </a:lnTo>
                    <a:lnTo>
                      <a:pt x="638" y="192"/>
                    </a:lnTo>
                    <a:lnTo>
                      <a:pt x="628" y="172"/>
                    </a:lnTo>
                    <a:lnTo>
                      <a:pt x="674" y="128"/>
                    </a:lnTo>
                    <a:lnTo>
                      <a:pt x="614" y="68"/>
                    </a:lnTo>
                    <a:lnTo>
                      <a:pt x="554" y="128"/>
                    </a:lnTo>
                    <a:lnTo>
                      <a:pt x="598" y="172"/>
                    </a:lnTo>
                    <a:lnTo>
                      <a:pt x="598" y="172"/>
                    </a:lnTo>
                    <a:lnTo>
                      <a:pt x="590" y="192"/>
                    </a:lnTo>
                    <a:lnTo>
                      <a:pt x="570" y="244"/>
                    </a:lnTo>
                    <a:lnTo>
                      <a:pt x="558" y="280"/>
                    </a:lnTo>
                    <a:lnTo>
                      <a:pt x="546" y="318"/>
                    </a:lnTo>
                    <a:lnTo>
                      <a:pt x="536" y="358"/>
                    </a:lnTo>
                    <a:lnTo>
                      <a:pt x="528" y="398"/>
                    </a:lnTo>
                    <a:lnTo>
                      <a:pt x="528" y="398"/>
                    </a:lnTo>
                    <a:lnTo>
                      <a:pt x="506" y="334"/>
                    </a:lnTo>
                    <a:lnTo>
                      <a:pt x="486" y="272"/>
                    </a:lnTo>
                    <a:lnTo>
                      <a:pt x="472" y="214"/>
                    </a:lnTo>
                    <a:lnTo>
                      <a:pt x="460" y="160"/>
                    </a:lnTo>
                    <a:lnTo>
                      <a:pt x="452" y="110"/>
                    </a:lnTo>
                    <a:lnTo>
                      <a:pt x="446" y="66"/>
                    </a:lnTo>
                    <a:lnTo>
                      <a:pt x="440" y="0"/>
                    </a:lnTo>
                    <a:lnTo>
                      <a:pt x="260" y="0"/>
                    </a:lnTo>
                    <a:lnTo>
                      <a:pt x="260" y="0"/>
                    </a:lnTo>
                    <a:lnTo>
                      <a:pt x="234" y="0"/>
                    </a:lnTo>
                    <a:lnTo>
                      <a:pt x="208" y="4"/>
                    </a:lnTo>
                    <a:lnTo>
                      <a:pt x="182" y="12"/>
                    </a:lnTo>
                    <a:lnTo>
                      <a:pt x="158" y="20"/>
                    </a:lnTo>
                    <a:lnTo>
                      <a:pt x="136" y="32"/>
                    </a:lnTo>
                    <a:lnTo>
                      <a:pt x="114" y="44"/>
                    </a:lnTo>
                    <a:lnTo>
                      <a:pt x="94" y="60"/>
                    </a:lnTo>
                    <a:lnTo>
                      <a:pt x="76" y="76"/>
                    </a:lnTo>
                    <a:lnTo>
                      <a:pt x="60" y="94"/>
                    </a:lnTo>
                    <a:lnTo>
                      <a:pt x="44" y="114"/>
                    </a:lnTo>
                    <a:lnTo>
                      <a:pt x="32" y="136"/>
                    </a:lnTo>
                    <a:lnTo>
                      <a:pt x="20" y="158"/>
                    </a:lnTo>
                    <a:lnTo>
                      <a:pt x="12" y="182"/>
                    </a:lnTo>
                    <a:lnTo>
                      <a:pt x="4" y="208"/>
                    </a:lnTo>
                    <a:lnTo>
                      <a:pt x="0" y="234"/>
                    </a:lnTo>
                    <a:lnTo>
                      <a:pt x="0" y="260"/>
                    </a:lnTo>
                    <a:lnTo>
                      <a:pt x="0" y="1174"/>
                    </a:lnTo>
                    <a:lnTo>
                      <a:pt x="0" y="1174"/>
                    </a:lnTo>
                    <a:lnTo>
                      <a:pt x="2" y="1194"/>
                    </a:lnTo>
                    <a:lnTo>
                      <a:pt x="8" y="1214"/>
                    </a:lnTo>
                    <a:lnTo>
                      <a:pt x="16" y="1230"/>
                    </a:lnTo>
                    <a:lnTo>
                      <a:pt x="28" y="1246"/>
                    </a:lnTo>
                    <a:lnTo>
                      <a:pt x="44" y="1258"/>
                    </a:lnTo>
                    <a:lnTo>
                      <a:pt x="60" y="1266"/>
                    </a:lnTo>
                    <a:lnTo>
                      <a:pt x="80" y="1272"/>
                    </a:lnTo>
                    <a:lnTo>
                      <a:pt x="100" y="1274"/>
                    </a:lnTo>
                    <a:lnTo>
                      <a:pt x="100" y="1274"/>
                    </a:lnTo>
                    <a:lnTo>
                      <a:pt x="120" y="1272"/>
                    </a:lnTo>
                    <a:lnTo>
                      <a:pt x="138" y="1266"/>
                    </a:lnTo>
                    <a:lnTo>
                      <a:pt x="156" y="1258"/>
                    </a:lnTo>
                    <a:lnTo>
                      <a:pt x="170" y="1246"/>
                    </a:lnTo>
                    <a:lnTo>
                      <a:pt x="182" y="1230"/>
                    </a:lnTo>
                    <a:lnTo>
                      <a:pt x="192" y="1214"/>
                    </a:lnTo>
                    <a:lnTo>
                      <a:pt x="198" y="1194"/>
                    </a:lnTo>
                    <a:lnTo>
                      <a:pt x="200" y="1174"/>
                    </a:lnTo>
                    <a:lnTo>
                      <a:pt x="200" y="410"/>
                    </a:lnTo>
                    <a:lnTo>
                      <a:pt x="296" y="410"/>
                    </a:lnTo>
                    <a:lnTo>
                      <a:pt x="296" y="2490"/>
                    </a:lnTo>
                    <a:lnTo>
                      <a:pt x="296" y="2490"/>
                    </a:lnTo>
                    <a:lnTo>
                      <a:pt x="298" y="2502"/>
                    </a:lnTo>
                    <a:lnTo>
                      <a:pt x="300" y="2516"/>
                    </a:lnTo>
                    <a:lnTo>
                      <a:pt x="302" y="2528"/>
                    </a:lnTo>
                    <a:lnTo>
                      <a:pt x="306" y="2538"/>
                    </a:lnTo>
                    <a:lnTo>
                      <a:pt x="318" y="2560"/>
                    </a:lnTo>
                    <a:lnTo>
                      <a:pt x="334" y="2578"/>
                    </a:lnTo>
                    <a:lnTo>
                      <a:pt x="352" y="2594"/>
                    </a:lnTo>
                    <a:lnTo>
                      <a:pt x="374" y="2606"/>
                    </a:lnTo>
                    <a:lnTo>
                      <a:pt x="384" y="2610"/>
                    </a:lnTo>
                    <a:lnTo>
                      <a:pt x="396" y="2612"/>
                    </a:lnTo>
                    <a:lnTo>
                      <a:pt x="410" y="2614"/>
                    </a:lnTo>
                    <a:lnTo>
                      <a:pt x="422" y="2616"/>
                    </a:lnTo>
                    <a:lnTo>
                      <a:pt x="446" y="2616"/>
                    </a:lnTo>
                    <a:lnTo>
                      <a:pt x="446" y="2616"/>
                    </a:lnTo>
                    <a:lnTo>
                      <a:pt x="458" y="2614"/>
                    </a:lnTo>
                    <a:lnTo>
                      <a:pt x="470" y="2612"/>
                    </a:lnTo>
                    <a:lnTo>
                      <a:pt x="482" y="2610"/>
                    </a:lnTo>
                    <a:lnTo>
                      <a:pt x="494" y="2606"/>
                    </a:lnTo>
                    <a:lnTo>
                      <a:pt x="516" y="2594"/>
                    </a:lnTo>
                    <a:lnTo>
                      <a:pt x="534" y="2578"/>
                    </a:lnTo>
                    <a:lnTo>
                      <a:pt x="550" y="2560"/>
                    </a:lnTo>
                    <a:lnTo>
                      <a:pt x="562" y="2538"/>
                    </a:lnTo>
                    <a:lnTo>
                      <a:pt x="566" y="2528"/>
                    </a:lnTo>
                    <a:lnTo>
                      <a:pt x="568" y="2516"/>
                    </a:lnTo>
                    <a:lnTo>
                      <a:pt x="570" y="2502"/>
                    </a:lnTo>
                    <a:lnTo>
                      <a:pt x="572" y="2490"/>
                    </a:lnTo>
                    <a:lnTo>
                      <a:pt x="572" y="1274"/>
                    </a:lnTo>
                    <a:lnTo>
                      <a:pt x="680" y="1274"/>
                    </a:lnTo>
                    <a:lnTo>
                      <a:pt x="680" y="2490"/>
                    </a:lnTo>
                    <a:lnTo>
                      <a:pt x="680" y="2490"/>
                    </a:lnTo>
                    <a:lnTo>
                      <a:pt x="682" y="2502"/>
                    </a:lnTo>
                    <a:lnTo>
                      <a:pt x="682" y="2516"/>
                    </a:lnTo>
                    <a:lnTo>
                      <a:pt x="686" y="2528"/>
                    </a:lnTo>
                    <a:lnTo>
                      <a:pt x="690" y="2538"/>
                    </a:lnTo>
                    <a:lnTo>
                      <a:pt x="702" y="2560"/>
                    </a:lnTo>
                    <a:lnTo>
                      <a:pt x="718" y="2578"/>
                    </a:lnTo>
                    <a:lnTo>
                      <a:pt x="736" y="2594"/>
                    </a:lnTo>
                    <a:lnTo>
                      <a:pt x="756" y="2606"/>
                    </a:lnTo>
                    <a:lnTo>
                      <a:pt x="768" y="2610"/>
                    </a:lnTo>
                    <a:lnTo>
                      <a:pt x="780" y="2612"/>
                    </a:lnTo>
                    <a:lnTo>
                      <a:pt x="792" y="2614"/>
                    </a:lnTo>
                    <a:lnTo>
                      <a:pt x="806" y="2616"/>
                    </a:lnTo>
                    <a:lnTo>
                      <a:pt x="806" y="2616"/>
                    </a:lnTo>
                    <a:lnTo>
                      <a:pt x="806" y="2616"/>
                    </a:lnTo>
                    <a:lnTo>
                      <a:pt x="818" y="2614"/>
                    </a:lnTo>
                    <a:lnTo>
                      <a:pt x="832" y="2612"/>
                    </a:lnTo>
                    <a:lnTo>
                      <a:pt x="844" y="2610"/>
                    </a:lnTo>
                    <a:lnTo>
                      <a:pt x="854" y="2606"/>
                    </a:lnTo>
                    <a:lnTo>
                      <a:pt x="876" y="2594"/>
                    </a:lnTo>
                    <a:lnTo>
                      <a:pt x="894" y="2578"/>
                    </a:lnTo>
                    <a:lnTo>
                      <a:pt x="910" y="2560"/>
                    </a:lnTo>
                    <a:lnTo>
                      <a:pt x="922" y="2538"/>
                    </a:lnTo>
                    <a:lnTo>
                      <a:pt x="926" y="2528"/>
                    </a:lnTo>
                    <a:lnTo>
                      <a:pt x="928" y="2516"/>
                    </a:lnTo>
                    <a:lnTo>
                      <a:pt x="930" y="2502"/>
                    </a:lnTo>
                    <a:lnTo>
                      <a:pt x="932" y="2490"/>
                    </a:lnTo>
                    <a:lnTo>
                      <a:pt x="932" y="410"/>
                    </a:lnTo>
                    <a:lnTo>
                      <a:pt x="1028" y="410"/>
                    </a:lnTo>
                    <a:lnTo>
                      <a:pt x="1028" y="1174"/>
                    </a:lnTo>
                    <a:lnTo>
                      <a:pt x="1028" y="1174"/>
                    </a:lnTo>
                    <a:lnTo>
                      <a:pt x="1030" y="1192"/>
                    </a:lnTo>
                    <a:lnTo>
                      <a:pt x="1034" y="1208"/>
                    </a:lnTo>
                    <a:lnTo>
                      <a:pt x="1040" y="1222"/>
                    </a:lnTo>
                    <a:lnTo>
                      <a:pt x="1050" y="1236"/>
                    </a:lnTo>
                    <a:lnTo>
                      <a:pt x="1060" y="1248"/>
                    </a:lnTo>
                    <a:lnTo>
                      <a:pt x="1074" y="1258"/>
                    </a:lnTo>
                    <a:lnTo>
                      <a:pt x="1088" y="1266"/>
                    </a:lnTo>
                    <a:lnTo>
                      <a:pt x="1104" y="1272"/>
                    </a:lnTo>
                    <a:lnTo>
                      <a:pt x="1104" y="1324"/>
                    </a:lnTo>
                    <a:lnTo>
                      <a:pt x="1092" y="1324"/>
                    </a:lnTo>
                    <a:lnTo>
                      <a:pt x="1092" y="1324"/>
                    </a:lnTo>
                    <a:lnTo>
                      <a:pt x="1084" y="1326"/>
                    </a:lnTo>
                    <a:lnTo>
                      <a:pt x="1076" y="1328"/>
                    </a:lnTo>
                    <a:lnTo>
                      <a:pt x="1070" y="1332"/>
                    </a:lnTo>
                    <a:lnTo>
                      <a:pt x="1064" y="1336"/>
                    </a:lnTo>
                    <a:lnTo>
                      <a:pt x="1060" y="1342"/>
                    </a:lnTo>
                    <a:lnTo>
                      <a:pt x="1056" y="1348"/>
                    </a:lnTo>
                    <a:lnTo>
                      <a:pt x="1054" y="1356"/>
                    </a:lnTo>
                    <a:lnTo>
                      <a:pt x="1052" y="1364"/>
                    </a:lnTo>
                    <a:lnTo>
                      <a:pt x="1052" y="1784"/>
                    </a:lnTo>
                    <a:lnTo>
                      <a:pt x="1052" y="1784"/>
                    </a:lnTo>
                    <a:lnTo>
                      <a:pt x="1054" y="1792"/>
                    </a:lnTo>
                    <a:lnTo>
                      <a:pt x="1056" y="1800"/>
                    </a:lnTo>
                    <a:lnTo>
                      <a:pt x="1060" y="1808"/>
                    </a:lnTo>
                    <a:lnTo>
                      <a:pt x="1064" y="1814"/>
                    </a:lnTo>
                    <a:lnTo>
                      <a:pt x="1070" y="1818"/>
                    </a:lnTo>
                    <a:lnTo>
                      <a:pt x="1076" y="1822"/>
                    </a:lnTo>
                    <a:lnTo>
                      <a:pt x="1084" y="1824"/>
                    </a:lnTo>
                    <a:lnTo>
                      <a:pt x="1092" y="1824"/>
                    </a:lnTo>
                    <a:lnTo>
                      <a:pt x="1162" y="1824"/>
                    </a:lnTo>
                    <a:lnTo>
                      <a:pt x="1162" y="1824"/>
                    </a:lnTo>
                    <a:lnTo>
                      <a:pt x="1170" y="1824"/>
                    </a:lnTo>
                    <a:lnTo>
                      <a:pt x="1178" y="1822"/>
                    </a:lnTo>
                    <a:lnTo>
                      <a:pt x="1184" y="1818"/>
                    </a:lnTo>
                    <a:lnTo>
                      <a:pt x="1190" y="1814"/>
                    </a:lnTo>
                    <a:lnTo>
                      <a:pt x="1194" y="1808"/>
                    </a:lnTo>
                    <a:lnTo>
                      <a:pt x="1198" y="1800"/>
                    </a:lnTo>
                    <a:lnTo>
                      <a:pt x="1200" y="1792"/>
                    </a:lnTo>
                    <a:lnTo>
                      <a:pt x="1202" y="1784"/>
                    </a:lnTo>
                    <a:lnTo>
                      <a:pt x="1202" y="1364"/>
                    </a:lnTo>
                    <a:lnTo>
                      <a:pt x="1202" y="1364"/>
                    </a:lnTo>
                    <a:lnTo>
                      <a:pt x="1200" y="1356"/>
                    </a:lnTo>
                    <a:lnTo>
                      <a:pt x="1198" y="1348"/>
                    </a:lnTo>
                    <a:lnTo>
                      <a:pt x="1194" y="1342"/>
                    </a:lnTo>
                    <a:lnTo>
                      <a:pt x="1190" y="1336"/>
                    </a:lnTo>
                    <a:lnTo>
                      <a:pt x="1184" y="1332"/>
                    </a:lnTo>
                    <a:lnTo>
                      <a:pt x="1178" y="1328"/>
                    </a:lnTo>
                    <a:lnTo>
                      <a:pt x="1170" y="1326"/>
                    </a:lnTo>
                    <a:lnTo>
                      <a:pt x="1162" y="1324"/>
                    </a:lnTo>
                    <a:lnTo>
                      <a:pt x="1150" y="1324"/>
                    </a:lnTo>
                    <a:lnTo>
                      <a:pt x="1150" y="1272"/>
                    </a:lnTo>
                    <a:lnTo>
                      <a:pt x="1150" y="1272"/>
                    </a:lnTo>
                    <a:lnTo>
                      <a:pt x="1166" y="1266"/>
                    </a:lnTo>
                    <a:lnTo>
                      <a:pt x="1182" y="1260"/>
                    </a:lnTo>
                    <a:lnTo>
                      <a:pt x="1194" y="1250"/>
                    </a:lnTo>
                    <a:lnTo>
                      <a:pt x="1206" y="1238"/>
                    </a:lnTo>
                    <a:lnTo>
                      <a:pt x="1216" y="1224"/>
                    </a:lnTo>
                    <a:lnTo>
                      <a:pt x="1222" y="1208"/>
                    </a:lnTo>
                    <a:lnTo>
                      <a:pt x="1226" y="1192"/>
                    </a:lnTo>
                    <a:lnTo>
                      <a:pt x="1228" y="1174"/>
                    </a:lnTo>
                    <a:lnTo>
                      <a:pt x="1228" y="117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800">
                  <a:ea charset="-122" panose="020b0503020204020204" pitchFamily="34" typeface="微软雅黑"/>
                </a:endParaRPr>
              </a:p>
            </p:txBody>
          </p:sp>
        </p:grpSp>
      </p:grpSp>
      <p:grpSp>
        <p:nvGrpSpPr>
          <p:cNvPr id="10" name="组合 9"/>
          <p:cNvGrpSpPr/>
          <p:nvPr/>
        </p:nvGrpSpPr>
        <p:grpSpPr>
          <a:xfrm>
            <a:off x="2901031" y="1971351"/>
            <a:ext cx="3199064" cy="1558632"/>
            <a:chOff x="2961056" y="2004125"/>
            <a:chExt cx="3249843" cy="1590541"/>
          </a:xfrm>
        </p:grpSpPr>
        <p:grpSp>
          <p:nvGrpSpPr>
            <p:cNvPr id="11" name="组合 10"/>
            <p:cNvGrpSpPr/>
            <p:nvPr/>
          </p:nvGrpSpPr>
          <p:grpSpPr>
            <a:xfrm>
              <a:off x="2961056" y="2004125"/>
              <a:ext cx="475466" cy="1590541"/>
              <a:chOff x="2961056" y="2004125"/>
              <a:chExt cx="475466" cy="1590541"/>
            </a:xfrm>
          </p:grpSpPr>
          <p:cxnSp>
            <p:nvCxnSpPr>
              <p:cNvPr id="16" name="直接连接符 15"/>
              <p:cNvCxnSpPr/>
              <p:nvPr/>
            </p:nvCxnSpPr>
            <p:spPr>
              <a:xfrm>
                <a:off x="2961056" y="2004125"/>
                <a:ext cx="475466"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961056" y="2799396"/>
                <a:ext cx="230651"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961056" y="3594666"/>
                <a:ext cx="475466"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flipH="1">
              <a:off x="5735433" y="2004125"/>
              <a:ext cx="475466" cy="1590541"/>
              <a:chOff x="2961056" y="2004125"/>
              <a:chExt cx="475466" cy="1590541"/>
            </a:xfrm>
          </p:grpSpPr>
          <p:cxnSp>
            <p:nvCxnSpPr>
              <p:cNvPr id="13" name="直接连接符 12"/>
              <p:cNvCxnSpPr/>
              <p:nvPr/>
            </p:nvCxnSpPr>
            <p:spPr>
              <a:xfrm>
                <a:off x="2961056" y="2004125"/>
                <a:ext cx="475466"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961056" y="2799396"/>
                <a:ext cx="230651"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961056" y="3594666"/>
                <a:ext cx="475466"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9" name="组合 18"/>
          <p:cNvGrpSpPr/>
          <p:nvPr/>
        </p:nvGrpSpPr>
        <p:grpSpPr>
          <a:xfrm>
            <a:off x="503219" y="1772296"/>
            <a:ext cx="2394392" cy="2264549"/>
            <a:chOff x="511206" y="1775241"/>
            <a:chExt cx="2432398" cy="2310910"/>
          </a:xfrm>
        </p:grpSpPr>
        <p:sp>
          <p:nvSpPr>
            <p:cNvPr id="20" name="矩形 19"/>
            <p:cNvSpPr/>
            <p:nvPr/>
          </p:nvSpPr>
          <p:spPr>
            <a:xfrm>
              <a:off x="511206" y="1775241"/>
              <a:ext cx="2432398" cy="1078272"/>
            </a:xfrm>
            <a:prstGeom prst="rect">
              <a:avLst/>
            </a:prstGeom>
          </p:spPr>
          <p:txBody>
            <a:bodyPr wrap="square">
              <a:spAutoFit/>
            </a:bodyPr>
            <a:lstStyle/>
            <a:p>
              <a:pPr algn="r">
                <a:lnSpc>
                  <a:spcPct val="150000"/>
                </a:lnSpc>
                <a:spcAft>
                  <a:spcPts val="442"/>
                </a:spcAft>
              </a:pPr>
              <a:r>
                <a:rPr altLang="zh-CN" lang="en-US" sz="1000">
                  <a:solidFill>
                    <a:schemeClr val="tx1">
                      <a:lumMod val="75000"/>
                      <a:lumOff val="25000"/>
                    </a:schemeClr>
                  </a:solidFill>
                  <a:latin charset="-122" panose="020b0503020204020204" pitchFamily="34" typeface="微软雅黑"/>
                  <a:ea charset="-122" panose="020b0503020204020204" pitchFamily="34" typeface="微软雅黑"/>
                </a:rPr>
                <a:t>ENTER YOUR TITLE</a:t>
              </a:r>
            </a:p>
            <a:p>
              <a:pPr algn="r">
                <a:lnSpc>
                  <a:spcPct val="150000"/>
                </a:lnSpc>
                <a:spcAft>
                  <a:spcPts val="442"/>
                </a:spcAft>
              </a:pPr>
              <a:r>
                <a:rPr altLang="zh-CN" lang="en-US" sz="1000">
                  <a:solidFill>
                    <a:schemeClr val="tx1">
                      <a:lumMod val="75000"/>
                      <a:lumOff val="25000"/>
                    </a:schemeClr>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我们坚持以客户为中心，快速响应客户需求，持续为客户创造长期价值进而成就客户。我们坚持以客户为中心</a:t>
              </a:r>
            </a:p>
          </p:txBody>
        </p:sp>
        <p:sp>
          <p:nvSpPr>
            <p:cNvPr id="21" name="矩形 20"/>
            <p:cNvSpPr/>
            <p:nvPr/>
          </p:nvSpPr>
          <p:spPr>
            <a:xfrm>
              <a:off x="511206" y="2572906"/>
              <a:ext cx="2432398" cy="1078272"/>
            </a:xfrm>
            <a:prstGeom prst="rect">
              <a:avLst/>
            </a:prstGeom>
          </p:spPr>
          <p:txBody>
            <a:bodyPr wrap="square">
              <a:spAutoFit/>
            </a:bodyPr>
            <a:lstStyle/>
            <a:p>
              <a:pPr algn="r">
                <a:lnSpc>
                  <a:spcPct val="150000"/>
                </a:lnSpc>
                <a:spcAft>
                  <a:spcPts val="442"/>
                </a:spcAft>
              </a:pPr>
              <a:r>
                <a:rPr altLang="zh-CN" lang="en-US" sz="1000">
                  <a:solidFill>
                    <a:schemeClr val="tx1">
                      <a:lumMod val="75000"/>
                      <a:lumOff val="25000"/>
                    </a:schemeClr>
                  </a:solidFill>
                  <a:latin charset="-122" panose="020b0503020204020204" pitchFamily="34" typeface="微软雅黑"/>
                  <a:ea charset="-122" panose="020b0503020204020204" pitchFamily="34" typeface="微软雅黑"/>
                </a:rPr>
                <a:t>ENTER YOUR TITLE</a:t>
              </a:r>
            </a:p>
            <a:p>
              <a:pPr algn="r">
                <a:lnSpc>
                  <a:spcPct val="150000"/>
                </a:lnSpc>
                <a:spcAft>
                  <a:spcPts val="442"/>
                </a:spcAft>
              </a:pPr>
              <a:r>
                <a:rPr altLang="zh-CN" lang="en-US" sz="1000">
                  <a:solidFill>
                    <a:schemeClr val="tx1">
                      <a:lumMod val="75000"/>
                      <a:lumOff val="25000"/>
                    </a:schemeClr>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我们坚持以客户为中心，快速响应客户需求，持续为客户创造长期价值进而成就客户。我们坚持以客户为中心</a:t>
              </a:r>
            </a:p>
          </p:txBody>
        </p:sp>
        <p:sp>
          <p:nvSpPr>
            <p:cNvPr id="22" name="矩形 21"/>
            <p:cNvSpPr/>
            <p:nvPr/>
          </p:nvSpPr>
          <p:spPr>
            <a:xfrm>
              <a:off x="511206" y="3370571"/>
              <a:ext cx="2432398" cy="1078272"/>
            </a:xfrm>
            <a:prstGeom prst="rect">
              <a:avLst/>
            </a:prstGeom>
          </p:spPr>
          <p:txBody>
            <a:bodyPr wrap="square">
              <a:spAutoFit/>
            </a:bodyPr>
            <a:lstStyle/>
            <a:p>
              <a:pPr algn="r">
                <a:lnSpc>
                  <a:spcPct val="150000"/>
                </a:lnSpc>
                <a:spcAft>
                  <a:spcPts val="442"/>
                </a:spcAft>
              </a:pPr>
              <a:r>
                <a:rPr altLang="zh-CN" lang="en-US" sz="1000">
                  <a:solidFill>
                    <a:schemeClr val="tx1">
                      <a:lumMod val="75000"/>
                      <a:lumOff val="25000"/>
                    </a:schemeClr>
                  </a:solidFill>
                  <a:latin charset="-122" panose="020b0503020204020204" pitchFamily="34" typeface="微软雅黑"/>
                  <a:ea charset="-122" panose="020b0503020204020204" pitchFamily="34" typeface="微软雅黑"/>
                </a:rPr>
                <a:t>ENTER YOUR TITLE</a:t>
              </a:r>
            </a:p>
            <a:p>
              <a:pPr algn="r">
                <a:lnSpc>
                  <a:spcPct val="150000"/>
                </a:lnSpc>
                <a:spcAft>
                  <a:spcPts val="442"/>
                </a:spcAft>
              </a:pPr>
              <a:r>
                <a:rPr altLang="zh-CN" lang="en-US" sz="1000">
                  <a:solidFill>
                    <a:schemeClr val="tx1">
                      <a:lumMod val="75000"/>
                      <a:lumOff val="25000"/>
                    </a:schemeClr>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我们坚持以客户为中心，快速响应客户需求，持续为客户创造长期价值进而成就客户。我们坚持以客户为中心</a:t>
              </a:r>
            </a:p>
          </p:txBody>
        </p:sp>
      </p:grpSp>
      <p:grpSp>
        <p:nvGrpSpPr>
          <p:cNvPr id="23" name="组合 22"/>
          <p:cNvGrpSpPr/>
          <p:nvPr/>
        </p:nvGrpSpPr>
        <p:grpSpPr>
          <a:xfrm>
            <a:off x="6112773" y="1772296"/>
            <a:ext cx="2394392" cy="2264549"/>
            <a:chOff x="6209800" y="1775241"/>
            <a:chExt cx="2432398" cy="2310910"/>
          </a:xfrm>
        </p:grpSpPr>
        <p:sp>
          <p:nvSpPr>
            <p:cNvPr id="24" name="矩形 23"/>
            <p:cNvSpPr/>
            <p:nvPr/>
          </p:nvSpPr>
          <p:spPr>
            <a:xfrm>
              <a:off x="6209800" y="1775241"/>
              <a:ext cx="2432398" cy="1078272"/>
            </a:xfrm>
            <a:prstGeom prst="rect">
              <a:avLst/>
            </a:prstGeom>
          </p:spPr>
          <p:txBody>
            <a:bodyPr wrap="square">
              <a:spAutoFit/>
            </a:bodyPr>
            <a:lstStyle/>
            <a:p>
              <a:pPr>
                <a:lnSpc>
                  <a:spcPct val="150000"/>
                </a:lnSpc>
                <a:spcAft>
                  <a:spcPts val="442"/>
                </a:spcAft>
              </a:pPr>
              <a:r>
                <a:rPr altLang="zh-CN" lang="en-US" sz="1000">
                  <a:solidFill>
                    <a:schemeClr val="tx1">
                      <a:lumMod val="75000"/>
                      <a:lumOff val="25000"/>
                    </a:schemeClr>
                  </a:solidFill>
                  <a:latin charset="-122" panose="020b0503020204020204" pitchFamily="34" typeface="微软雅黑"/>
                  <a:ea charset="-122" panose="020b0503020204020204" pitchFamily="34" typeface="微软雅黑"/>
                </a:rPr>
                <a:t>ENTER YOUR TITLE</a:t>
              </a:r>
            </a:p>
            <a:p>
              <a:pPr>
                <a:lnSpc>
                  <a:spcPct val="150000"/>
                </a:lnSpc>
                <a:spcAft>
                  <a:spcPts val="442"/>
                </a:spcAft>
              </a:pPr>
              <a:r>
                <a:rPr altLang="zh-CN" lang="en-US" sz="1000">
                  <a:solidFill>
                    <a:schemeClr val="tx1">
                      <a:lumMod val="75000"/>
                      <a:lumOff val="25000"/>
                    </a:schemeClr>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我们坚持以客户为中心，快速响应客户需求，持续为客户创造长期价值进而成就客户。我们坚持以客户为中心</a:t>
              </a:r>
            </a:p>
          </p:txBody>
        </p:sp>
        <p:sp>
          <p:nvSpPr>
            <p:cNvPr id="25" name="矩形 24"/>
            <p:cNvSpPr/>
            <p:nvPr/>
          </p:nvSpPr>
          <p:spPr>
            <a:xfrm>
              <a:off x="6209800" y="2572906"/>
              <a:ext cx="2432398" cy="1078272"/>
            </a:xfrm>
            <a:prstGeom prst="rect">
              <a:avLst/>
            </a:prstGeom>
          </p:spPr>
          <p:txBody>
            <a:bodyPr wrap="square">
              <a:spAutoFit/>
            </a:bodyPr>
            <a:lstStyle/>
            <a:p>
              <a:pPr>
                <a:lnSpc>
                  <a:spcPct val="150000"/>
                </a:lnSpc>
                <a:spcAft>
                  <a:spcPts val="442"/>
                </a:spcAft>
              </a:pPr>
              <a:r>
                <a:rPr altLang="zh-CN" lang="en-US" sz="1000">
                  <a:solidFill>
                    <a:schemeClr val="tx1">
                      <a:lumMod val="75000"/>
                      <a:lumOff val="25000"/>
                    </a:schemeClr>
                  </a:solidFill>
                  <a:latin charset="-122" panose="020b0503020204020204" pitchFamily="34" typeface="微软雅黑"/>
                  <a:ea charset="-122" panose="020b0503020204020204" pitchFamily="34" typeface="微软雅黑"/>
                </a:rPr>
                <a:t>ENTER YOUR TITLE</a:t>
              </a:r>
            </a:p>
            <a:p>
              <a:pPr>
                <a:lnSpc>
                  <a:spcPct val="150000"/>
                </a:lnSpc>
                <a:spcAft>
                  <a:spcPts val="442"/>
                </a:spcAft>
              </a:pPr>
              <a:r>
                <a:rPr altLang="zh-CN" lang="en-US" sz="1000">
                  <a:solidFill>
                    <a:schemeClr val="tx1">
                      <a:lumMod val="75000"/>
                      <a:lumOff val="25000"/>
                    </a:schemeClr>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我们坚持以客户为中心，快速响应客户需求，持续为客户创造长期价值进而成就客户。我们坚持以客户为中心</a:t>
              </a:r>
            </a:p>
          </p:txBody>
        </p:sp>
        <p:sp>
          <p:nvSpPr>
            <p:cNvPr id="26" name="矩形 25"/>
            <p:cNvSpPr/>
            <p:nvPr/>
          </p:nvSpPr>
          <p:spPr>
            <a:xfrm>
              <a:off x="6209800" y="3370571"/>
              <a:ext cx="2432398" cy="1078272"/>
            </a:xfrm>
            <a:prstGeom prst="rect">
              <a:avLst/>
            </a:prstGeom>
          </p:spPr>
          <p:txBody>
            <a:bodyPr wrap="square">
              <a:spAutoFit/>
            </a:bodyPr>
            <a:lstStyle/>
            <a:p>
              <a:pPr>
                <a:lnSpc>
                  <a:spcPct val="150000"/>
                </a:lnSpc>
                <a:spcAft>
                  <a:spcPts val="442"/>
                </a:spcAft>
              </a:pPr>
              <a:r>
                <a:rPr altLang="zh-CN" lang="en-US" sz="1000">
                  <a:solidFill>
                    <a:schemeClr val="tx1">
                      <a:lumMod val="75000"/>
                      <a:lumOff val="25000"/>
                    </a:schemeClr>
                  </a:solidFill>
                  <a:latin charset="-122" panose="020b0503020204020204" pitchFamily="34" typeface="微软雅黑"/>
                  <a:ea charset="-122" panose="020b0503020204020204" pitchFamily="34" typeface="微软雅黑"/>
                </a:rPr>
                <a:t>ENTER YOUR TITLE</a:t>
              </a:r>
            </a:p>
            <a:p>
              <a:pPr>
                <a:lnSpc>
                  <a:spcPct val="150000"/>
                </a:lnSpc>
                <a:spcAft>
                  <a:spcPts val="442"/>
                </a:spcAft>
              </a:pPr>
              <a:r>
                <a:rPr altLang="zh-CN" lang="en-US" sz="1000">
                  <a:solidFill>
                    <a:schemeClr val="tx1">
                      <a:lumMod val="75000"/>
                      <a:lumOff val="25000"/>
                    </a:schemeClr>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我们坚持以客户为中心，快速响应客户需求，持续为客户创造长期价值进而成就客户。我们坚持以客户为中心</a:t>
              </a:r>
            </a:p>
          </p:txBody>
        </p:sp>
      </p:grpSp>
      <p:grpSp>
        <p:nvGrpSpPr>
          <p:cNvPr id="27" name="组合 26"/>
          <p:cNvGrpSpPr/>
          <p:nvPr/>
        </p:nvGrpSpPr>
        <p:grpSpPr>
          <a:xfrm>
            <a:off x="4301357" y="2055700"/>
            <a:ext cx="410208" cy="1058333"/>
            <a:chOff x="4365938" y="1924197"/>
            <a:chExt cx="416719" cy="1080000"/>
          </a:xfrm>
          <a:solidFill>
            <a:schemeClr val="accent4"/>
          </a:solidFill>
        </p:grpSpPr>
        <p:cxnSp>
          <p:nvCxnSpPr>
            <p:cNvPr id="28" name="直接连接符 27"/>
            <p:cNvCxnSpPr/>
            <p:nvPr/>
          </p:nvCxnSpPr>
          <p:spPr>
            <a:xfrm flipH="1">
              <a:off x="4574297" y="1924197"/>
              <a:ext cx="0" cy="1080000"/>
            </a:xfrm>
            <a:prstGeom prst="line">
              <a:avLst/>
            </a:prstGeom>
            <a:grpFill/>
            <a:ln w="28575">
              <a:solidFill>
                <a:srgbClr val="EB193E"/>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4365938" y="2255838"/>
              <a:ext cx="416719" cy="416719"/>
            </a:xfrm>
            <a:prstGeom prst="ellipse">
              <a:avLst/>
            </a:prstGeom>
            <a:solidFill>
              <a:srgbClr val="EB193E"/>
            </a:solidFill>
            <a:ln w="28575">
              <a:solidFill>
                <a:srgbClr val="EB193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latin charset="-122" panose="020b0503020204020204" pitchFamily="34" typeface="微软雅黑"/>
                <a:ea charset="-122" panose="020b0503020204020204" pitchFamily="34" typeface="微软雅黑"/>
              </a:endParaRPr>
            </a:p>
          </p:txBody>
        </p:sp>
        <p:sp>
          <p:nvSpPr>
            <p:cNvPr id="30" name="矩形 29"/>
            <p:cNvSpPr/>
            <p:nvPr/>
          </p:nvSpPr>
          <p:spPr>
            <a:xfrm>
              <a:off x="4368276" y="2322563"/>
              <a:ext cx="413173" cy="311040"/>
            </a:xfrm>
            <a:prstGeom prst="rect">
              <a:avLst/>
            </a:prstGeom>
            <a:noFill/>
          </p:spPr>
          <p:txBody>
            <a:bodyPr anchor="ctr" wrap="none">
              <a:spAutoFit/>
            </a:bodyPr>
            <a:lstStyle/>
            <a:p>
              <a:pPr algn="ctr"/>
              <a:r>
                <a:rPr altLang="zh-CN" lang="en-US" sz="1400">
                  <a:solidFill>
                    <a:schemeClr val="bg1"/>
                  </a:solidFill>
                  <a:latin charset="-122" panose="020b0503020204020204" pitchFamily="34" typeface="微软雅黑"/>
                  <a:ea charset="-122" panose="020b0503020204020204" pitchFamily="34" typeface="微软雅黑"/>
                </a:rPr>
                <a:t>VS</a:t>
              </a:r>
            </a:p>
          </p:txBody>
        </p:sp>
      </p:grpSp>
    </p:spTree>
    <p:custDataLst>
      <p:tags r:id="rId4"/>
    </p:custDataLst>
    <p:extLst>
      <p:ext uri="{BB962C8B-B14F-4D97-AF65-F5344CB8AC3E}">
        <p14:creationId val="32268557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49" presetSubtype="0">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500" fill="hold" id="7"/>
                                        <p:tgtEl>
                                          <p:spTgt spid="27"/>
                                        </p:tgtEl>
                                        <p:attrNameLst>
                                          <p:attrName>ppt_w</p:attrName>
                                        </p:attrNameLst>
                                      </p:cBhvr>
                                      <p:tavLst>
                                        <p:tav tm="0">
                                          <p:val>
                                            <p:fltVal val="0"/>
                                          </p:val>
                                        </p:tav>
                                        <p:tav tm="100000">
                                          <p:val>
                                            <p:strVal val="#ppt_w"/>
                                          </p:val>
                                        </p:tav>
                                      </p:tavLst>
                                    </p:anim>
                                    <p:anim calcmode="lin" valueType="num">
                                      <p:cBhvr>
                                        <p:cTn dur="500" fill="hold" id="8"/>
                                        <p:tgtEl>
                                          <p:spTgt spid="27"/>
                                        </p:tgtEl>
                                        <p:attrNameLst>
                                          <p:attrName>ppt_h</p:attrName>
                                        </p:attrNameLst>
                                      </p:cBhvr>
                                      <p:tavLst>
                                        <p:tav tm="0">
                                          <p:val>
                                            <p:fltVal val="0"/>
                                          </p:val>
                                        </p:tav>
                                        <p:tav tm="100000">
                                          <p:val>
                                            <p:strVal val="#ppt_h"/>
                                          </p:val>
                                        </p:tav>
                                      </p:tavLst>
                                    </p:anim>
                                    <p:anim calcmode="lin" valueType="num">
                                      <p:cBhvr>
                                        <p:cTn dur="500" fill="hold" id="9"/>
                                        <p:tgtEl>
                                          <p:spTgt spid="27"/>
                                        </p:tgtEl>
                                        <p:attrNameLst>
                                          <p:attrName>style.rotation</p:attrName>
                                        </p:attrNameLst>
                                      </p:cBhvr>
                                      <p:tavLst>
                                        <p:tav tm="0">
                                          <p:val>
                                            <p:fltVal val="360"/>
                                          </p:val>
                                        </p:tav>
                                        <p:tav tm="100000">
                                          <p:val>
                                            <p:fltVal val="0"/>
                                          </p:val>
                                        </p:tav>
                                      </p:tavLst>
                                    </p:anim>
                                    <p:animEffect filter="fade" transition="in">
                                      <p:cBhvr>
                                        <p:cTn dur="500" id="10"/>
                                        <p:tgtEl>
                                          <p:spTgt spid="27"/>
                                        </p:tgtEl>
                                      </p:cBhvr>
                                    </p:animEffect>
                                  </p:childTnLst>
                                </p:cTn>
                              </p:par>
                            </p:childTnLst>
                          </p:cTn>
                        </p:par>
                        <p:par>
                          <p:cTn fill="hold" id="11" nodeType="afterGroup">
                            <p:stCondLst>
                              <p:cond delay="500"/>
                            </p:stCondLst>
                            <p:childTnLst>
                              <p:par>
                                <p:cTn fill="hold" id="12" nodeType="afterEffect" presetClass="entr" presetID="2" presetSubtype="1">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additive="base">
                                        <p:cTn dur="500" fill="hold" id="14"/>
                                        <p:tgtEl>
                                          <p:spTgt spid="5"/>
                                        </p:tgtEl>
                                        <p:attrNameLst>
                                          <p:attrName>ppt_x</p:attrName>
                                        </p:attrNameLst>
                                      </p:cBhvr>
                                      <p:tavLst>
                                        <p:tav tm="0">
                                          <p:val>
                                            <p:strVal val="#ppt_x"/>
                                          </p:val>
                                        </p:tav>
                                        <p:tav tm="100000">
                                          <p:val>
                                            <p:strVal val="#ppt_x"/>
                                          </p:val>
                                        </p:tav>
                                      </p:tavLst>
                                    </p:anim>
                                    <p:anim calcmode="lin" valueType="num">
                                      <p:cBhvr additive="base">
                                        <p:cTn dur="500" fill="hold" id="15"/>
                                        <p:tgtEl>
                                          <p:spTgt spid="5"/>
                                        </p:tgtEl>
                                        <p:attrNameLst>
                                          <p:attrName>ppt_y</p:attrName>
                                        </p:attrNameLst>
                                      </p:cBhvr>
                                      <p:tavLst>
                                        <p:tav tm="0">
                                          <p:val>
                                            <p:strVal val="0-#ppt_h/2"/>
                                          </p:val>
                                        </p:tav>
                                        <p:tav tm="100000">
                                          <p:val>
                                            <p:strVal val="#ppt_y"/>
                                          </p:val>
                                        </p:tav>
                                      </p:tavLst>
                                    </p:anim>
                                  </p:childTnLst>
                                </p:cTn>
                              </p:par>
                              <p:par>
                                <p:cTn fill="hold" id="16" nodeType="withEffect" presetClass="entr" presetID="2" presetSubtype="4">
                                  <p:stCondLst>
                                    <p:cond delay="0"/>
                                  </p:stCondLst>
                                  <p:childTnLst>
                                    <p:set>
                                      <p:cBhvr>
                                        <p:cTn dur="1" fill="hold" id="17">
                                          <p:stCondLst>
                                            <p:cond delay="0"/>
                                          </p:stCondLst>
                                        </p:cTn>
                                        <p:tgtEl>
                                          <p:spTgt spid="2"/>
                                        </p:tgtEl>
                                        <p:attrNameLst>
                                          <p:attrName>style.visibility</p:attrName>
                                        </p:attrNameLst>
                                      </p:cBhvr>
                                      <p:to>
                                        <p:strVal val="visible"/>
                                      </p:to>
                                    </p:set>
                                    <p:anim calcmode="lin" valueType="num">
                                      <p:cBhvr additive="base">
                                        <p:cTn dur="500" fill="hold" id="18"/>
                                        <p:tgtEl>
                                          <p:spTgt spid="2"/>
                                        </p:tgtEl>
                                        <p:attrNameLst>
                                          <p:attrName>ppt_x</p:attrName>
                                        </p:attrNameLst>
                                      </p:cBhvr>
                                      <p:tavLst>
                                        <p:tav tm="0">
                                          <p:val>
                                            <p:strVal val="#ppt_x"/>
                                          </p:val>
                                        </p:tav>
                                        <p:tav tm="100000">
                                          <p:val>
                                            <p:strVal val="#ppt_x"/>
                                          </p:val>
                                        </p:tav>
                                      </p:tavLst>
                                    </p:anim>
                                    <p:anim calcmode="lin" valueType="num">
                                      <p:cBhvr additive="base">
                                        <p:cTn dur="500" fill="hold" id="19"/>
                                        <p:tgtEl>
                                          <p:spTgt spid="2"/>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1000"/>
                            </p:stCondLst>
                            <p:childTnLst>
                              <p:par>
                                <p:cTn fill="hold" id="21" nodeType="afterEffect" presetClass="entr" presetID="16" presetSubtype="37">
                                  <p:stCondLst>
                                    <p:cond delay="0"/>
                                  </p:stCondLst>
                                  <p:childTnLst>
                                    <p:set>
                                      <p:cBhvr>
                                        <p:cTn dur="1" fill="hold" id="22">
                                          <p:stCondLst>
                                            <p:cond delay="0"/>
                                          </p:stCondLst>
                                        </p:cTn>
                                        <p:tgtEl>
                                          <p:spTgt spid="10"/>
                                        </p:tgtEl>
                                        <p:attrNameLst>
                                          <p:attrName>style.visibility</p:attrName>
                                        </p:attrNameLst>
                                      </p:cBhvr>
                                      <p:to>
                                        <p:strVal val="visible"/>
                                      </p:to>
                                    </p:set>
                                    <p:animEffect filter="barn(outVertical)" transition="in">
                                      <p:cBhvr>
                                        <p:cTn dur="500" id="23"/>
                                        <p:tgtEl>
                                          <p:spTgt spid="10"/>
                                        </p:tgtEl>
                                      </p:cBhvr>
                                    </p:animEffect>
                                  </p:childTnLst>
                                </p:cTn>
                              </p:par>
                            </p:childTnLst>
                          </p:cTn>
                        </p:par>
                        <p:par>
                          <p:cTn fill="hold" id="24" nodeType="afterGroup">
                            <p:stCondLst>
                              <p:cond delay="1500"/>
                            </p:stCondLst>
                            <p:childTnLst>
                              <p:par>
                                <p:cTn fill="hold" id="25" nodeType="afterEffect" presetClass="entr" presetID="2" presetSubtype="8">
                                  <p:stCondLst>
                                    <p:cond delay="0"/>
                                  </p:stCondLst>
                                  <p:childTnLst>
                                    <p:set>
                                      <p:cBhvr>
                                        <p:cTn dur="1" fill="hold" id="26">
                                          <p:stCondLst>
                                            <p:cond delay="0"/>
                                          </p:stCondLst>
                                        </p:cTn>
                                        <p:tgtEl>
                                          <p:spTgt spid="19"/>
                                        </p:tgtEl>
                                        <p:attrNameLst>
                                          <p:attrName>style.visibility</p:attrName>
                                        </p:attrNameLst>
                                      </p:cBhvr>
                                      <p:to>
                                        <p:strVal val="visible"/>
                                      </p:to>
                                    </p:set>
                                    <p:anim calcmode="lin" valueType="num">
                                      <p:cBhvr additive="base">
                                        <p:cTn dur="500" fill="hold" id="27"/>
                                        <p:tgtEl>
                                          <p:spTgt spid="19"/>
                                        </p:tgtEl>
                                        <p:attrNameLst>
                                          <p:attrName>ppt_x</p:attrName>
                                        </p:attrNameLst>
                                      </p:cBhvr>
                                      <p:tavLst>
                                        <p:tav tm="0">
                                          <p:val>
                                            <p:strVal val="0-#ppt_w/2"/>
                                          </p:val>
                                        </p:tav>
                                        <p:tav tm="100000">
                                          <p:val>
                                            <p:strVal val="#ppt_x"/>
                                          </p:val>
                                        </p:tav>
                                      </p:tavLst>
                                    </p:anim>
                                    <p:anim calcmode="lin" valueType="num">
                                      <p:cBhvr additive="base">
                                        <p:cTn dur="500" fill="hold" id="28"/>
                                        <p:tgtEl>
                                          <p:spTgt spid="19"/>
                                        </p:tgtEl>
                                        <p:attrNameLst>
                                          <p:attrName>ppt_y</p:attrName>
                                        </p:attrNameLst>
                                      </p:cBhvr>
                                      <p:tavLst>
                                        <p:tav tm="0">
                                          <p:val>
                                            <p:strVal val="#ppt_y"/>
                                          </p:val>
                                        </p:tav>
                                        <p:tav tm="100000">
                                          <p:val>
                                            <p:strVal val="#ppt_y"/>
                                          </p:val>
                                        </p:tav>
                                      </p:tavLst>
                                    </p:anim>
                                  </p:childTnLst>
                                </p:cTn>
                              </p:par>
                              <p:par>
                                <p:cTn fill="hold" id="29" nodeType="withEffect" presetClass="entr" presetID="2" presetSubtype="2">
                                  <p:stCondLst>
                                    <p:cond delay="0"/>
                                  </p:stCondLst>
                                  <p:childTnLst>
                                    <p:set>
                                      <p:cBhvr>
                                        <p:cTn dur="1" fill="hold" id="30">
                                          <p:stCondLst>
                                            <p:cond delay="0"/>
                                          </p:stCondLst>
                                        </p:cTn>
                                        <p:tgtEl>
                                          <p:spTgt spid="23"/>
                                        </p:tgtEl>
                                        <p:attrNameLst>
                                          <p:attrName>style.visibility</p:attrName>
                                        </p:attrNameLst>
                                      </p:cBhvr>
                                      <p:to>
                                        <p:strVal val="visible"/>
                                      </p:to>
                                    </p:set>
                                    <p:anim calcmode="lin" valueType="num">
                                      <p:cBhvr additive="base">
                                        <p:cTn dur="500" fill="hold" id="31"/>
                                        <p:tgtEl>
                                          <p:spTgt spid="23"/>
                                        </p:tgtEl>
                                        <p:attrNameLst>
                                          <p:attrName>ppt_x</p:attrName>
                                        </p:attrNameLst>
                                      </p:cBhvr>
                                      <p:tavLst>
                                        <p:tav tm="0">
                                          <p:val>
                                            <p:strVal val="1+#ppt_w/2"/>
                                          </p:val>
                                        </p:tav>
                                        <p:tav tm="100000">
                                          <p:val>
                                            <p:strVal val="#ppt_x"/>
                                          </p:val>
                                        </p:tav>
                                      </p:tavLst>
                                    </p:anim>
                                    <p:anim calcmode="lin" valueType="num">
                                      <p:cBhvr additive="base">
                                        <p:cTn dur="500" fill="hold" id="32"/>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2"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8991600" cy="5057774"/>
          </a:xfrm>
          <a:prstGeom prst="rect">
            <a:avLst/>
          </a:prstGeom>
          <a:noFill/>
          <a:extLst>
            <a:ext uri="{909E8E84-426E-40DD-AFC4-6F175D3DCCD1}">
              <a14:hiddenFill>
                <a:solidFill>
                  <a:srgbClr val="FFFFFF"/>
                </a:solidFill>
              </a14:hiddenFill>
            </a:ext>
          </a:extLst>
        </p:spPr>
      </p:pic>
      <p:sp>
        <p:nvSpPr>
          <p:cNvPr id="4" name="矩形 3"/>
          <p:cNvSpPr/>
          <p:nvPr/>
        </p:nvSpPr>
        <p:spPr>
          <a:xfrm>
            <a:off x="1980282" y="1152004"/>
            <a:ext cx="2329180" cy="1188720"/>
          </a:xfrm>
          <a:prstGeom prst="rect">
            <a:avLst/>
          </a:prstGeom>
        </p:spPr>
        <p:txBody>
          <a:bodyPr wrap="none">
            <a:spAutoFit/>
          </a:bodyPr>
          <a:lstStyle/>
          <a:p>
            <a:r>
              <a:rPr altLang="zh-CN" lang="en-US" smtClean="0" sz="7200">
                <a:solidFill>
                  <a:srgbClr val="EB193E"/>
                </a:solidFill>
                <a:latin charset="-122" panose="020b0503020204020204" pitchFamily="34" typeface="微软雅黑"/>
                <a:ea charset="-122" panose="020b0503020204020204" pitchFamily="34" typeface="微软雅黑"/>
              </a:rPr>
              <a:t>2017</a:t>
            </a:r>
          </a:p>
        </p:txBody>
      </p:sp>
      <p:sp>
        <p:nvSpPr>
          <p:cNvPr id="5" name="矩形 4"/>
          <p:cNvSpPr/>
          <p:nvPr/>
        </p:nvSpPr>
        <p:spPr>
          <a:xfrm>
            <a:off x="1980282" y="2242362"/>
            <a:ext cx="2926080" cy="640080"/>
          </a:xfrm>
          <a:prstGeom prst="rect">
            <a:avLst/>
          </a:prstGeom>
        </p:spPr>
        <p:txBody>
          <a:bodyPr wrap="none">
            <a:spAutoFit/>
          </a:bodyPr>
          <a:lstStyle/>
          <a:p>
            <a:r>
              <a:rPr altLang="en-US" lang="zh-CN" sz="3600">
                <a:latin charset="-122" panose="020b0503020204020204" pitchFamily="34" typeface="微软雅黑"/>
                <a:ea charset="-122" panose="020b0503020204020204" pitchFamily="34" typeface="微软雅黑"/>
              </a:rPr>
              <a:t>感谢您的聆听！</a:t>
            </a:r>
          </a:p>
        </p:txBody>
      </p:sp>
      <p:cxnSp>
        <p:nvCxnSpPr>
          <p:cNvPr id="6" name="直接连接符 5"/>
          <p:cNvCxnSpPr/>
          <p:nvPr/>
        </p:nvCxnSpPr>
        <p:spPr>
          <a:xfrm>
            <a:off x="2196306" y="2886485"/>
            <a:ext cx="936104" cy="0"/>
          </a:xfrm>
          <a:prstGeom prst="line">
            <a:avLst/>
          </a:prstGeom>
          <a:ln w="25400">
            <a:solidFill>
              <a:srgbClr val="EB193E"/>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059862" y="2952204"/>
            <a:ext cx="5005705" cy="426720"/>
          </a:xfrm>
          <a:prstGeom prst="rect">
            <a:avLst/>
          </a:prstGeom>
        </p:spPr>
        <p:txBody>
          <a:bodyPr wrap="none">
            <a:spAutoFit/>
          </a:bodyPr>
          <a:lstStyle/>
          <a:p>
            <a:r>
              <a:rPr altLang="zh-CN" lang="en-US" sz="1100">
                <a:ea charset="-122" panose="020b0503020204020204" pitchFamily="34" typeface="微软雅黑"/>
              </a:rPr>
              <a:t>Business end of year job summary general PPT templateBusiness end of year job sum</a:t>
            </a:r>
          </a:p>
          <a:p>
            <a:r>
              <a:rPr altLang="zh-CN" lang="en-US" sz="1100">
                <a:ea charset="-122" panose="020b0503020204020204" pitchFamily="34" typeface="微软雅黑"/>
              </a:rPr>
              <a:t>ary general PPT template</a:t>
            </a:r>
          </a:p>
        </p:txBody>
      </p:sp>
    </p:spTree>
    <p:extLst>
      <p:ext uri="{BB962C8B-B14F-4D97-AF65-F5344CB8AC3E}">
        <p14:creationId val="158115091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5"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ecel="50000" dur="500" fill="hold" id="7">
                                          <p:stCondLst>
                                            <p:cond delay="0"/>
                                          </p:stCondLst>
                                        </p:cTn>
                                        <p:tgtEl>
                                          <p:spTgt spid="4"/>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4"/>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dur="1000" fill="hold" id="10"/>
                                        <p:tgtEl>
                                          <p:spTgt spid="4"/>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4"/>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4"/>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4"/>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4"/>
                                        </p:tgtEl>
                                      </p:cBhvr>
                                    </p:animEffect>
                                  </p:childTnLst>
                                </p:cTn>
                              </p:par>
                            </p:childTnLst>
                          </p:cTn>
                        </p:par>
                        <p:par>
                          <p:cTn fill="hold" id="15" nodeType="afterGroup">
                            <p:stCondLst>
                              <p:cond delay="1000"/>
                            </p:stCondLst>
                            <p:childTnLst>
                              <p:par>
                                <p:cTn fill="hold" grpId="0" id="16" nodeType="afterEffect" presetClass="entr" presetID="56" presetSubtype="0">
                                  <p:stCondLst>
                                    <p:cond delay="0"/>
                                  </p:stCondLst>
                                  <p:iterate type="lt">
                                    <p:tmPct val="10000"/>
                                  </p:iterate>
                                  <p:childTnLst>
                                    <p:set>
                                      <p:cBhvr>
                                        <p:cTn dur="1" fill="hold" id="17">
                                          <p:stCondLst>
                                            <p:cond delay="0"/>
                                          </p:stCondLst>
                                        </p:cTn>
                                        <p:tgtEl>
                                          <p:spTgt spid="5"/>
                                        </p:tgtEl>
                                        <p:attrNameLst>
                                          <p:attrName>style.visibility</p:attrName>
                                        </p:attrNameLst>
                                      </p:cBhvr>
                                      <p:to>
                                        <p:strVal val="visible"/>
                                      </p:to>
                                    </p:set>
                                    <p:anim by="(-#ppt_w*2)" calcmode="lin" valueType="num">
                                      <p:cBhvr rctx="PPT">
                                        <p:cTn autoRev="1" dur="250" fill="hold" id="18">
                                          <p:stCondLst>
                                            <p:cond delay="0"/>
                                          </p:stCondLst>
                                        </p:cTn>
                                        <p:tgtEl>
                                          <p:spTgt spid="5"/>
                                        </p:tgtEl>
                                        <p:attrNameLst>
                                          <p:attrName>ppt_w</p:attrName>
                                        </p:attrNameLst>
                                      </p:cBhvr>
                                    </p:anim>
                                    <p:anim by="(#ppt_w*0.50)" calcmode="lin" valueType="num">
                                      <p:cBhvr>
                                        <p:cTn autoRev="1" decel="50000" dur="250" fill="hold" id="19">
                                          <p:stCondLst>
                                            <p:cond delay="0"/>
                                          </p:stCondLst>
                                        </p:cTn>
                                        <p:tgtEl>
                                          <p:spTgt spid="5"/>
                                        </p:tgtEl>
                                        <p:attrNameLst>
                                          <p:attrName>ppt_x</p:attrName>
                                        </p:attrNameLst>
                                      </p:cBhvr>
                                    </p:anim>
                                    <p:anim calcmode="lin" from="(-#ppt_h/2)" to="(#ppt_y)" valueType="num">
                                      <p:cBhvr>
                                        <p:cTn dur="500" fill="hold" id="20">
                                          <p:stCondLst>
                                            <p:cond delay="0"/>
                                          </p:stCondLst>
                                        </p:cTn>
                                        <p:tgtEl>
                                          <p:spTgt spid="5"/>
                                        </p:tgtEl>
                                        <p:attrNameLst>
                                          <p:attrName>ppt_y</p:attrName>
                                        </p:attrNameLst>
                                      </p:cBhvr>
                                    </p:anim>
                                    <p:animRot by="21600000">
                                      <p:cBhvr>
                                        <p:cTn dur="500" fill="hold" id="21">
                                          <p:stCondLst>
                                            <p:cond delay="0"/>
                                          </p:stCondLst>
                                        </p:cTn>
                                        <p:tgtEl>
                                          <p:spTgt spid="5"/>
                                        </p:tgtEl>
                                        <p:attrNameLst>
                                          <p:attrName>r</p:attrName>
                                        </p:attrNameLst>
                                      </p:cBhvr>
                                    </p:animRot>
                                  </p:childTnLst>
                                </p:cTn>
                              </p:par>
                            </p:childTnLst>
                          </p:cTn>
                        </p:par>
                        <p:par>
                          <p:cTn fill="hold" id="22" nodeType="afterGroup">
                            <p:stCondLst>
                              <p:cond delay="1500"/>
                            </p:stCondLst>
                            <p:childTnLst>
                              <p:par>
                                <p:cTn fill="hold" id="23" nodeType="afterEffect" presetClass="entr" presetID="16" presetSubtype="21">
                                  <p:stCondLst>
                                    <p:cond delay="0"/>
                                  </p:stCondLst>
                                  <p:childTnLst>
                                    <p:set>
                                      <p:cBhvr>
                                        <p:cTn dur="1" fill="hold" id="24">
                                          <p:stCondLst>
                                            <p:cond delay="0"/>
                                          </p:stCondLst>
                                        </p:cTn>
                                        <p:tgtEl>
                                          <p:spTgt spid="6"/>
                                        </p:tgtEl>
                                        <p:attrNameLst>
                                          <p:attrName>style.visibility</p:attrName>
                                        </p:attrNameLst>
                                      </p:cBhvr>
                                      <p:to>
                                        <p:strVal val="visible"/>
                                      </p:to>
                                    </p:set>
                                    <p:animEffect filter="barn(inVertical)" transition="in">
                                      <p:cBhvr>
                                        <p:cTn dur="500" id="25"/>
                                        <p:tgtEl>
                                          <p:spTgt spid="6"/>
                                        </p:tgtEl>
                                      </p:cBhvr>
                                    </p:animEffect>
                                  </p:childTnLst>
                                </p:cTn>
                              </p:par>
                            </p:childTnLst>
                          </p:cTn>
                        </p:par>
                        <p:par>
                          <p:cTn fill="hold" id="26" nodeType="afterGroup">
                            <p:stCondLst>
                              <p:cond delay="2000"/>
                            </p:stCondLst>
                            <p:childTnLst>
                              <p:par>
                                <p:cTn fill="hold" grpId="0" id="27" nodeType="afterEffect" presetClass="entr" presetID="53" presetSubtype="0">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p:cTn dur="500" fill="hold" id="29"/>
                                        <p:tgtEl>
                                          <p:spTgt spid="7"/>
                                        </p:tgtEl>
                                        <p:attrNameLst>
                                          <p:attrName>ppt_w</p:attrName>
                                        </p:attrNameLst>
                                      </p:cBhvr>
                                      <p:tavLst>
                                        <p:tav tm="0">
                                          <p:val>
                                            <p:fltVal val="0"/>
                                          </p:val>
                                        </p:tav>
                                        <p:tav tm="100000">
                                          <p:val>
                                            <p:strVal val="#ppt_w"/>
                                          </p:val>
                                        </p:tav>
                                      </p:tavLst>
                                    </p:anim>
                                    <p:anim calcmode="lin" valueType="num">
                                      <p:cBhvr>
                                        <p:cTn dur="500" fill="hold" id="30"/>
                                        <p:tgtEl>
                                          <p:spTgt spid="7"/>
                                        </p:tgtEl>
                                        <p:attrNameLst>
                                          <p:attrName>ppt_h</p:attrName>
                                        </p:attrNameLst>
                                      </p:cBhvr>
                                      <p:tavLst>
                                        <p:tav tm="0">
                                          <p:val>
                                            <p:fltVal val="0"/>
                                          </p:val>
                                        </p:tav>
                                        <p:tav tm="100000">
                                          <p:val>
                                            <p:strVal val="#ppt_h"/>
                                          </p:val>
                                        </p:tav>
                                      </p:tavLst>
                                    </p:anim>
                                    <p:animEffect filter="fade" transition="in">
                                      <p:cBhvr>
                                        <p:cTn dur="500" id="3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3"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8991600" cy="5057774"/>
          </a:xfrm>
          <a:prstGeom prst="rect">
            <a:avLst/>
          </a:prstGeom>
          <a:noFill/>
          <a:extLst>
            <a:ext uri="{909E8E84-426E-40DD-AFC4-6F175D3DCCD1}">
              <a14:hiddenFill>
                <a:solidFill>
                  <a:srgbClr val="FFFFFF"/>
                </a:solidFill>
              </a14:hiddenFill>
            </a:ext>
          </a:extLst>
        </p:spPr>
      </p:pic>
      <p:sp>
        <p:nvSpPr>
          <p:cNvPr id="4" name="矩形 3"/>
          <p:cNvSpPr/>
          <p:nvPr/>
        </p:nvSpPr>
        <p:spPr>
          <a:xfrm>
            <a:off x="3265194" y="1923767"/>
            <a:ext cx="3434080" cy="579120"/>
          </a:xfrm>
          <a:prstGeom prst="rect">
            <a:avLst/>
          </a:prstGeom>
        </p:spPr>
        <p:txBody>
          <a:bodyPr wrap="none">
            <a:spAutoFit/>
          </a:bodyPr>
          <a:lstStyle/>
          <a:p>
            <a:r>
              <a:rPr altLang="en-US" lang="zh-CN" sz="3200">
                <a:solidFill>
                  <a:schemeClr val="tx1">
                    <a:lumMod val="95000"/>
                    <a:lumOff val="5000"/>
                  </a:schemeClr>
                </a:solidFill>
                <a:latin charset="-122" panose="020b0503020204020204" pitchFamily="34" typeface="微软雅黑"/>
                <a:ea charset="-122" panose="020b0503020204020204" pitchFamily="34" typeface="微软雅黑"/>
              </a:rPr>
              <a:t>单击添加文字标题</a:t>
            </a:r>
          </a:p>
        </p:txBody>
      </p:sp>
      <p:sp>
        <p:nvSpPr>
          <p:cNvPr id="5" name="矩形 4"/>
          <p:cNvSpPr/>
          <p:nvPr/>
        </p:nvSpPr>
        <p:spPr>
          <a:xfrm>
            <a:off x="2412330" y="1779751"/>
            <a:ext cx="878205" cy="914400"/>
          </a:xfrm>
          <a:prstGeom prst="rect">
            <a:avLst/>
          </a:prstGeom>
        </p:spPr>
        <p:txBody>
          <a:bodyPr wrap="none">
            <a:spAutoFit/>
          </a:bodyPr>
          <a:lstStyle/>
          <a:p>
            <a:r>
              <a:rPr altLang="zh-CN" lang="en-US" sz="5400">
                <a:solidFill>
                  <a:schemeClr val="tx1">
                    <a:lumMod val="95000"/>
                    <a:lumOff val="5000"/>
                  </a:schemeClr>
                </a:solidFill>
                <a:ea charset="-122" panose="020b0503020204020204" pitchFamily="34" typeface="微软雅黑"/>
              </a:rPr>
              <a:t>01</a:t>
            </a:r>
          </a:p>
        </p:txBody>
      </p:sp>
      <p:cxnSp>
        <p:nvCxnSpPr>
          <p:cNvPr id="6" name="直接连接符 5"/>
          <p:cNvCxnSpPr/>
          <p:nvPr/>
        </p:nvCxnSpPr>
        <p:spPr>
          <a:xfrm>
            <a:off x="2556346" y="2643847"/>
            <a:ext cx="576064" cy="0"/>
          </a:xfrm>
          <a:prstGeom prst="line">
            <a:avLst/>
          </a:prstGeom>
          <a:ln w="25400">
            <a:solidFill>
              <a:srgbClr val="EB193E"/>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298220" y="2346523"/>
            <a:ext cx="2824083" cy="457200"/>
          </a:xfrm>
          <a:prstGeom prst="rect">
            <a:avLst/>
          </a:prstGeom>
        </p:spPr>
        <p:txBody>
          <a:bodyPr wrap="none">
            <a:spAutoFit/>
          </a:bodyPr>
          <a:lstStyle/>
          <a:p>
            <a:r>
              <a:rPr altLang="zh-CN" lang="en-US" sz="2400">
                <a:solidFill>
                  <a:schemeClr val="tx1">
                    <a:lumMod val="95000"/>
                    <a:lumOff val="5000"/>
                  </a:schemeClr>
                </a:solidFill>
                <a:ea charset="-122" panose="020b0503020204020204" pitchFamily="34" typeface="微软雅黑"/>
              </a:rPr>
              <a:t>Click add text caption</a:t>
            </a:r>
          </a:p>
        </p:txBody>
      </p:sp>
    </p:spTree>
    <p:extLst>
      <p:ext uri="{BB962C8B-B14F-4D97-AF65-F5344CB8AC3E}">
        <p14:creationId val="32268557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6" presetSubtype="21">
                                  <p:stCondLst>
                                    <p:cond delay="0"/>
                                  </p:stCondLst>
                                  <p:childTnLst>
                                    <p:set>
                                      <p:cBhvr>
                                        <p:cTn dur="1" fill="hold" id="16">
                                          <p:stCondLst>
                                            <p:cond delay="0"/>
                                          </p:stCondLst>
                                        </p:cTn>
                                        <p:tgtEl>
                                          <p:spTgt spid="4"/>
                                        </p:tgtEl>
                                        <p:attrNameLst>
                                          <p:attrName>style.visibility</p:attrName>
                                        </p:attrNameLst>
                                      </p:cBhvr>
                                      <p:to>
                                        <p:strVal val="visible"/>
                                      </p:to>
                                    </p:set>
                                    <p:animEffect filter="barn(inVertical)" transition="in">
                                      <p:cBhvr>
                                        <p:cTn dur="500" id="17"/>
                                        <p:tgtEl>
                                          <p:spTgt spid="4"/>
                                        </p:tgtEl>
                                      </p:cBhvr>
                                    </p:animEffect>
                                  </p:childTnLst>
                                </p:cTn>
                              </p:par>
                            </p:childTnLst>
                          </p:cTn>
                        </p:par>
                        <p:par>
                          <p:cTn fill="hold" id="18" nodeType="afterGroup">
                            <p:stCondLst>
                              <p:cond delay="1500"/>
                            </p:stCondLst>
                            <p:childTnLst>
                              <p:par>
                                <p:cTn fill="hold" grpId="0" id="19" nodeType="afterEffect" presetClass="entr" presetID="42" presetSubtype="0">
                                  <p:stCondLst>
                                    <p:cond delay="0"/>
                                  </p:stCondLst>
                                  <p:childTnLst>
                                    <p:set>
                                      <p:cBhvr>
                                        <p:cTn dur="1" fill="hold" id="20">
                                          <p:stCondLst>
                                            <p:cond delay="0"/>
                                          </p:stCondLst>
                                        </p:cTn>
                                        <p:tgtEl>
                                          <p:spTgt spid="7"/>
                                        </p:tgtEl>
                                        <p:attrNameLst>
                                          <p:attrName>style.visibility</p:attrName>
                                        </p:attrNameLst>
                                      </p:cBhvr>
                                      <p:to>
                                        <p:strVal val="visible"/>
                                      </p:to>
                                    </p:set>
                                    <p:animEffect filter="fade" transition="in">
                                      <p:cBhvr>
                                        <p:cTn dur="1000" id="21"/>
                                        <p:tgtEl>
                                          <p:spTgt spid="7"/>
                                        </p:tgtEl>
                                      </p:cBhvr>
                                    </p:animEffect>
                                    <p:anim calcmode="lin" valueType="num">
                                      <p:cBhvr>
                                        <p:cTn dur="1000" fill="hold" id="22"/>
                                        <p:tgtEl>
                                          <p:spTgt spid="7"/>
                                        </p:tgtEl>
                                        <p:attrNameLst>
                                          <p:attrName>ppt_x</p:attrName>
                                        </p:attrNameLst>
                                      </p:cBhvr>
                                      <p:tavLst>
                                        <p:tav tm="0">
                                          <p:val>
                                            <p:strVal val="#ppt_x"/>
                                          </p:val>
                                        </p:tav>
                                        <p:tav tm="100000">
                                          <p:val>
                                            <p:strVal val="#ppt_x"/>
                                          </p:val>
                                        </p:tav>
                                      </p:tavLst>
                                    </p:anim>
                                    <p:anim calcmode="lin" valueType="num">
                                      <p:cBhvr>
                                        <p:cTn dur="1000" fill="hold" id="23"/>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3"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4925988" cy="2770868"/>
          </a:xfrm>
          <a:prstGeom prst="rect">
            <a:avLst/>
          </a:prstGeom>
          <a:noFill/>
          <a:extLst>
            <a:ext uri="{909E8E84-426E-40DD-AFC4-6F175D3DCCD1}">
              <a14:hiddenFill>
                <a:solidFill>
                  <a:srgbClr val="FFFFFF"/>
                </a:solidFill>
              </a14:hiddenFill>
            </a:ext>
          </a:extLst>
        </p:spPr>
      </p:pic>
      <p:sp>
        <p:nvSpPr>
          <p:cNvPr id="4" name="矩形 3"/>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 name="矩形 4"/>
          <p:cNvSpPr/>
          <p:nvPr/>
        </p:nvSpPr>
        <p:spPr>
          <a:xfrm>
            <a:off x="1316261" y="298621"/>
            <a:ext cx="2011680" cy="365760"/>
          </a:xfrm>
          <a:prstGeom prst="rect">
            <a:avLst/>
          </a:prstGeom>
        </p:spPr>
        <p:txBody>
          <a:bodyPr wrap="none">
            <a:spAutoFit/>
          </a:bodyPr>
          <a:lstStyle/>
          <a:p>
            <a:r>
              <a:rPr altLang="en-US" lang="zh-CN" sz="1800">
                <a:solidFill>
                  <a:schemeClr val="tx1">
                    <a:lumMod val="95000"/>
                    <a:lumOff val="5000"/>
                  </a:schemeClr>
                </a:solidFill>
                <a:ea charset="-122" panose="020b0503020204020204" pitchFamily="34" typeface="微软雅黑"/>
              </a:rPr>
              <a:t>单击添加文字标题</a:t>
            </a:r>
          </a:p>
        </p:txBody>
      </p:sp>
      <p:sp>
        <p:nvSpPr>
          <p:cNvPr id="6" name="矩形 5"/>
          <p:cNvSpPr/>
          <p:nvPr/>
        </p:nvSpPr>
        <p:spPr>
          <a:xfrm>
            <a:off x="1332210" y="556195"/>
            <a:ext cx="1730990" cy="304800"/>
          </a:xfrm>
          <a:prstGeom prst="rect">
            <a:avLst/>
          </a:prstGeom>
        </p:spPr>
        <p:txBody>
          <a:bodyPr wrap="none">
            <a:spAutoFit/>
          </a:bodyPr>
          <a:lstStyle/>
          <a:p>
            <a:r>
              <a:rPr altLang="zh-CN" lang="en-US" sz="1400">
                <a:solidFill>
                  <a:schemeClr val="tx1">
                    <a:lumMod val="95000"/>
                    <a:lumOff val="5000"/>
                  </a:schemeClr>
                </a:solidFill>
                <a:ea charset="-122" panose="020b0503020204020204" pitchFamily="34" typeface="微软雅黑"/>
              </a:rPr>
              <a:t>Click add text caption</a:t>
            </a:r>
          </a:p>
        </p:txBody>
      </p:sp>
      <p:sp>
        <p:nvSpPr>
          <p:cNvPr id="7" name="六边形 6"/>
          <p:cNvSpPr/>
          <p:nvPr/>
        </p:nvSpPr>
        <p:spPr>
          <a:xfrm>
            <a:off x="1060336" y="2245647"/>
            <a:ext cx="1775564" cy="579981"/>
          </a:xfrm>
          <a:prstGeom prst="hexagon">
            <a:avLst>
              <a:gd fmla="val 47222" name="adj"/>
              <a:gd fmla="val 115470" name="vf"/>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ea charset="-122" panose="020b0503020204020204" pitchFamily="34" typeface="微软雅黑"/>
            </a:endParaRPr>
          </a:p>
        </p:txBody>
      </p:sp>
      <p:sp>
        <p:nvSpPr>
          <p:cNvPr id="8" name="六边形 7"/>
          <p:cNvSpPr/>
          <p:nvPr/>
        </p:nvSpPr>
        <p:spPr>
          <a:xfrm>
            <a:off x="1060335" y="3011284"/>
            <a:ext cx="1775564" cy="579981"/>
          </a:xfrm>
          <a:prstGeom prst="hexagon">
            <a:avLst>
              <a:gd fmla="val 47222" name="adj"/>
              <a:gd fmla="val 115470" name="vf"/>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ea charset="-122" panose="020b0503020204020204" pitchFamily="34" typeface="微软雅黑"/>
            </a:endParaRPr>
          </a:p>
        </p:txBody>
      </p:sp>
      <p:sp>
        <p:nvSpPr>
          <p:cNvPr id="9" name="六边形 8"/>
          <p:cNvSpPr/>
          <p:nvPr/>
        </p:nvSpPr>
        <p:spPr>
          <a:xfrm>
            <a:off x="1060335" y="3776920"/>
            <a:ext cx="1775564" cy="579981"/>
          </a:xfrm>
          <a:prstGeom prst="hexagon">
            <a:avLst>
              <a:gd fmla="val 47222" name="adj"/>
              <a:gd fmla="val 115470" name="vf"/>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ea charset="-122" panose="020b0503020204020204" pitchFamily="34" typeface="微软雅黑"/>
            </a:endParaRPr>
          </a:p>
        </p:txBody>
      </p:sp>
      <p:sp>
        <p:nvSpPr>
          <p:cNvPr id="10" name="任意多边形 9"/>
          <p:cNvSpPr/>
          <p:nvPr/>
        </p:nvSpPr>
        <p:spPr>
          <a:xfrm>
            <a:off x="2731855" y="1562858"/>
            <a:ext cx="1561345" cy="414288"/>
          </a:xfrm>
          <a:custGeom>
            <a:gdLst>
              <a:gd fmla="*/ 1 w 2044884" name="connsiteX0"/>
              <a:gd fmla="*/ 0 h 563693" name="connsiteY0"/>
              <a:gd fmla="*/ 1778697 w 2044884" name="connsiteX1"/>
              <a:gd fmla="*/ 0 h 563693" name="connsiteY1"/>
              <a:gd fmla="*/ 2044884 w 2044884" name="connsiteX2"/>
              <a:gd fmla="*/ 281847 h 563693" name="connsiteY2"/>
              <a:gd fmla="*/ 1778697 w 2044884" name="connsiteX3"/>
              <a:gd fmla="*/ 563693 h 563693" name="connsiteY3"/>
              <a:gd fmla="*/ 0 w 2044884" name="connsiteX4"/>
              <a:gd fmla="*/ 563693 h 563693" name="connsiteY4"/>
              <a:gd fmla="*/ 266188 w 2044884" name="connsiteX5"/>
              <a:gd fmla="*/ 281846 h 56369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63693" w="2044884">
                <a:moveTo>
                  <a:pt x="1" y="0"/>
                </a:moveTo>
                <a:lnTo>
                  <a:pt x="1778697" y="0"/>
                </a:lnTo>
                <a:lnTo>
                  <a:pt x="2044884" y="281847"/>
                </a:lnTo>
                <a:lnTo>
                  <a:pt x="1778697" y="563693"/>
                </a:lnTo>
                <a:lnTo>
                  <a:pt x="0" y="563693"/>
                </a:lnTo>
                <a:lnTo>
                  <a:pt x="266188" y="281846"/>
                </a:lnTo>
                <a:close/>
              </a:path>
            </a:pathLst>
          </a:custGeom>
          <a:solidFill>
            <a:srgbClr val="CB2E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ea charset="-122" panose="020b0503020204020204" pitchFamily="34" typeface="微软雅黑"/>
            </a:endParaRPr>
          </a:p>
        </p:txBody>
      </p:sp>
      <p:sp>
        <p:nvSpPr>
          <p:cNvPr id="11" name="六边形 10"/>
          <p:cNvSpPr/>
          <p:nvPr/>
        </p:nvSpPr>
        <p:spPr>
          <a:xfrm>
            <a:off x="1060336" y="1480010"/>
            <a:ext cx="1775564" cy="579981"/>
          </a:xfrm>
          <a:prstGeom prst="hexagon">
            <a:avLst>
              <a:gd fmla="val 47222" name="adj"/>
              <a:gd fmla="val 115470" name="vf"/>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ea charset="-122" panose="020b0503020204020204" pitchFamily="34" typeface="微软雅黑"/>
            </a:endParaRPr>
          </a:p>
        </p:txBody>
      </p:sp>
      <p:sp>
        <p:nvSpPr>
          <p:cNvPr id="12" name="任意多边形 11"/>
          <p:cNvSpPr/>
          <p:nvPr/>
        </p:nvSpPr>
        <p:spPr>
          <a:xfrm>
            <a:off x="2731855" y="2328494"/>
            <a:ext cx="1561345" cy="414288"/>
          </a:xfrm>
          <a:custGeom>
            <a:gdLst>
              <a:gd fmla="*/ 1 w 2044884" name="connsiteX0"/>
              <a:gd fmla="*/ 0 h 563693" name="connsiteY0"/>
              <a:gd fmla="*/ 1778697 w 2044884" name="connsiteX1"/>
              <a:gd fmla="*/ 0 h 563693" name="connsiteY1"/>
              <a:gd fmla="*/ 2044884 w 2044884" name="connsiteX2"/>
              <a:gd fmla="*/ 281847 h 563693" name="connsiteY2"/>
              <a:gd fmla="*/ 1778697 w 2044884" name="connsiteX3"/>
              <a:gd fmla="*/ 563693 h 563693" name="connsiteY3"/>
              <a:gd fmla="*/ 0 w 2044884" name="connsiteX4"/>
              <a:gd fmla="*/ 563693 h 563693" name="connsiteY4"/>
              <a:gd fmla="*/ 266188 w 2044884" name="connsiteX5"/>
              <a:gd fmla="*/ 281846 h 56369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63693" w="2044884">
                <a:moveTo>
                  <a:pt x="1" y="0"/>
                </a:moveTo>
                <a:lnTo>
                  <a:pt x="1778697" y="0"/>
                </a:lnTo>
                <a:lnTo>
                  <a:pt x="2044884" y="281847"/>
                </a:lnTo>
                <a:lnTo>
                  <a:pt x="1778697" y="563693"/>
                </a:lnTo>
                <a:lnTo>
                  <a:pt x="0" y="563693"/>
                </a:lnTo>
                <a:lnTo>
                  <a:pt x="266188" y="281846"/>
                </a:lnTo>
                <a:close/>
              </a:path>
            </a:pathLst>
          </a:custGeom>
          <a:solidFill>
            <a:srgbClr val="CB2E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ea charset="-122" panose="020b0503020204020204" pitchFamily="34" typeface="微软雅黑"/>
            </a:endParaRPr>
          </a:p>
        </p:txBody>
      </p:sp>
      <p:sp>
        <p:nvSpPr>
          <p:cNvPr id="13" name="任意多边形 12"/>
          <p:cNvSpPr/>
          <p:nvPr/>
        </p:nvSpPr>
        <p:spPr>
          <a:xfrm>
            <a:off x="2731855" y="3094130"/>
            <a:ext cx="1561345" cy="414288"/>
          </a:xfrm>
          <a:custGeom>
            <a:gdLst>
              <a:gd fmla="*/ 1 w 2044884" name="connsiteX0"/>
              <a:gd fmla="*/ 0 h 563693" name="connsiteY0"/>
              <a:gd fmla="*/ 1778697 w 2044884" name="connsiteX1"/>
              <a:gd fmla="*/ 0 h 563693" name="connsiteY1"/>
              <a:gd fmla="*/ 2044884 w 2044884" name="connsiteX2"/>
              <a:gd fmla="*/ 281847 h 563693" name="connsiteY2"/>
              <a:gd fmla="*/ 1778697 w 2044884" name="connsiteX3"/>
              <a:gd fmla="*/ 563693 h 563693" name="connsiteY3"/>
              <a:gd fmla="*/ 0 w 2044884" name="connsiteX4"/>
              <a:gd fmla="*/ 563693 h 563693" name="connsiteY4"/>
              <a:gd fmla="*/ 266188 w 2044884" name="connsiteX5"/>
              <a:gd fmla="*/ 281846 h 56369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63693" w="2044884">
                <a:moveTo>
                  <a:pt x="1" y="0"/>
                </a:moveTo>
                <a:lnTo>
                  <a:pt x="1778697" y="0"/>
                </a:lnTo>
                <a:lnTo>
                  <a:pt x="2044884" y="281847"/>
                </a:lnTo>
                <a:lnTo>
                  <a:pt x="1778697" y="563693"/>
                </a:lnTo>
                <a:lnTo>
                  <a:pt x="0" y="563693"/>
                </a:lnTo>
                <a:lnTo>
                  <a:pt x="266188" y="281846"/>
                </a:lnTo>
                <a:close/>
              </a:path>
            </a:pathLst>
          </a:custGeom>
          <a:solidFill>
            <a:srgbClr val="CB2E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ea charset="-122" panose="020b0503020204020204" pitchFamily="34" typeface="微软雅黑"/>
            </a:endParaRPr>
          </a:p>
        </p:txBody>
      </p:sp>
      <p:sp>
        <p:nvSpPr>
          <p:cNvPr id="14" name="任意多边形 13"/>
          <p:cNvSpPr/>
          <p:nvPr/>
        </p:nvSpPr>
        <p:spPr>
          <a:xfrm>
            <a:off x="2731855" y="3859767"/>
            <a:ext cx="1561345" cy="414288"/>
          </a:xfrm>
          <a:custGeom>
            <a:gdLst>
              <a:gd fmla="*/ 1 w 2044884" name="connsiteX0"/>
              <a:gd fmla="*/ 0 h 563693" name="connsiteY0"/>
              <a:gd fmla="*/ 1778697 w 2044884" name="connsiteX1"/>
              <a:gd fmla="*/ 0 h 563693" name="connsiteY1"/>
              <a:gd fmla="*/ 2044884 w 2044884" name="connsiteX2"/>
              <a:gd fmla="*/ 281847 h 563693" name="connsiteY2"/>
              <a:gd fmla="*/ 1778697 w 2044884" name="connsiteX3"/>
              <a:gd fmla="*/ 563693 h 563693" name="connsiteY3"/>
              <a:gd fmla="*/ 0 w 2044884" name="connsiteX4"/>
              <a:gd fmla="*/ 563693 h 563693" name="connsiteY4"/>
              <a:gd fmla="*/ 266188 w 2044884" name="connsiteX5"/>
              <a:gd fmla="*/ 281846 h 56369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63693" w="2044884">
                <a:moveTo>
                  <a:pt x="1" y="0"/>
                </a:moveTo>
                <a:lnTo>
                  <a:pt x="1778697" y="0"/>
                </a:lnTo>
                <a:lnTo>
                  <a:pt x="2044884" y="281847"/>
                </a:lnTo>
                <a:lnTo>
                  <a:pt x="1778697" y="563693"/>
                </a:lnTo>
                <a:lnTo>
                  <a:pt x="0" y="563693"/>
                </a:lnTo>
                <a:lnTo>
                  <a:pt x="266188" y="281846"/>
                </a:lnTo>
                <a:close/>
              </a:path>
            </a:pathLst>
          </a:custGeom>
          <a:solidFill>
            <a:srgbClr val="CB2E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ea charset="-122" panose="020b0503020204020204" pitchFamily="34" typeface="微软雅黑"/>
            </a:endParaRPr>
          </a:p>
        </p:txBody>
      </p:sp>
      <p:grpSp>
        <p:nvGrpSpPr>
          <p:cNvPr id="15" name="组合 14"/>
          <p:cNvGrpSpPr/>
          <p:nvPr/>
        </p:nvGrpSpPr>
        <p:grpSpPr>
          <a:xfrm>
            <a:off x="1767412" y="2401420"/>
            <a:ext cx="379124" cy="286761"/>
            <a:chOff x="4268086" y="4221191"/>
            <a:chExt cx="509646" cy="387231"/>
          </a:xfrm>
          <a:solidFill>
            <a:srgbClr val="2F2637"/>
          </a:solidFill>
          <a:effectLst/>
        </p:grpSpPr>
        <p:sp>
          <p:nvSpPr>
            <p:cNvPr id="16" name="Freeform 20"/>
            <p:cNvSpPr>
              <a:spLocks noEditPoints="1"/>
            </p:cNvSpPr>
            <p:nvPr/>
          </p:nvSpPr>
          <p:spPr bwMode="auto">
            <a:xfrm>
              <a:off x="4268086" y="4273030"/>
              <a:ext cx="337890" cy="335392"/>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17" name="Freeform 21"/>
            <p:cNvSpPr>
              <a:spLocks noEditPoints="1"/>
            </p:cNvSpPr>
            <p:nvPr/>
          </p:nvSpPr>
          <p:spPr bwMode="auto">
            <a:xfrm>
              <a:off x="4577871" y="4221191"/>
              <a:ext cx="199861"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grpSp>
      <p:grpSp>
        <p:nvGrpSpPr>
          <p:cNvPr id="18" name="组合 17"/>
          <p:cNvGrpSpPr/>
          <p:nvPr/>
        </p:nvGrpSpPr>
        <p:grpSpPr>
          <a:xfrm>
            <a:off x="1832359" y="3911481"/>
            <a:ext cx="221501" cy="281997"/>
            <a:chOff x="1605186" y="572440"/>
            <a:chExt cx="563562" cy="720725"/>
          </a:xfrm>
          <a:solidFill>
            <a:srgbClr val="2F2637"/>
          </a:solidFill>
          <a:effectLst/>
        </p:grpSpPr>
        <p:sp>
          <p:nvSpPr>
            <p:cNvPr id="19" name="Freeform 32"/>
            <p:cNvSpPr/>
            <p:nvPr/>
          </p:nvSpPr>
          <p:spPr bwMode="auto">
            <a:xfrm>
              <a:off x="1814736"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20" name="Freeform 33"/>
            <p:cNvSpPr/>
            <p:nvPr/>
          </p:nvSpPr>
          <p:spPr bwMode="auto">
            <a:xfrm>
              <a:off x="1605186" y="101217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21" name="Freeform 34"/>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grpSp>
      <p:grpSp>
        <p:nvGrpSpPr>
          <p:cNvPr id="22" name="组合 21"/>
          <p:cNvGrpSpPr/>
          <p:nvPr/>
        </p:nvGrpSpPr>
        <p:grpSpPr>
          <a:xfrm>
            <a:off x="1803843" y="3192764"/>
            <a:ext cx="253942" cy="250190"/>
            <a:chOff x="6967126" y="4092464"/>
            <a:chExt cx="453105" cy="448433"/>
          </a:xfrm>
          <a:solidFill>
            <a:srgbClr val="2F2637"/>
          </a:solidFill>
          <a:effectLst/>
        </p:grpSpPr>
        <p:sp>
          <p:nvSpPr>
            <p:cNvPr id="23" name="Freeform 136"/>
            <p:cNvSpPr/>
            <p:nvPr/>
          </p:nvSpPr>
          <p:spPr bwMode="auto">
            <a:xfrm>
              <a:off x="6967126" y="4343773"/>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24" name="Freeform 137"/>
            <p:cNvSpPr>
              <a:spLocks noEditPoints="1"/>
            </p:cNvSpPr>
            <p:nvPr/>
          </p:nvSpPr>
          <p:spPr bwMode="auto">
            <a:xfrm>
              <a:off x="6967126" y="4092464"/>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grpSp>
      <p:grpSp>
        <p:nvGrpSpPr>
          <p:cNvPr id="25" name="组合 24"/>
          <p:cNvGrpSpPr/>
          <p:nvPr/>
        </p:nvGrpSpPr>
        <p:grpSpPr>
          <a:xfrm>
            <a:off x="1814230" y="1677779"/>
            <a:ext cx="295344" cy="281188"/>
            <a:chOff x="1004888" y="993775"/>
            <a:chExt cx="2438400" cy="2332038"/>
          </a:xfrm>
          <a:solidFill>
            <a:srgbClr val="2F2637"/>
          </a:solidFill>
          <a:effectLst/>
        </p:grpSpPr>
        <p:sp>
          <p:nvSpPr>
            <p:cNvPr id="26" name="Freeform 25"/>
            <p:cNvSpPr/>
            <p:nvPr/>
          </p:nvSpPr>
          <p:spPr bwMode="auto">
            <a:xfrm>
              <a:off x="1898651" y="2670175"/>
              <a:ext cx="655638" cy="655638"/>
            </a:xfrm>
            <a:custGeom>
              <a:gdLst>
                <a:gd fmla="*/ 206 w 413" name="T0"/>
                <a:gd fmla="*/ 413 h 413" name="T1"/>
                <a:gd fmla="*/ 0 w 413" name="T2"/>
                <a:gd fmla="*/ 0 h 413" name="T3"/>
                <a:gd fmla="*/ 413 w 413" name="T4"/>
                <a:gd fmla="*/ 0 h 413" name="T5"/>
                <a:gd fmla="*/ 206 w 413" name="T6"/>
                <a:gd fmla="*/ 413 h 413" name="T7"/>
              </a:gdLst>
              <a:cxnLst>
                <a:cxn ang="0">
                  <a:pos x="T0" y="T1"/>
                </a:cxn>
                <a:cxn ang="0">
                  <a:pos x="T2" y="T3"/>
                </a:cxn>
                <a:cxn ang="0">
                  <a:pos x="T4" y="T5"/>
                </a:cxn>
                <a:cxn ang="0">
                  <a:pos x="T6" y="T7"/>
                </a:cxn>
              </a:cxnLst>
              <a:rect b="b" l="0" r="r" t="0"/>
              <a:pathLst>
                <a:path h="412" w="412">
                  <a:moveTo>
                    <a:pt x="206" y="413"/>
                  </a:moveTo>
                  <a:lnTo>
                    <a:pt x="0" y="0"/>
                  </a:lnTo>
                  <a:lnTo>
                    <a:pt x="413" y="0"/>
                  </a:lnTo>
                  <a:lnTo>
                    <a:pt x="206" y="4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27" name="任意多边形 26"/>
            <p:cNvSpPr>
              <a:spLocks noChangeArrowheads="1"/>
            </p:cNvSpPr>
            <p:nvPr/>
          </p:nvSpPr>
          <p:spPr bwMode="auto">
            <a:xfrm>
              <a:off x="1004888" y="993775"/>
              <a:ext cx="2438400" cy="1774825"/>
            </a:xfrm>
            <a:custGeom>
              <a:gdLst>
                <a:gd fmla="*/ 290196 w 2438400" name="connsiteX0"/>
                <a:gd fmla="*/ 0 h 1774825" name="connsiteY0"/>
                <a:gd fmla="*/ 2151973 w 2438400" name="connsiteX1"/>
                <a:gd fmla="*/ 0 h 1774825" name="connsiteY1"/>
                <a:gd fmla="*/ 2438400 w 2438400" name="connsiteX2"/>
                <a:gd fmla="*/ 286384 h 1774825" name="connsiteY2"/>
                <a:gd fmla="*/ 2438400 w 2438400" name="connsiteX3"/>
                <a:gd fmla="*/ 1484673 h 1774825" name="connsiteY3"/>
                <a:gd fmla="*/ 2151973 w 2438400" name="connsiteX4"/>
                <a:gd fmla="*/ 1774825 h 1774825" name="connsiteY4"/>
                <a:gd fmla="*/ 290196 w 2438400" name="connsiteX5"/>
                <a:gd fmla="*/ 1774825 h 1774825" name="connsiteY5"/>
                <a:gd fmla="*/ 0 w 2438400" name="connsiteX6"/>
                <a:gd fmla="*/ 1484673 h 1774825" name="connsiteY6"/>
                <a:gd fmla="*/ 0 w 2438400" name="connsiteX7"/>
                <a:gd fmla="*/ 286384 h 1774825" name="connsiteY7"/>
                <a:gd fmla="*/ 290196 w 2438400" name="connsiteX8"/>
                <a:gd fmla="*/ 0 h 1774825" name="connsiteY8"/>
                <a:gd fmla="*/ 471488 w 2438400" name="connsiteX9"/>
                <a:gd fmla="*/ 425450 h 1774825" name="connsiteY9"/>
                <a:gd fmla="*/ 471488 w 2438400" name="connsiteX10"/>
                <a:gd fmla="*/ 598488 h 1774825" name="connsiteY10"/>
                <a:gd fmla="*/ 1971676 w 2438400" name="connsiteX11"/>
                <a:gd fmla="*/ 598488 h 1774825" name="connsiteY11"/>
                <a:gd fmla="*/ 1971676 w 2438400" name="connsiteX12"/>
                <a:gd fmla="*/ 425450 h 1774825" name="connsiteY12"/>
                <a:gd fmla="*/ 471488 w 2438400" name="connsiteX13"/>
                <a:gd fmla="*/ 425450 h 1774825" name="connsiteY13"/>
                <a:gd fmla="*/ 471488 w 2438400" name="connsiteX14"/>
                <a:gd fmla="*/ 801688 h 1774825" name="connsiteY14"/>
                <a:gd fmla="*/ 471488 w 2438400" name="connsiteX15"/>
                <a:gd fmla="*/ 971551 h 1774825" name="connsiteY15"/>
                <a:gd fmla="*/ 1971676 w 2438400" name="connsiteX16"/>
                <a:gd fmla="*/ 971551 h 1774825" name="connsiteY16"/>
                <a:gd fmla="*/ 1971676 w 2438400" name="connsiteX17"/>
                <a:gd fmla="*/ 801688 h 1774825" name="connsiteY17"/>
                <a:gd fmla="*/ 471488 w 2438400" name="connsiteX18"/>
                <a:gd fmla="*/ 801688 h 1774825" name="connsiteY18"/>
                <a:gd fmla="*/ 471488 w 2438400" name="connsiteX19"/>
                <a:gd fmla="*/ 1174750 h 1774825" name="connsiteY19"/>
                <a:gd fmla="*/ 471488 w 2438400" name="connsiteX20"/>
                <a:gd fmla="*/ 1347788 h 1774825" name="connsiteY20"/>
                <a:gd fmla="*/ 1971676 w 2438400" name="connsiteX21"/>
                <a:gd fmla="*/ 1347788 h 1774825" name="connsiteY21"/>
                <a:gd fmla="*/ 1971676 w 2438400" name="connsiteX22"/>
                <a:gd fmla="*/ 1174750 h 1774825" name="connsiteY22"/>
                <a:gd fmla="*/ 471488 w 2438400" name="connsiteX23"/>
                <a:gd fmla="*/ 1174750 h 177482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noAutofit/>
            </a:bodyPr>
            <a:lstStyle/>
            <a:p>
              <a:endParaRPr altLang="en-US" lang="zh-CN">
                <a:solidFill>
                  <a:prstClr val="black"/>
                </a:solidFill>
                <a:ea charset="-122" panose="020b0503020204020204" pitchFamily="34" typeface="微软雅黑"/>
              </a:endParaRPr>
            </a:p>
          </p:txBody>
        </p:sp>
      </p:grpSp>
      <p:sp>
        <p:nvSpPr>
          <p:cNvPr id="28" name="矩形 27"/>
          <p:cNvSpPr/>
          <p:nvPr/>
        </p:nvSpPr>
        <p:spPr>
          <a:xfrm>
            <a:off x="2931279" y="1645590"/>
            <a:ext cx="1150782" cy="311232"/>
          </a:xfrm>
          <a:prstGeom prst="rect">
            <a:avLst/>
          </a:prstGeom>
          <a:effectLst/>
        </p:spPr>
        <p:txBody>
          <a:bodyPr bIns="33696" lIns="67391" rIns="67391" tIns="33696" wrap="none">
            <a:spAutoFit/>
          </a:bodyPr>
          <a:lstStyle/>
          <a:p>
            <a:r>
              <a:rPr altLang="en-US" lang="zh-CN">
                <a:solidFill>
                  <a:srgbClr val="FFFFFF"/>
                </a:solidFill>
                <a:latin charset="-122" panose="020b0503020204020204" pitchFamily="34" typeface="微软雅黑"/>
                <a:ea charset="-122" panose="020b0503020204020204" pitchFamily="34" typeface="微软雅黑"/>
                <a:cs charset="0" panose="02020503030404060203" pitchFamily="18" typeface="Kartika"/>
              </a:rPr>
              <a:t>输入小标题</a:t>
            </a:r>
          </a:p>
        </p:txBody>
      </p:sp>
      <p:sp>
        <p:nvSpPr>
          <p:cNvPr id="29" name="矩形 28"/>
          <p:cNvSpPr/>
          <p:nvPr/>
        </p:nvSpPr>
        <p:spPr>
          <a:xfrm>
            <a:off x="2920893" y="2419383"/>
            <a:ext cx="1150782" cy="311232"/>
          </a:xfrm>
          <a:prstGeom prst="rect">
            <a:avLst/>
          </a:prstGeom>
          <a:effectLst/>
        </p:spPr>
        <p:txBody>
          <a:bodyPr bIns="33696" lIns="67391" rIns="67391" tIns="33696" wrap="none">
            <a:spAutoFit/>
          </a:bodyPr>
          <a:lstStyle/>
          <a:p>
            <a:r>
              <a:rPr altLang="en-US" lang="zh-CN">
                <a:solidFill>
                  <a:srgbClr val="FFFFFF"/>
                </a:solidFill>
                <a:latin charset="-122" panose="020b0503020204020204" pitchFamily="34" typeface="微软雅黑"/>
                <a:ea charset="-122" panose="020b0503020204020204" pitchFamily="34" typeface="微软雅黑"/>
                <a:cs charset="0" panose="02020503030404060203" pitchFamily="18" typeface="Kartika"/>
              </a:rPr>
              <a:t>输入小标题</a:t>
            </a:r>
          </a:p>
        </p:txBody>
      </p:sp>
      <p:sp>
        <p:nvSpPr>
          <p:cNvPr id="30" name="矩形 29"/>
          <p:cNvSpPr/>
          <p:nvPr/>
        </p:nvSpPr>
        <p:spPr>
          <a:xfrm>
            <a:off x="2920893" y="3184010"/>
            <a:ext cx="1150782" cy="311232"/>
          </a:xfrm>
          <a:prstGeom prst="rect">
            <a:avLst/>
          </a:prstGeom>
          <a:effectLst/>
        </p:spPr>
        <p:txBody>
          <a:bodyPr bIns="33696" lIns="67391" rIns="67391" tIns="33696" wrap="none">
            <a:spAutoFit/>
          </a:bodyPr>
          <a:lstStyle/>
          <a:p>
            <a:r>
              <a:rPr altLang="en-US" lang="zh-CN">
                <a:solidFill>
                  <a:srgbClr val="FFFFFF"/>
                </a:solidFill>
                <a:latin charset="-122" panose="020b0503020204020204" pitchFamily="34" typeface="微软雅黑"/>
                <a:ea charset="-122" panose="020b0503020204020204" pitchFamily="34" typeface="微软雅黑"/>
                <a:cs charset="0" panose="02020503030404060203" pitchFamily="18" typeface="Kartika"/>
              </a:rPr>
              <a:t>输入小标题</a:t>
            </a:r>
          </a:p>
        </p:txBody>
      </p:sp>
      <p:sp>
        <p:nvSpPr>
          <p:cNvPr id="31" name="矩形 30"/>
          <p:cNvSpPr/>
          <p:nvPr/>
        </p:nvSpPr>
        <p:spPr>
          <a:xfrm>
            <a:off x="2917349" y="3942499"/>
            <a:ext cx="1150782" cy="311232"/>
          </a:xfrm>
          <a:prstGeom prst="rect">
            <a:avLst/>
          </a:prstGeom>
          <a:effectLst/>
        </p:spPr>
        <p:txBody>
          <a:bodyPr bIns="33696" lIns="67391" rIns="67391" tIns="33696" wrap="none">
            <a:spAutoFit/>
          </a:bodyPr>
          <a:lstStyle/>
          <a:p>
            <a:r>
              <a:rPr altLang="en-US" lang="zh-CN">
                <a:solidFill>
                  <a:srgbClr val="FFFFFF"/>
                </a:solidFill>
                <a:latin charset="-122" panose="020b0503020204020204" pitchFamily="34" typeface="微软雅黑"/>
                <a:ea charset="-122" panose="020b0503020204020204" pitchFamily="34" typeface="微软雅黑"/>
                <a:cs charset="0" panose="02020503030404060203" pitchFamily="18" typeface="Kartika"/>
              </a:rPr>
              <a:t>输入小标题</a:t>
            </a:r>
          </a:p>
        </p:txBody>
      </p:sp>
      <p:sp>
        <p:nvSpPr>
          <p:cNvPr id="32" name="任意多边形 31"/>
          <p:cNvSpPr/>
          <p:nvPr/>
        </p:nvSpPr>
        <p:spPr>
          <a:xfrm>
            <a:off x="4185991" y="1511700"/>
            <a:ext cx="3905890" cy="505177"/>
          </a:xfrm>
          <a:custGeom>
            <a:gdLst>
              <a:gd fmla="*/ 0 w 5290518" name="connsiteX0"/>
              <a:gd fmla="*/ 0 h 687359" name="connsiteY0"/>
              <a:gd fmla="*/ 4965933 w 5290518" name="connsiteX1"/>
              <a:gd fmla="*/ 0 h 687359" name="connsiteY1"/>
              <a:gd fmla="*/ 5290518 w 5290518" name="connsiteX2"/>
              <a:gd fmla="*/ 343680 h 687359" name="connsiteY2"/>
              <a:gd fmla="*/ 4965933 w 5290518" name="connsiteX3"/>
              <a:gd fmla="*/ 687359 h 687359" name="connsiteY3"/>
              <a:gd fmla="*/ 11383 w 5290518" name="connsiteX4"/>
              <a:gd fmla="*/ 687359 h 687359" name="connsiteY4"/>
              <a:gd fmla="*/ 330276 w 5290518" name="connsiteX5"/>
              <a:gd fmla="*/ 349706 h 68735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7359" w="5290518">
                <a:moveTo>
                  <a:pt x="0" y="0"/>
                </a:moveTo>
                <a:lnTo>
                  <a:pt x="4965933" y="0"/>
                </a:lnTo>
                <a:lnTo>
                  <a:pt x="5290518" y="343680"/>
                </a:lnTo>
                <a:lnTo>
                  <a:pt x="4965933" y="687359"/>
                </a:lnTo>
                <a:lnTo>
                  <a:pt x="11383" y="687359"/>
                </a:lnTo>
                <a:lnTo>
                  <a:pt x="330276" y="349706"/>
                </a:lnTo>
                <a:close/>
              </a:path>
            </a:pathLst>
          </a:cu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ea charset="-122" panose="020b0503020204020204" pitchFamily="34" typeface="微软雅黑"/>
            </a:endParaRPr>
          </a:p>
        </p:txBody>
      </p:sp>
      <p:sp>
        <p:nvSpPr>
          <p:cNvPr id="33" name="任意多边形 32"/>
          <p:cNvSpPr/>
          <p:nvPr/>
        </p:nvSpPr>
        <p:spPr>
          <a:xfrm>
            <a:off x="4185991" y="2282050"/>
            <a:ext cx="3905890" cy="505177"/>
          </a:xfrm>
          <a:custGeom>
            <a:gdLst>
              <a:gd fmla="*/ 0 w 5290518" name="connsiteX0"/>
              <a:gd fmla="*/ 0 h 687359" name="connsiteY0"/>
              <a:gd fmla="*/ 4965933 w 5290518" name="connsiteX1"/>
              <a:gd fmla="*/ 0 h 687359" name="connsiteY1"/>
              <a:gd fmla="*/ 5290518 w 5290518" name="connsiteX2"/>
              <a:gd fmla="*/ 343680 h 687359" name="connsiteY2"/>
              <a:gd fmla="*/ 4965933 w 5290518" name="connsiteX3"/>
              <a:gd fmla="*/ 687359 h 687359" name="connsiteY3"/>
              <a:gd fmla="*/ 11383 w 5290518" name="connsiteX4"/>
              <a:gd fmla="*/ 687359 h 687359" name="connsiteY4"/>
              <a:gd fmla="*/ 330276 w 5290518" name="connsiteX5"/>
              <a:gd fmla="*/ 349706 h 68735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7359" w="5290518">
                <a:moveTo>
                  <a:pt x="0" y="0"/>
                </a:moveTo>
                <a:lnTo>
                  <a:pt x="4965933" y="0"/>
                </a:lnTo>
                <a:lnTo>
                  <a:pt x="5290518" y="343680"/>
                </a:lnTo>
                <a:lnTo>
                  <a:pt x="4965933" y="687359"/>
                </a:lnTo>
                <a:lnTo>
                  <a:pt x="11383" y="687359"/>
                </a:lnTo>
                <a:lnTo>
                  <a:pt x="330276" y="349706"/>
                </a:lnTo>
                <a:close/>
              </a:path>
            </a:pathLst>
          </a:cu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ea charset="-122" panose="020b0503020204020204" pitchFamily="34" typeface="微软雅黑"/>
            </a:endParaRPr>
          </a:p>
        </p:txBody>
      </p:sp>
      <p:sp>
        <p:nvSpPr>
          <p:cNvPr id="34" name="任意多边形 33"/>
          <p:cNvSpPr/>
          <p:nvPr/>
        </p:nvSpPr>
        <p:spPr>
          <a:xfrm>
            <a:off x="4185991" y="3055832"/>
            <a:ext cx="3905890" cy="505177"/>
          </a:xfrm>
          <a:custGeom>
            <a:gdLst>
              <a:gd fmla="*/ 0 w 5290518" name="connsiteX0"/>
              <a:gd fmla="*/ 0 h 687359" name="connsiteY0"/>
              <a:gd fmla="*/ 4965933 w 5290518" name="connsiteX1"/>
              <a:gd fmla="*/ 0 h 687359" name="connsiteY1"/>
              <a:gd fmla="*/ 5290518 w 5290518" name="connsiteX2"/>
              <a:gd fmla="*/ 343680 h 687359" name="connsiteY2"/>
              <a:gd fmla="*/ 4965933 w 5290518" name="connsiteX3"/>
              <a:gd fmla="*/ 687359 h 687359" name="connsiteY3"/>
              <a:gd fmla="*/ 11383 w 5290518" name="connsiteX4"/>
              <a:gd fmla="*/ 687359 h 687359" name="connsiteY4"/>
              <a:gd fmla="*/ 330276 w 5290518" name="connsiteX5"/>
              <a:gd fmla="*/ 349706 h 68735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7359" w="5290518">
                <a:moveTo>
                  <a:pt x="0" y="0"/>
                </a:moveTo>
                <a:lnTo>
                  <a:pt x="4965933" y="0"/>
                </a:lnTo>
                <a:lnTo>
                  <a:pt x="5290518" y="343680"/>
                </a:lnTo>
                <a:lnTo>
                  <a:pt x="4965933" y="687359"/>
                </a:lnTo>
                <a:lnTo>
                  <a:pt x="11383" y="687359"/>
                </a:lnTo>
                <a:lnTo>
                  <a:pt x="330276" y="349706"/>
                </a:lnTo>
                <a:close/>
              </a:path>
            </a:pathLst>
          </a:cu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ea charset="-122" panose="020b0503020204020204" pitchFamily="34" typeface="微软雅黑"/>
            </a:endParaRPr>
          </a:p>
        </p:txBody>
      </p:sp>
      <p:sp>
        <p:nvSpPr>
          <p:cNvPr id="35" name="任意多边形 34"/>
          <p:cNvSpPr/>
          <p:nvPr/>
        </p:nvSpPr>
        <p:spPr>
          <a:xfrm>
            <a:off x="4185991" y="3814321"/>
            <a:ext cx="3905890" cy="505177"/>
          </a:xfrm>
          <a:custGeom>
            <a:gdLst>
              <a:gd fmla="*/ 0 w 5290518" name="connsiteX0"/>
              <a:gd fmla="*/ 0 h 687359" name="connsiteY0"/>
              <a:gd fmla="*/ 4965933 w 5290518" name="connsiteX1"/>
              <a:gd fmla="*/ 0 h 687359" name="connsiteY1"/>
              <a:gd fmla="*/ 5290518 w 5290518" name="connsiteX2"/>
              <a:gd fmla="*/ 343680 h 687359" name="connsiteY2"/>
              <a:gd fmla="*/ 4965933 w 5290518" name="connsiteX3"/>
              <a:gd fmla="*/ 687359 h 687359" name="connsiteY3"/>
              <a:gd fmla="*/ 11383 w 5290518" name="connsiteX4"/>
              <a:gd fmla="*/ 687359 h 687359" name="connsiteY4"/>
              <a:gd fmla="*/ 330276 w 5290518" name="connsiteX5"/>
              <a:gd fmla="*/ 349706 h 68735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7359" w="5290518">
                <a:moveTo>
                  <a:pt x="0" y="0"/>
                </a:moveTo>
                <a:lnTo>
                  <a:pt x="4965933" y="0"/>
                </a:lnTo>
                <a:lnTo>
                  <a:pt x="5290518" y="343680"/>
                </a:lnTo>
                <a:lnTo>
                  <a:pt x="4965933" y="687359"/>
                </a:lnTo>
                <a:lnTo>
                  <a:pt x="11383" y="687359"/>
                </a:lnTo>
                <a:lnTo>
                  <a:pt x="330276" y="349706"/>
                </a:lnTo>
                <a:close/>
              </a:path>
            </a:pathLst>
          </a:cu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ea charset="-122" panose="020b0503020204020204" pitchFamily="34" typeface="微软雅黑"/>
            </a:endParaRPr>
          </a:p>
        </p:txBody>
      </p:sp>
      <p:sp>
        <p:nvSpPr>
          <p:cNvPr id="36" name="文本框 36"/>
          <p:cNvSpPr txBox="1"/>
          <p:nvPr/>
        </p:nvSpPr>
        <p:spPr>
          <a:xfrm>
            <a:off x="4606810" y="1610482"/>
            <a:ext cx="2819245" cy="311232"/>
          </a:xfrm>
          <a:prstGeom prst="rect">
            <a:avLst/>
          </a:prstGeom>
          <a:noFill/>
          <a:effectLst/>
        </p:spPr>
        <p:txBody>
          <a:bodyPr bIns="33696" lIns="67391" rIns="67391" rtlCol="0" tIns="33696" wrap="none">
            <a:spAutoFit/>
          </a:bodyPr>
          <a:lstStyle/>
          <a:p>
            <a:pPr>
              <a:spcBef>
                <a:spcPct val="0"/>
              </a:spcBef>
            </a:pPr>
            <a:r>
              <a:rPr altLang="en-US" lang="zh-CN" sz="800">
                <a:latin charset="-122" panose="020b0503020204020204" typeface="微软雅黑"/>
                <a:ea charset="-122" panose="020b0503020204020204" typeface="微软雅黑"/>
              </a:rPr>
              <a:t>在此处输入文字对自己/公司所需人才的基本特征进行介绍，</a:t>
            </a:r>
          </a:p>
          <a:p>
            <a:pPr>
              <a:spcBef>
                <a:spcPct val="0"/>
              </a:spcBef>
            </a:pPr>
            <a:r>
              <a:rPr altLang="en-US" lang="zh-CN" sz="800">
                <a:latin charset="-122" panose="020b0503020204020204" typeface="微软雅黑"/>
                <a:ea charset="-122" panose="020b0503020204020204" typeface="微软雅黑"/>
              </a:rPr>
              <a:t>简单进行叙述，使观看者可以大致了解基本情况。</a:t>
            </a:r>
          </a:p>
        </p:txBody>
      </p:sp>
      <p:sp>
        <p:nvSpPr>
          <p:cNvPr id="37" name="文本框 37"/>
          <p:cNvSpPr txBox="1"/>
          <p:nvPr/>
        </p:nvSpPr>
        <p:spPr>
          <a:xfrm>
            <a:off x="4527982" y="2384057"/>
            <a:ext cx="2819245" cy="311232"/>
          </a:xfrm>
          <a:prstGeom prst="rect">
            <a:avLst/>
          </a:prstGeom>
          <a:noFill/>
          <a:effectLst/>
        </p:spPr>
        <p:txBody>
          <a:bodyPr bIns="33696" lIns="67391" rIns="67391" rtlCol="0" tIns="33696" wrap="none">
            <a:spAutoFit/>
          </a:bodyPr>
          <a:lstStyle/>
          <a:p>
            <a:pPr>
              <a:spcBef>
                <a:spcPct val="0"/>
              </a:spcBef>
            </a:pPr>
            <a:r>
              <a:rPr altLang="en-US" lang="zh-CN" sz="800">
                <a:latin charset="-122" panose="020b0503020204020204" typeface="微软雅黑"/>
                <a:ea charset="-122" panose="020b0503020204020204" typeface="微软雅黑"/>
              </a:rPr>
              <a:t>在此处输入文字对自己/公司所需人才的基本特征进行介绍，</a:t>
            </a:r>
          </a:p>
          <a:p>
            <a:pPr>
              <a:spcBef>
                <a:spcPct val="0"/>
              </a:spcBef>
            </a:pPr>
            <a:r>
              <a:rPr altLang="en-US" lang="zh-CN" sz="800">
                <a:latin charset="-122" panose="020b0503020204020204" typeface="微软雅黑"/>
                <a:ea charset="-122" panose="020b0503020204020204" typeface="微软雅黑"/>
              </a:rPr>
              <a:t>简单进行叙述，使观看者可以大致了解基本情况。</a:t>
            </a:r>
          </a:p>
        </p:txBody>
      </p:sp>
      <p:sp>
        <p:nvSpPr>
          <p:cNvPr id="38" name="文本框 38"/>
          <p:cNvSpPr txBox="1"/>
          <p:nvPr/>
        </p:nvSpPr>
        <p:spPr>
          <a:xfrm>
            <a:off x="4521335" y="3149391"/>
            <a:ext cx="2819245" cy="311232"/>
          </a:xfrm>
          <a:prstGeom prst="rect">
            <a:avLst/>
          </a:prstGeom>
          <a:noFill/>
          <a:effectLst/>
        </p:spPr>
        <p:txBody>
          <a:bodyPr bIns="33696" lIns="67391" rIns="67391" rtlCol="0" tIns="33696" wrap="none">
            <a:spAutoFit/>
          </a:bodyPr>
          <a:lstStyle/>
          <a:p>
            <a:pPr>
              <a:spcBef>
                <a:spcPct val="0"/>
              </a:spcBef>
            </a:pPr>
            <a:r>
              <a:rPr altLang="en-US" lang="zh-CN" sz="800">
                <a:latin charset="-122" panose="020b0503020204020204" typeface="微软雅黑"/>
                <a:ea charset="-122" panose="020b0503020204020204" typeface="微软雅黑"/>
              </a:rPr>
              <a:t>在此处输入文字对自己/公司所需人才的基本特征进行介绍，</a:t>
            </a:r>
          </a:p>
          <a:p>
            <a:pPr>
              <a:spcBef>
                <a:spcPct val="0"/>
              </a:spcBef>
            </a:pPr>
            <a:r>
              <a:rPr altLang="en-US" lang="zh-CN" sz="800">
                <a:latin charset="-122" panose="020b0503020204020204" typeface="微软雅黑"/>
                <a:ea charset="-122" panose="020b0503020204020204" typeface="微软雅黑"/>
              </a:rPr>
              <a:t>简单进行叙述，使观看者可以大致了解基本情况。</a:t>
            </a:r>
          </a:p>
        </p:txBody>
      </p:sp>
      <p:sp>
        <p:nvSpPr>
          <p:cNvPr id="39" name="文本框 39"/>
          <p:cNvSpPr txBox="1"/>
          <p:nvPr/>
        </p:nvSpPr>
        <p:spPr>
          <a:xfrm>
            <a:off x="4536160" y="3902926"/>
            <a:ext cx="2819245" cy="311232"/>
          </a:xfrm>
          <a:prstGeom prst="rect">
            <a:avLst/>
          </a:prstGeom>
          <a:noFill/>
          <a:effectLst/>
        </p:spPr>
        <p:txBody>
          <a:bodyPr bIns="33696" lIns="67391" rIns="67391" rtlCol="0" tIns="33696" wrap="none">
            <a:spAutoFit/>
          </a:bodyPr>
          <a:lstStyle/>
          <a:p>
            <a:pPr>
              <a:spcBef>
                <a:spcPct val="0"/>
              </a:spcBef>
            </a:pPr>
            <a:r>
              <a:rPr altLang="en-US" lang="zh-CN" sz="800">
                <a:latin charset="-122" panose="020b0503020204020204" typeface="微软雅黑"/>
                <a:ea charset="-122" panose="020b0503020204020204" typeface="微软雅黑"/>
              </a:rPr>
              <a:t>在此处输入文字对自己/公司所需人才的基本特征进行介绍，</a:t>
            </a:r>
          </a:p>
          <a:p>
            <a:pPr>
              <a:spcBef>
                <a:spcPct val="0"/>
              </a:spcBef>
            </a:pPr>
            <a:r>
              <a:rPr altLang="en-US" lang="zh-CN" sz="800">
                <a:latin charset="-122" panose="020b0503020204020204" typeface="微软雅黑"/>
                <a:ea charset="-122" panose="020b0503020204020204" typeface="微软雅黑"/>
              </a:rPr>
              <a:t>简单进行叙述，使观看者可以大致了解基本情况。</a:t>
            </a:r>
          </a:p>
        </p:txBody>
      </p:sp>
    </p:spTree>
    <p:extLst>
      <p:ext uri="{BB962C8B-B14F-4D97-AF65-F5344CB8AC3E}">
        <p14:creationId val="32268557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1"/>
                                        </p:tgtEl>
                                        <p:attrNameLst>
                                          <p:attrName>style.visibility</p:attrName>
                                        </p:attrNameLst>
                                      </p:cBhvr>
                                      <p:to>
                                        <p:strVal val="visible"/>
                                      </p:to>
                                    </p:set>
                                    <p:animEffect filter="wipe(down)" transition="in">
                                      <p:cBhvr>
                                        <p:cTn dur="500" id="7"/>
                                        <p:tgtEl>
                                          <p:spTgt spid="11"/>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10"/>
                                        </p:tgtEl>
                                        <p:attrNameLst>
                                          <p:attrName>style.visibility</p:attrName>
                                        </p:attrNameLst>
                                      </p:cBhvr>
                                      <p:to>
                                        <p:strVal val="visible"/>
                                      </p:to>
                                    </p:set>
                                    <p:animEffect filter="wipe(down)" transition="in">
                                      <p:cBhvr>
                                        <p:cTn dur="500" id="11"/>
                                        <p:tgtEl>
                                          <p:spTgt spid="10"/>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32"/>
                                        </p:tgtEl>
                                        <p:attrNameLst>
                                          <p:attrName>style.visibility</p:attrName>
                                        </p:attrNameLst>
                                      </p:cBhvr>
                                      <p:to>
                                        <p:strVal val="visible"/>
                                      </p:to>
                                    </p:set>
                                    <p:animEffect filter="wipe(down)" transition="in">
                                      <p:cBhvr>
                                        <p:cTn dur="500" id="15"/>
                                        <p:tgtEl>
                                          <p:spTgt spid="32"/>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25"/>
                                        </p:tgtEl>
                                        <p:attrNameLst>
                                          <p:attrName>style.visibility</p:attrName>
                                        </p:attrNameLst>
                                      </p:cBhvr>
                                      <p:to>
                                        <p:strVal val="visible"/>
                                      </p:to>
                                    </p:set>
                                    <p:animEffect filter="wipe(down)" transition="in">
                                      <p:cBhvr>
                                        <p:cTn dur="500" id="19"/>
                                        <p:tgtEl>
                                          <p:spTgt spid="25"/>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36"/>
                                        </p:tgtEl>
                                        <p:attrNameLst>
                                          <p:attrName>style.visibility</p:attrName>
                                        </p:attrNameLst>
                                      </p:cBhvr>
                                      <p:to>
                                        <p:strVal val="visible"/>
                                      </p:to>
                                    </p:set>
                                    <p:animEffect filter="wipe(down)" transition="in">
                                      <p:cBhvr>
                                        <p:cTn dur="500" id="23"/>
                                        <p:tgtEl>
                                          <p:spTgt spid="36"/>
                                        </p:tgtEl>
                                      </p:cBhvr>
                                    </p:animEffect>
                                  </p:childTnLst>
                                </p:cTn>
                              </p:par>
                            </p:childTnLst>
                          </p:cTn>
                        </p:par>
                        <p:par>
                          <p:cTn fill="hold" id="24" nodeType="afterGroup">
                            <p:stCondLst>
                              <p:cond delay="2500"/>
                            </p:stCondLst>
                            <p:childTnLst>
                              <p:par>
                                <p:cTn fill="hold" grpId="0" id="25" nodeType="afterEffect" presetClass="entr" presetID="22" presetSubtype="4">
                                  <p:stCondLst>
                                    <p:cond delay="0"/>
                                  </p:stCondLst>
                                  <p:childTnLst>
                                    <p:set>
                                      <p:cBhvr>
                                        <p:cTn dur="1" fill="hold" id="26">
                                          <p:stCondLst>
                                            <p:cond delay="0"/>
                                          </p:stCondLst>
                                        </p:cTn>
                                        <p:tgtEl>
                                          <p:spTgt spid="7"/>
                                        </p:tgtEl>
                                        <p:attrNameLst>
                                          <p:attrName>style.visibility</p:attrName>
                                        </p:attrNameLst>
                                      </p:cBhvr>
                                      <p:to>
                                        <p:strVal val="visible"/>
                                      </p:to>
                                    </p:set>
                                    <p:animEffect filter="wipe(down)" transition="in">
                                      <p:cBhvr>
                                        <p:cTn dur="500" id="27"/>
                                        <p:tgtEl>
                                          <p:spTgt spid="7"/>
                                        </p:tgtEl>
                                      </p:cBhvr>
                                    </p:animEffect>
                                  </p:childTnLst>
                                </p:cTn>
                              </p:par>
                            </p:childTnLst>
                          </p:cTn>
                        </p:par>
                        <p:par>
                          <p:cTn fill="hold" id="28" nodeType="afterGroup">
                            <p:stCondLst>
                              <p:cond delay="3000"/>
                            </p:stCondLst>
                            <p:childTnLst>
                              <p:par>
                                <p:cTn fill="hold" grpId="0" id="29" nodeType="afterEffect" presetClass="entr" presetID="22" presetSubtype="4">
                                  <p:stCondLst>
                                    <p:cond delay="0"/>
                                  </p:stCondLst>
                                  <p:childTnLst>
                                    <p:set>
                                      <p:cBhvr>
                                        <p:cTn dur="1" fill="hold" id="30">
                                          <p:stCondLst>
                                            <p:cond delay="0"/>
                                          </p:stCondLst>
                                        </p:cTn>
                                        <p:tgtEl>
                                          <p:spTgt spid="12"/>
                                        </p:tgtEl>
                                        <p:attrNameLst>
                                          <p:attrName>style.visibility</p:attrName>
                                        </p:attrNameLst>
                                      </p:cBhvr>
                                      <p:to>
                                        <p:strVal val="visible"/>
                                      </p:to>
                                    </p:set>
                                    <p:animEffect filter="wipe(down)" transition="in">
                                      <p:cBhvr>
                                        <p:cTn dur="500" id="31"/>
                                        <p:tgtEl>
                                          <p:spTgt spid="12"/>
                                        </p:tgtEl>
                                      </p:cBhvr>
                                    </p:animEffect>
                                  </p:childTnLst>
                                </p:cTn>
                              </p:par>
                            </p:childTnLst>
                          </p:cTn>
                        </p:par>
                        <p:par>
                          <p:cTn fill="hold" id="32" nodeType="afterGroup">
                            <p:stCondLst>
                              <p:cond delay="3500"/>
                            </p:stCondLst>
                            <p:childTnLst>
                              <p:par>
                                <p:cTn fill="hold" grpId="0" id="33" nodeType="afterEffect" presetClass="entr" presetID="22" presetSubtype="4">
                                  <p:stCondLst>
                                    <p:cond delay="0"/>
                                  </p:stCondLst>
                                  <p:childTnLst>
                                    <p:set>
                                      <p:cBhvr>
                                        <p:cTn dur="1" fill="hold" id="34">
                                          <p:stCondLst>
                                            <p:cond delay="0"/>
                                          </p:stCondLst>
                                        </p:cTn>
                                        <p:tgtEl>
                                          <p:spTgt spid="33"/>
                                        </p:tgtEl>
                                        <p:attrNameLst>
                                          <p:attrName>style.visibility</p:attrName>
                                        </p:attrNameLst>
                                      </p:cBhvr>
                                      <p:to>
                                        <p:strVal val="visible"/>
                                      </p:to>
                                    </p:set>
                                    <p:animEffect filter="wipe(down)" transition="in">
                                      <p:cBhvr>
                                        <p:cTn dur="500" id="35"/>
                                        <p:tgtEl>
                                          <p:spTgt spid="33"/>
                                        </p:tgtEl>
                                      </p:cBhvr>
                                    </p:animEffect>
                                  </p:childTnLst>
                                </p:cTn>
                              </p:par>
                            </p:childTnLst>
                          </p:cTn>
                        </p:par>
                        <p:par>
                          <p:cTn fill="hold" id="36" nodeType="afterGroup">
                            <p:stCondLst>
                              <p:cond delay="4000"/>
                            </p:stCondLst>
                            <p:childTnLst>
                              <p:par>
                                <p:cTn fill="hold" id="37" nodeType="afterEffect" presetClass="entr" presetID="22" presetSubtype="4">
                                  <p:stCondLst>
                                    <p:cond delay="0"/>
                                  </p:stCondLst>
                                  <p:childTnLst>
                                    <p:set>
                                      <p:cBhvr>
                                        <p:cTn dur="1" fill="hold" id="38">
                                          <p:stCondLst>
                                            <p:cond delay="0"/>
                                          </p:stCondLst>
                                        </p:cTn>
                                        <p:tgtEl>
                                          <p:spTgt spid="15"/>
                                        </p:tgtEl>
                                        <p:attrNameLst>
                                          <p:attrName>style.visibility</p:attrName>
                                        </p:attrNameLst>
                                      </p:cBhvr>
                                      <p:to>
                                        <p:strVal val="visible"/>
                                      </p:to>
                                    </p:set>
                                    <p:animEffect filter="wipe(down)" transition="in">
                                      <p:cBhvr>
                                        <p:cTn dur="500" id="39"/>
                                        <p:tgtEl>
                                          <p:spTgt spid="15"/>
                                        </p:tgtEl>
                                      </p:cBhvr>
                                    </p:animEffect>
                                  </p:childTnLst>
                                </p:cTn>
                              </p:par>
                            </p:childTnLst>
                          </p:cTn>
                        </p:par>
                        <p:par>
                          <p:cTn fill="hold" id="40" nodeType="afterGroup">
                            <p:stCondLst>
                              <p:cond delay="4500"/>
                            </p:stCondLst>
                            <p:childTnLst>
                              <p:par>
                                <p:cTn fill="hold" grpId="0" id="41" nodeType="afterEffect" presetClass="entr" presetID="22" presetSubtype="4">
                                  <p:stCondLst>
                                    <p:cond delay="0"/>
                                  </p:stCondLst>
                                  <p:childTnLst>
                                    <p:set>
                                      <p:cBhvr>
                                        <p:cTn dur="1" fill="hold" id="42">
                                          <p:stCondLst>
                                            <p:cond delay="0"/>
                                          </p:stCondLst>
                                        </p:cTn>
                                        <p:tgtEl>
                                          <p:spTgt spid="37"/>
                                        </p:tgtEl>
                                        <p:attrNameLst>
                                          <p:attrName>style.visibility</p:attrName>
                                        </p:attrNameLst>
                                      </p:cBhvr>
                                      <p:to>
                                        <p:strVal val="visible"/>
                                      </p:to>
                                    </p:set>
                                    <p:animEffect filter="wipe(down)" transition="in">
                                      <p:cBhvr>
                                        <p:cTn dur="500" id="43"/>
                                        <p:tgtEl>
                                          <p:spTgt spid="37"/>
                                        </p:tgtEl>
                                      </p:cBhvr>
                                    </p:animEffect>
                                  </p:childTnLst>
                                </p:cTn>
                              </p:par>
                            </p:childTnLst>
                          </p:cTn>
                        </p:par>
                        <p:par>
                          <p:cTn fill="hold" id="44" nodeType="afterGroup">
                            <p:stCondLst>
                              <p:cond delay="5000"/>
                            </p:stCondLst>
                            <p:childTnLst>
                              <p:par>
                                <p:cTn fill="hold" grpId="0" id="45" nodeType="afterEffect" presetClass="entr" presetID="22" presetSubtype="4">
                                  <p:stCondLst>
                                    <p:cond delay="0"/>
                                  </p:stCondLst>
                                  <p:childTnLst>
                                    <p:set>
                                      <p:cBhvr>
                                        <p:cTn dur="1" fill="hold" id="46">
                                          <p:stCondLst>
                                            <p:cond delay="0"/>
                                          </p:stCondLst>
                                        </p:cTn>
                                        <p:tgtEl>
                                          <p:spTgt spid="8"/>
                                        </p:tgtEl>
                                        <p:attrNameLst>
                                          <p:attrName>style.visibility</p:attrName>
                                        </p:attrNameLst>
                                      </p:cBhvr>
                                      <p:to>
                                        <p:strVal val="visible"/>
                                      </p:to>
                                    </p:set>
                                    <p:animEffect filter="wipe(down)" transition="in">
                                      <p:cBhvr>
                                        <p:cTn dur="500" id="47"/>
                                        <p:tgtEl>
                                          <p:spTgt spid="8"/>
                                        </p:tgtEl>
                                      </p:cBhvr>
                                    </p:animEffect>
                                  </p:childTnLst>
                                </p:cTn>
                              </p:par>
                            </p:childTnLst>
                          </p:cTn>
                        </p:par>
                        <p:par>
                          <p:cTn fill="hold" id="48" nodeType="afterGroup">
                            <p:stCondLst>
                              <p:cond delay="5500"/>
                            </p:stCondLst>
                            <p:childTnLst>
                              <p:par>
                                <p:cTn fill="hold" grpId="0" id="49" nodeType="afterEffect" presetClass="entr" presetID="22" presetSubtype="4">
                                  <p:stCondLst>
                                    <p:cond delay="0"/>
                                  </p:stCondLst>
                                  <p:childTnLst>
                                    <p:set>
                                      <p:cBhvr>
                                        <p:cTn dur="1" fill="hold" id="50">
                                          <p:stCondLst>
                                            <p:cond delay="0"/>
                                          </p:stCondLst>
                                        </p:cTn>
                                        <p:tgtEl>
                                          <p:spTgt spid="13"/>
                                        </p:tgtEl>
                                        <p:attrNameLst>
                                          <p:attrName>style.visibility</p:attrName>
                                        </p:attrNameLst>
                                      </p:cBhvr>
                                      <p:to>
                                        <p:strVal val="visible"/>
                                      </p:to>
                                    </p:set>
                                    <p:animEffect filter="wipe(down)" transition="in">
                                      <p:cBhvr>
                                        <p:cTn dur="500" id="51"/>
                                        <p:tgtEl>
                                          <p:spTgt spid="13"/>
                                        </p:tgtEl>
                                      </p:cBhvr>
                                    </p:animEffect>
                                  </p:childTnLst>
                                </p:cTn>
                              </p:par>
                            </p:childTnLst>
                          </p:cTn>
                        </p:par>
                        <p:par>
                          <p:cTn fill="hold" id="52" nodeType="afterGroup">
                            <p:stCondLst>
                              <p:cond delay="6000"/>
                            </p:stCondLst>
                            <p:childTnLst>
                              <p:par>
                                <p:cTn fill="hold" grpId="0" id="53" nodeType="afterEffect" presetClass="entr" presetID="22" presetSubtype="4">
                                  <p:stCondLst>
                                    <p:cond delay="0"/>
                                  </p:stCondLst>
                                  <p:childTnLst>
                                    <p:set>
                                      <p:cBhvr>
                                        <p:cTn dur="1" fill="hold" id="54">
                                          <p:stCondLst>
                                            <p:cond delay="0"/>
                                          </p:stCondLst>
                                        </p:cTn>
                                        <p:tgtEl>
                                          <p:spTgt spid="34"/>
                                        </p:tgtEl>
                                        <p:attrNameLst>
                                          <p:attrName>style.visibility</p:attrName>
                                        </p:attrNameLst>
                                      </p:cBhvr>
                                      <p:to>
                                        <p:strVal val="visible"/>
                                      </p:to>
                                    </p:set>
                                    <p:animEffect filter="wipe(down)" transition="in">
                                      <p:cBhvr>
                                        <p:cTn dur="500" id="55"/>
                                        <p:tgtEl>
                                          <p:spTgt spid="34"/>
                                        </p:tgtEl>
                                      </p:cBhvr>
                                    </p:animEffect>
                                  </p:childTnLst>
                                </p:cTn>
                              </p:par>
                            </p:childTnLst>
                          </p:cTn>
                        </p:par>
                        <p:par>
                          <p:cTn fill="hold" id="56" nodeType="afterGroup">
                            <p:stCondLst>
                              <p:cond delay="6500"/>
                            </p:stCondLst>
                            <p:childTnLst>
                              <p:par>
                                <p:cTn fill="hold" id="57" nodeType="afterEffect" presetClass="entr" presetID="22" presetSubtype="4">
                                  <p:stCondLst>
                                    <p:cond delay="0"/>
                                  </p:stCondLst>
                                  <p:childTnLst>
                                    <p:set>
                                      <p:cBhvr>
                                        <p:cTn dur="1" fill="hold" id="58">
                                          <p:stCondLst>
                                            <p:cond delay="0"/>
                                          </p:stCondLst>
                                        </p:cTn>
                                        <p:tgtEl>
                                          <p:spTgt spid="22"/>
                                        </p:tgtEl>
                                        <p:attrNameLst>
                                          <p:attrName>style.visibility</p:attrName>
                                        </p:attrNameLst>
                                      </p:cBhvr>
                                      <p:to>
                                        <p:strVal val="visible"/>
                                      </p:to>
                                    </p:set>
                                    <p:animEffect filter="wipe(down)" transition="in">
                                      <p:cBhvr>
                                        <p:cTn dur="500" id="59"/>
                                        <p:tgtEl>
                                          <p:spTgt spid="22"/>
                                        </p:tgtEl>
                                      </p:cBhvr>
                                    </p:animEffect>
                                  </p:childTnLst>
                                </p:cTn>
                              </p:par>
                            </p:childTnLst>
                          </p:cTn>
                        </p:par>
                        <p:par>
                          <p:cTn fill="hold" id="60" nodeType="afterGroup">
                            <p:stCondLst>
                              <p:cond delay="7000"/>
                            </p:stCondLst>
                            <p:childTnLst>
                              <p:par>
                                <p:cTn fill="hold" grpId="0" id="61" nodeType="afterEffect" presetClass="entr" presetID="22" presetSubtype="4">
                                  <p:stCondLst>
                                    <p:cond delay="0"/>
                                  </p:stCondLst>
                                  <p:childTnLst>
                                    <p:set>
                                      <p:cBhvr>
                                        <p:cTn dur="1" fill="hold" id="62">
                                          <p:stCondLst>
                                            <p:cond delay="0"/>
                                          </p:stCondLst>
                                        </p:cTn>
                                        <p:tgtEl>
                                          <p:spTgt spid="38"/>
                                        </p:tgtEl>
                                        <p:attrNameLst>
                                          <p:attrName>style.visibility</p:attrName>
                                        </p:attrNameLst>
                                      </p:cBhvr>
                                      <p:to>
                                        <p:strVal val="visible"/>
                                      </p:to>
                                    </p:set>
                                    <p:animEffect filter="wipe(down)" transition="in">
                                      <p:cBhvr>
                                        <p:cTn dur="500" id="63"/>
                                        <p:tgtEl>
                                          <p:spTgt spid="38"/>
                                        </p:tgtEl>
                                      </p:cBhvr>
                                    </p:animEffect>
                                  </p:childTnLst>
                                </p:cTn>
                              </p:par>
                            </p:childTnLst>
                          </p:cTn>
                        </p:par>
                        <p:par>
                          <p:cTn fill="hold" id="64" nodeType="afterGroup">
                            <p:stCondLst>
                              <p:cond delay="7500"/>
                            </p:stCondLst>
                            <p:childTnLst>
                              <p:par>
                                <p:cTn fill="hold" grpId="0" id="65" nodeType="afterEffect" presetClass="entr" presetID="22" presetSubtype="4">
                                  <p:stCondLst>
                                    <p:cond delay="0"/>
                                  </p:stCondLst>
                                  <p:childTnLst>
                                    <p:set>
                                      <p:cBhvr>
                                        <p:cTn dur="1" fill="hold" id="66">
                                          <p:stCondLst>
                                            <p:cond delay="0"/>
                                          </p:stCondLst>
                                        </p:cTn>
                                        <p:tgtEl>
                                          <p:spTgt spid="9"/>
                                        </p:tgtEl>
                                        <p:attrNameLst>
                                          <p:attrName>style.visibility</p:attrName>
                                        </p:attrNameLst>
                                      </p:cBhvr>
                                      <p:to>
                                        <p:strVal val="visible"/>
                                      </p:to>
                                    </p:set>
                                    <p:animEffect filter="wipe(down)" transition="in">
                                      <p:cBhvr>
                                        <p:cTn dur="500" id="67"/>
                                        <p:tgtEl>
                                          <p:spTgt spid="9"/>
                                        </p:tgtEl>
                                      </p:cBhvr>
                                    </p:animEffect>
                                  </p:childTnLst>
                                </p:cTn>
                              </p:par>
                            </p:childTnLst>
                          </p:cTn>
                        </p:par>
                        <p:par>
                          <p:cTn fill="hold" id="68" nodeType="afterGroup">
                            <p:stCondLst>
                              <p:cond delay="8000"/>
                            </p:stCondLst>
                            <p:childTnLst>
                              <p:par>
                                <p:cTn fill="hold" grpId="0" id="69" nodeType="afterEffect" presetClass="entr" presetID="22" presetSubtype="4">
                                  <p:stCondLst>
                                    <p:cond delay="0"/>
                                  </p:stCondLst>
                                  <p:childTnLst>
                                    <p:set>
                                      <p:cBhvr>
                                        <p:cTn dur="1" fill="hold" id="70">
                                          <p:stCondLst>
                                            <p:cond delay="0"/>
                                          </p:stCondLst>
                                        </p:cTn>
                                        <p:tgtEl>
                                          <p:spTgt spid="14"/>
                                        </p:tgtEl>
                                        <p:attrNameLst>
                                          <p:attrName>style.visibility</p:attrName>
                                        </p:attrNameLst>
                                      </p:cBhvr>
                                      <p:to>
                                        <p:strVal val="visible"/>
                                      </p:to>
                                    </p:set>
                                    <p:animEffect filter="wipe(down)" transition="in">
                                      <p:cBhvr>
                                        <p:cTn dur="500" id="71"/>
                                        <p:tgtEl>
                                          <p:spTgt spid="14"/>
                                        </p:tgtEl>
                                      </p:cBhvr>
                                    </p:animEffect>
                                  </p:childTnLst>
                                </p:cTn>
                              </p:par>
                            </p:childTnLst>
                          </p:cTn>
                        </p:par>
                        <p:par>
                          <p:cTn fill="hold" id="72" nodeType="afterGroup">
                            <p:stCondLst>
                              <p:cond delay="8500"/>
                            </p:stCondLst>
                            <p:childTnLst>
                              <p:par>
                                <p:cTn fill="hold" grpId="0" id="73" nodeType="afterEffect" presetClass="entr" presetID="22" presetSubtype="4">
                                  <p:stCondLst>
                                    <p:cond delay="0"/>
                                  </p:stCondLst>
                                  <p:childTnLst>
                                    <p:set>
                                      <p:cBhvr>
                                        <p:cTn dur="1" fill="hold" id="74">
                                          <p:stCondLst>
                                            <p:cond delay="0"/>
                                          </p:stCondLst>
                                        </p:cTn>
                                        <p:tgtEl>
                                          <p:spTgt spid="35"/>
                                        </p:tgtEl>
                                        <p:attrNameLst>
                                          <p:attrName>style.visibility</p:attrName>
                                        </p:attrNameLst>
                                      </p:cBhvr>
                                      <p:to>
                                        <p:strVal val="visible"/>
                                      </p:to>
                                    </p:set>
                                    <p:animEffect filter="wipe(down)" transition="in">
                                      <p:cBhvr>
                                        <p:cTn dur="500" id="75"/>
                                        <p:tgtEl>
                                          <p:spTgt spid="35"/>
                                        </p:tgtEl>
                                      </p:cBhvr>
                                    </p:animEffect>
                                  </p:childTnLst>
                                </p:cTn>
                              </p:par>
                            </p:childTnLst>
                          </p:cTn>
                        </p:par>
                        <p:par>
                          <p:cTn fill="hold" id="76" nodeType="afterGroup">
                            <p:stCondLst>
                              <p:cond delay="9000"/>
                            </p:stCondLst>
                            <p:childTnLst>
                              <p:par>
                                <p:cTn fill="hold" id="77" nodeType="afterEffect" presetClass="entr" presetID="22" presetSubtype="4">
                                  <p:stCondLst>
                                    <p:cond delay="0"/>
                                  </p:stCondLst>
                                  <p:childTnLst>
                                    <p:set>
                                      <p:cBhvr>
                                        <p:cTn dur="1" fill="hold" id="78">
                                          <p:stCondLst>
                                            <p:cond delay="0"/>
                                          </p:stCondLst>
                                        </p:cTn>
                                        <p:tgtEl>
                                          <p:spTgt spid="18"/>
                                        </p:tgtEl>
                                        <p:attrNameLst>
                                          <p:attrName>style.visibility</p:attrName>
                                        </p:attrNameLst>
                                      </p:cBhvr>
                                      <p:to>
                                        <p:strVal val="visible"/>
                                      </p:to>
                                    </p:set>
                                    <p:animEffect filter="wipe(down)" transition="in">
                                      <p:cBhvr>
                                        <p:cTn dur="500" id="79"/>
                                        <p:tgtEl>
                                          <p:spTgt spid="18"/>
                                        </p:tgtEl>
                                      </p:cBhvr>
                                    </p:animEffect>
                                  </p:childTnLst>
                                </p:cTn>
                              </p:par>
                            </p:childTnLst>
                          </p:cTn>
                        </p:par>
                        <p:par>
                          <p:cTn fill="hold" id="80" nodeType="afterGroup">
                            <p:stCondLst>
                              <p:cond delay="9500"/>
                            </p:stCondLst>
                            <p:childTnLst>
                              <p:par>
                                <p:cTn fill="hold" grpId="0" id="81" nodeType="afterEffect" presetClass="entr" presetID="22" presetSubtype="4">
                                  <p:stCondLst>
                                    <p:cond delay="0"/>
                                  </p:stCondLst>
                                  <p:childTnLst>
                                    <p:set>
                                      <p:cBhvr>
                                        <p:cTn dur="1" fill="hold" id="82">
                                          <p:stCondLst>
                                            <p:cond delay="0"/>
                                          </p:stCondLst>
                                        </p:cTn>
                                        <p:tgtEl>
                                          <p:spTgt spid="39"/>
                                        </p:tgtEl>
                                        <p:attrNameLst>
                                          <p:attrName>style.visibility</p:attrName>
                                        </p:attrNameLst>
                                      </p:cBhvr>
                                      <p:to>
                                        <p:strVal val="visible"/>
                                      </p:to>
                                    </p:set>
                                    <p:animEffect filter="wipe(down)" transition="in">
                                      <p:cBhvr>
                                        <p:cTn dur="500" id="83"/>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P grpId="0" spid="14"/>
      <p:bldP grpId="0" spid="32"/>
      <p:bldP grpId="0" spid="33"/>
      <p:bldP grpId="0" spid="34"/>
      <p:bldP grpId="0" spid="35"/>
      <p:bldP grpId="0" spid="36"/>
      <p:bldP grpId="0" spid="37"/>
      <p:bldP grpId="0" spid="38"/>
      <p:bldP grpId="0" spid="3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36"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4925988" cy="2770868"/>
          </a:xfrm>
          <a:prstGeom prst="rect">
            <a:avLst/>
          </a:prstGeom>
          <a:noFill/>
          <a:extLst>
            <a:ext uri="{909E8E84-426E-40DD-AFC4-6F175D3DCCD1}">
              <a14:hiddenFill>
                <a:solidFill>
                  <a:srgbClr val="FFFFFF"/>
                </a:solidFill>
              </a14:hiddenFill>
            </a:ext>
          </a:extLst>
        </p:spPr>
      </p:pic>
      <p:sp>
        <p:nvSpPr>
          <p:cNvPr id="37" name="矩形 36"/>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8" name="矩形 37"/>
          <p:cNvSpPr/>
          <p:nvPr/>
        </p:nvSpPr>
        <p:spPr>
          <a:xfrm>
            <a:off x="1316261" y="298621"/>
            <a:ext cx="2011680" cy="365760"/>
          </a:xfrm>
          <a:prstGeom prst="rect">
            <a:avLst/>
          </a:prstGeom>
        </p:spPr>
        <p:txBody>
          <a:bodyPr wrap="none">
            <a:spAutoFit/>
          </a:bodyPr>
          <a:lstStyle/>
          <a:p>
            <a:r>
              <a:rPr altLang="en-US" lang="zh-CN" sz="1800">
                <a:solidFill>
                  <a:schemeClr val="tx1">
                    <a:lumMod val="95000"/>
                    <a:lumOff val="5000"/>
                  </a:schemeClr>
                </a:solidFill>
                <a:ea charset="-122" panose="020b0503020204020204" pitchFamily="34" typeface="微软雅黑"/>
              </a:rPr>
              <a:t>单击添加文字标题</a:t>
            </a:r>
          </a:p>
        </p:txBody>
      </p:sp>
      <p:sp>
        <p:nvSpPr>
          <p:cNvPr id="39" name="矩形 38"/>
          <p:cNvSpPr/>
          <p:nvPr/>
        </p:nvSpPr>
        <p:spPr>
          <a:xfrm>
            <a:off x="1332210" y="556195"/>
            <a:ext cx="1730990" cy="304800"/>
          </a:xfrm>
          <a:prstGeom prst="rect">
            <a:avLst/>
          </a:prstGeom>
        </p:spPr>
        <p:txBody>
          <a:bodyPr wrap="none">
            <a:spAutoFit/>
          </a:bodyPr>
          <a:lstStyle/>
          <a:p>
            <a:r>
              <a:rPr altLang="zh-CN" lang="en-US" sz="1400">
                <a:solidFill>
                  <a:schemeClr val="tx1">
                    <a:lumMod val="95000"/>
                    <a:lumOff val="5000"/>
                  </a:schemeClr>
                </a:solidFill>
                <a:ea charset="-122" panose="020b0503020204020204" pitchFamily="34" typeface="微软雅黑"/>
              </a:rPr>
              <a:t>Click add text caption</a:t>
            </a:r>
          </a:p>
        </p:txBody>
      </p:sp>
      <p:sp>
        <p:nvSpPr>
          <p:cNvPr id="2" name="Freeform 5"/>
          <p:cNvSpPr/>
          <p:nvPr/>
        </p:nvSpPr>
        <p:spPr bwMode="auto">
          <a:xfrm>
            <a:off x="1597020" y="3162028"/>
            <a:ext cx="206172" cy="177255"/>
          </a:xfrm>
          <a:custGeom>
            <a:gdLst>
              <a:gd fmla="*/ 25 w 65" name="T0"/>
              <a:gd fmla="*/ 0 h 56" name="T1"/>
              <a:gd fmla="*/ 41 w 65" name="T2"/>
              <a:gd fmla="*/ 0 h 56" name="T3"/>
              <a:gd fmla="*/ 59 w 65" name="T4"/>
              <a:gd fmla="*/ 0 h 56" name="T5"/>
              <a:gd fmla="*/ 63 w 65" name="T6"/>
              <a:gd fmla="*/ 6 h 56" name="T7"/>
              <a:gd fmla="*/ 54 w 65" name="T8"/>
              <a:gd fmla="*/ 22 h 56" name="T9"/>
              <a:gd fmla="*/ 46 w 65" name="T10"/>
              <a:gd fmla="*/ 36 h 56" name="T11"/>
              <a:gd fmla="*/ 37 w 65" name="T12"/>
              <a:gd fmla="*/ 52 h 56" name="T13"/>
              <a:gd fmla="*/ 29 w 65" name="T14"/>
              <a:gd fmla="*/ 52 h 56" name="T15"/>
              <a:gd fmla="*/ 20 w 65" name="T16"/>
              <a:gd fmla="*/ 36 h 56" name="T17"/>
              <a:gd fmla="*/ 12 w 65" name="T18"/>
              <a:gd fmla="*/ 22 h 56" name="T19"/>
              <a:gd fmla="*/ 2 w 65" name="T20"/>
              <a:gd fmla="*/ 6 h 56" name="T21"/>
              <a:gd fmla="*/ 6 w 65" name="T22"/>
              <a:gd fmla="*/ 0 h 56" name="T23"/>
              <a:gd fmla="*/ 25 w 65" name="T24"/>
              <a:gd fmla="*/ 0 h 5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6" w="65">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solidFill>
            <a:srgbClr val="CB2E2E"/>
          </a:solidFill>
          <a:ln>
            <a:noFill/>
          </a:ln>
          <a:effectLst/>
        </p:spPr>
        <p:txBody>
          <a:bodyPr anchor="t" anchorCtr="0" bIns="33696" compatLnSpc="1" lIns="67391" numCol="1" rIns="67391" tIns="33696" vert="horz" wrap="square"/>
          <a:lstStyle/>
          <a:p>
            <a:endParaRPr altLang="en-US" lang="zh-CN">
              <a:ea charset="-122" panose="020b0503020204020204" pitchFamily="34" typeface="微软雅黑"/>
            </a:endParaRPr>
          </a:p>
        </p:txBody>
      </p:sp>
      <p:sp>
        <p:nvSpPr>
          <p:cNvPr id="3" name="Freeform 6"/>
          <p:cNvSpPr/>
          <p:nvPr/>
        </p:nvSpPr>
        <p:spPr bwMode="auto">
          <a:xfrm>
            <a:off x="3531557" y="3162028"/>
            <a:ext cx="206172" cy="177255"/>
          </a:xfrm>
          <a:custGeom>
            <a:gdLst>
              <a:gd fmla="*/ 24 w 65" name="T0"/>
              <a:gd fmla="*/ 0 h 56" name="T1"/>
              <a:gd fmla="*/ 40 w 65" name="T2"/>
              <a:gd fmla="*/ 0 h 56" name="T3"/>
              <a:gd fmla="*/ 59 w 65" name="T4"/>
              <a:gd fmla="*/ 0 h 56" name="T5"/>
              <a:gd fmla="*/ 63 w 65" name="T6"/>
              <a:gd fmla="*/ 6 h 56" name="T7"/>
              <a:gd fmla="*/ 53 w 65" name="T8"/>
              <a:gd fmla="*/ 22 h 56" name="T9"/>
              <a:gd fmla="*/ 45 w 65" name="T10"/>
              <a:gd fmla="*/ 36 h 56" name="T11"/>
              <a:gd fmla="*/ 36 w 65" name="T12"/>
              <a:gd fmla="*/ 52 h 56" name="T13"/>
              <a:gd fmla="*/ 28 w 65" name="T14"/>
              <a:gd fmla="*/ 52 h 56" name="T15"/>
              <a:gd fmla="*/ 19 w 65" name="T16"/>
              <a:gd fmla="*/ 36 h 56" name="T17"/>
              <a:gd fmla="*/ 11 w 65" name="T18"/>
              <a:gd fmla="*/ 22 h 56" name="T19"/>
              <a:gd fmla="*/ 2 w 65" name="T20"/>
              <a:gd fmla="*/ 6 h 56" name="T21"/>
              <a:gd fmla="*/ 6 w 65" name="T22"/>
              <a:gd fmla="*/ 0 h 56" name="T23"/>
              <a:gd fmla="*/ 24 w 65" name="T24"/>
              <a:gd fmla="*/ 0 h 5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6" w="65">
                <a:moveTo>
                  <a:pt x="24" y="0"/>
                </a:moveTo>
                <a:cubicBezTo>
                  <a:pt x="29" y="0"/>
                  <a:pt x="36" y="0"/>
                  <a:pt x="40" y="0"/>
                </a:cubicBezTo>
                <a:cubicBezTo>
                  <a:pt x="59" y="0"/>
                  <a:pt x="59" y="0"/>
                  <a:pt x="59" y="0"/>
                </a:cubicBezTo>
                <a:cubicBezTo>
                  <a:pt x="63" y="0"/>
                  <a:pt x="65" y="3"/>
                  <a:pt x="63" y="6"/>
                </a:cubicBezTo>
                <a:cubicBezTo>
                  <a:pt x="53" y="22"/>
                  <a:pt x="53" y="22"/>
                  <a:pt x="53" y="22"/>
                </a:cubicBezTo>
                <a:cubicBezTo>
                  <a:pt x="51" y="26"/>
                  <a:pt x="48" y="32"/>
                  <a:pt x="45" y="36"/>
                </a:cubicBezTo>
                <a:cubicBezTo>
                  <a:pt x="36" y="52"/>
                  <a:pt x="36" y="52"/>
                  <a:pt x="36" y="52"/>
                </a:cubicBezTo>
                <a:cubicBezTo>
                  <a:pt x="34" y="56"/>
                  <a:pt x="30" y="56"/>
                  <a:pt x="28" y="52"/>
                </a:cubicBezTo>
                <a:cubicBezTo>
                  <a:pt x="19" y="36"/>
                  <a:pt x="19" y="36"/>
                  <a:pt x="19" y="36"/>
                </a:cubicBezTo>
                <a:cubicBezTo>
                  <a:pt x="17" y="32"/>
                  <a:pt x="13" y="26"/>
                  <a:pt x="11" y="22"/>
                </a:cubicBezTo>
                <a:cubicBezTo>
                  <a:pt x="2" y="6"/>
                  <a:pt x="2" y="6"/>
                  <a:pt x="2" y="6"/>
                </a:cubicBezTo>
                <a:cubicBezTo>
                  <a:pt x="0" y="3"/>
                  <a:pt x="1" y="0"/>
                  <a:pt x="6" y="0"/>
                </a:cubicBezTo>
                <a:lnTo>
                  <a:pt x="24" y="0"/>
                </a:lnTo>
                <a:close/>
              </a:path>
            </a:pathLst>
          </a:custGeom>
          <a:solidFill>
            <a:srgbClr val="CB2E2E"/>
          </a:solidFill>
          <a:ln>
            <a:noFill/>
          </a:ln>
          <a:effectLst/>
        </p:spPr>
        <p:txBody>
          <a:bodyPr anchor="t" anchorCtr="0" bIns="33696" compatLnSpc="1" lIns="67391" numCol="1" rIns="67391" tIns="33696" vert="horz" wrap="square"/>
          <a:lstStyle/>
          <a:p>
            <a:endParaRPr altLang="en-US" lang="zh-CN">
              <a:ea charset="-122" panose="020b0503020204020204" pitchFamily="34" typeface="微软雅黑"/>
            </a:endParaRPr>
          </a:p>
        </p:txBody>
      </p:sp>
      <p:sp>
        <p:nvSpPr>
          <p:cNvPr id="4" name="Freeform 7"/>
          <p:cNvSpPr/>
          <p:nvPr/>
        </p:nvSpPr>
        <p:spPr bwMode="auto">
          <a:xfrm>
            <a:off x="5476806" y="3162028"/>
            <a:ext cx="208849" cy="177255"/>
          </a:xfrm>
          <a:custGeom>
            <a:gdLst>
              <a:gd fmla="*/ 25 w 66" name="T0"/>
              <a:gd fmla="*/ 0 h 56" name="T1"/>
              <a:gd fmla="*/ 41 w 66" name="T2"/>
              <a:gd fmla="*/ 0 h 56" name="T3"/>
              <a:gd fmla="*/ 59 w 66" name="T4"/>
              <a:gd fmla="*/ 0 h 56" name="T5"/>
              <a:gd fmla="*/ 63 w 66" name="T6"/>
              <a:gd fmla="*/ 6 h 56" name="T7"/>
              <a:gd fmla="*/ 54 w 66" name="T8"/>
              <a:gd fmla="*/ 22 h 56" name="T9"/>
              <a:gd fmla="*/ 46 w 66" name="T10"/>
              <a:gd fmla="*/ 36 h 56" name="T11"/>
              <a:gd fmla="*/ 37 w 66" name="T12"/>
              <a:gd fmla="*/ 52 h 56" name="T13"/>
              <a:gd fmla="*/ 29 w 66" name="T14"/>
              <a:gd fmla="*/ 52 h 56" name="T15"/>
              <a:gd fmla="*/ 20 w 66" name="T16"/>
              <a:gd fmla="*/ 36 h 56" name="T17"/>
              <a:gd fmla="*/ 12 w 66" name="T18"/>
              <a:gd fmla="*/ 22 h 56" name="T19"/>
              <a:gd fmla="*/ 2 w 66" name="T20"/>
              <a:gd fmla="*/ 6 h 56" name="T21"/>
              <a:gd fmla="*/ 6 w 66" name="T22"/>
              <a:gd fmla="*/ 0 h 56" name="T23"/>
              <a:gd fmla="*/ 25 w 66" name="T24"/>
              <a:gd fmla="*/ 0 h 5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6" w="66">
                <a:moveTo>
                  <a:pt x="25" y="0"/>
                </a:moveTo>
                <a:cubicBezTo>
                  <a:pt x="29" y="0"/>
                  <a:pt x="37" y="0"/>
                  <a:pt x="41" y="0"/>
                </a:cubicBezTo>
                <a:cubicBezTo>
                  <a:pt x="59" y="0"/>
                  <a:pt x="59" y="0"/>
                  <a:pt x="59" y="0"/>
                </a:cubicBezTo>
                <a:cubicBezTo>
                  <a:pt x="64" y="0"/>
                  <a:pt x="66"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8" y="32"/>
                  <a:pt x="14" y="26"/>
                  <a:pt x="12" y="22"/>
                </a:cubicBezTo>
                <a:cubicBezTo>
                  <a:pt x="2" y="6"/>
                  <a:pt x="2" y="6"/>
                  <a:pt x="2" y="6"/>
                </a:cubicBezTo>
                <a:cubicBezTo>
                  <a:pt x="0" y="3"/>
                  <a:pt x="2" y="0"/>
                  <a:pt x="6" y="0"/>
                </a:cubicBezTo>
                <a:lnTo>
                  <a:pt x="25" y="0"/>
                </a:lnTo>
                <a:close/>
              </a:path>
            </a:pathLst>
          </a:custGeom>
          <a:solidFill>
            <a:srgbClr val="CB2E2E"/>
          </a:solidFill>
          <a:ln>
            <a:noFill/>
          </a:ln>
          <a:effectLst/>
        </p:spPr>
        <p:txBody>
          <a:bodyPr anchor="t" anchorCtr="0" bIns="33696" compatLnSpc="1" lIns="67391" numCol="1" rIns="67391" tIns="33696" vert="horz" wrap="square"/>
          <a:lstStyle/>
          <a:p>
            <a:endParaRPr altLang="en-US" lang="zh-CN">
              <a:ea charset="-122" panose="020b0503020204020204" pitchFamily="34" typeface="微软雅黑"/>
            </a:endParaRPr>
          </a:p>
        </p:txBody>
      </p:sp>
      <p:sp>
        <p:nvSpPr>
          <p:cNvPr id="5" name="Freeform 8"/>
          <p:cNvSpPr/>
          <p:nvPr/>
        </p:nvSpPr>
        <p:spPr bwMode="auto">
          <a:xfrm>
            <a:off x="7392601" y="3162028"/>
            <a:ext cx="206172" cy="177255"/>
          </a:xfrm>
          <a:custGeom>
            <a:gdLst>
              <a:gd fmla="*/ 25 w 65" name="T0"/>
              <a:gd fmla="*/ 0 h 56" name="T1"/>
              <a:gd fmla="*/ 41 w 65" name="T2"/>
              <a:gd fmla="*/ 0 h 56" name="T3"/>
              <a:gd fmla="*/ 59 w 65" name="T4"/>
              <a:gd fmla="*/ 0 h 56" name="T5"/>
              <a:gd fmla="*/ 63 w 65" name="T6"/>
              <a:gd fmla="*/ 6 h 56" name="T7"/>
              <a:gd fmla="*/ 54 w 65" name="T8"/>
              <a:gd fmla="*/ 22 h 56" name="T9"/>
              <a:gd fmla="*/ 46 w 65" name="T10"/>
              <a:gd fmla="*/ 36 h 56" name="T11"/>
              <a:gd fmla="*/ 37 w 65" name="T12"/>
              <a:gd fmla="*/ 52 h 56" name="T13"/>
              <a:gd fmla="*/ 29 w 65" name="T14"/>
              <a:gd fmla="*/ 52 h 56" name="T15"/>
              <a:gd fmla="*/ 20 w 65" name="T16"/>
              <a:gd fmla="*/ 36 h 56" name="T17"/>
              <a:gd fmla="*/ 12 w 65" name="T18"/>
              <a:gd fmla="*/ 22 h 56" name="T19"/>
              <a:gd fmla="*/ 2 w 65" name="T20"/>
              <a:gd fmla="*/ 6 h 56" name="T21"/>
              <a:gd fmla="*/ 6 w 65" name="T22"/>
              <a:gd fmla="*/ 0 h 56" name="T23"/>
              <a:gd fmla="*/ 25 w 65" name="T24"/>
              <a:gd fmla="*/ 0 h 5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6" w="65">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solidFill>
            <a:srgbClr val="CB2E2E"/>
          </a:solidFill>
          <a:ln>
            <a:noFill/>
          </a:ln>
          <a:effectLst/>
        </p:spPr>
        <p:txBody>
          <a:bodyPr anchor="t" anchorCtr="0" bIns="33696" compatLnSpc="1" lIns="67391" numCol="1" rIns="67391" tIns="33696" vert="horz" wrap="square"/>
          <a:lstStyle/>
          <a:p>
            <a:endParaRPr altLang="en-US" lang="zh-CN">
              <a:ea charset="-122" panose="020b0503020204020204" pitchFamily="34" typeface="微软雅黑"/>
            </a:endParaRPr>
          </a:p>
        </p:txBody>
      </p:sp>
      <p:sp>
        <p:nvSpPr>
          <p:cNvPr id="6" name="Oval 9"/>
          <p:cNvSpPr>
            <a:spLocks noChangeArrowheads="1"/>
          </p:cNvSpPr>
          <p:nvPr/>
        </p:nvSpPr>
        <p:spPr bwMode="auto">
          <a:xfrm>
            <a:off x="896837" y="1414797"/>
            <a:ext cx="1602521" cy="1601961"/>
          </a:xfrm>
          <a:prstGeom prst="ellipse">
            <a:avLst/>
          </a:prstGeom>
          <a:noFill/>
          <a:ln w="28575">
            <a:solidFill>
              <a:srgbClr val="CB2E2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ea charset="-122" panose="020b0503020204020204" pitchFamily="34" typeface="微软雅黑"/>
            </a:endParaRPr>
          </a:p>
        </p:txBody>
      </p:sp>
      <p:sp>
        <p:nvSpPr>
          <p:cNvPr id="7" name="Oval 11"/>
          <p:cNvSpPr>
            <a:spLocks noChangeArrowheads="1"/>
          </p:cNvSpPr>
          <p:nvPr/>
        </p:nvSpPr>
        <p:spPr bwMode="auto">
          <a:xfrm>
            <a:off x="2816648" y="1414797"/>
            <a:ext cx="1602521" cy="1601961"/>
          </a:xfrm>
          <a:prstGeom prst="ellipse">
            <a:avLst/>
          </a:prstGeom>
          <a:noFill/>
          <a:ln w="28575">
            <a:solidFill>
              <a:srgbClr val="CB2E2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solidFill>
                <a:schemeClr val="lt1"/>
              </a:solidFill>
              <a:ea charset="-122" panose="020b0503020204020204" pitchFamily="34" typeface="微软雅黑"/>
            </a:endParaRPr>
          </a:p>
        </p:txBody>
      </p:sp>
      <p:sp>
        <p:nvSpPr>
          <p:cNvPr id="8" name="Freeform 13"/>
          <p:cNvSpPr/>
          <p:nvPr/>
        </p:nvSpPr>
        <p:spPr bwMode="auto">
          <a:xfrm>
            <a:off x="1631828" y="1414798"/>
            <a:ext cx="2029591" cy="1595297"/>
          </a:xfrm>
          <a:custGeom>
            <a:gdLst>
              <a:gd fmla="*/ 627 w 641" name="T0"/>
              <a:gd fmla="*/ 504 h 504" name="T1"/>
              <a:gd fmla="*/ 322 w 641" name="T2"/>
              <a:gd fmla="*/ 266 h 504" name="T3"/>
              <a:gd fmla="*/ 14 w 641" name="T4"/>
              <a:gd fmla="*/ 28 h 504" name="T5"/>
              <a:gd fmla="*/ 0 w 641" name="T6"/>
              <a:gd fmla="*/ 14 h 504" name="T7"/>
              <a:gd fmla="*/ 14 w 641" name="T8"/>
              <a:gd fmla="*/ 0 h 504" name="T9"/>
              <a:gd fmla="*/ 347 w 641" name="T10"/>
              <a:gd fmla="*/ 252 h 504" name="T11"/>
              <a:gd fmla="*/ 627 w 641" name="T12"/>
              <a:gd fmla="*/ 476 h 504" name="T13"/>
              <a:gd fmla="*/ 641 w 641" name="T14"/>
              <a:gd fmla="*/ 490 h 504" name="T15"/>
              <a:gd fmla="*/ 627 w 641" name="T16"/>
              <a:gd fmla="*/ 504 h 50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03" w="641">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8" y="0"/>
                  <a:pt x="274" y="128"/>
                  <a:pt x="347" y="252"/>
                </a:cubicBezTo>
                <a:cubicBezTo>
                  <a:pt x="414" y="367"/>
                  <a:pt x="478" y="476"/>
                  <a:pt x="627" y="476"/>
                </a:cubicBezTo>
                <a:cubicBezTo>
                  <a:pt x="635" y="476"/>
                  <a:pt x="641" y="482"/>
                  <a:pt x="641" y="490"/>
                </a:cubicBezTo>
                <a:cubicBezTo>
                  <a:pt x="641" y="498"/>
                  <a:pt x="635" y="504"/>
                  <a:pt x="627" y="504"/>
                </a:cubicBezTo>
                <a:close/>
              </a:path>
            </a:pathLst>
          </a:custGeom>
          <a:solidFill>
            <a:srgbClr val="CB2E2E"/>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solidFill>
                <a:schemeClr val="lt1"/>
              </a:solidFill>
              <a:ea charset="-122" panose="020b0503020204020204" pitchFamily="34" typeface="微软雅黑"/>
            </a:endParaRPr>
          </a:p>
        </p:txBody>
      </p:sp>
      <p:sp>
        <p:nvSpPr>
          <p:cNvPr id="9" name="Oval 14"/>
          <p:cNvSpPr>
            <a:spLocks noChangeArrowheads="1"/>
          </p:cNvSpPr>
          <p:nvPr/>
        </p:nvSpPr>
        <p:spPr bwMode="auto">
          <a:xfrm>
            <a:off x="4729766" y="1414797"/>
            <a:ext cx="1602521" cy="1601961"/>
          </a:xfrm>
          <a:prstGeom prst="ellipse">
            <a:avLst/>
          </a:prstGeom>
          <a:noFill/>
          <a:ln w="28575">
            <a:solidFill>
              <a:srgbClr val="CB2E2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solidFill>
                <a:schemeClr val="lt1"/>
              </a:solidFill>
              <a:ea charset="-122" panose="020b0503020204020204" pitchFamily="34" typeface="微软雅黑"/>
            </a:endParaRPr>
          </a:p>
        </p:txBody>
      </p:sp>
      <p:sp>
        <p:nvSpPr>
          <p:cNvPr id="10" name="Freeform 16"/>
          <p:cNvSpPr/>
          <p:nvPr/>
        </p:nvSpPr>
        <p:spPr bwMode="auto">
          <a:xfrm>
            <a:off x="3544945" y="1414798"/>
            <a:ext cx="2029591" cy="1595297"/>
          </a:xfrm>
          <a:custGeom>
            <a:gdLst>
              <a:gd fmla="*/ 627 w 641" name="T0"/>
              <a:gd fmla="*/ 504 h 504" name="T1"/>
              <a:gd fmla="*/ 322 w 641" name="T2"/>
              <a:gd fmla="*/ 266 h 504" name="T3"/>
              <a:gd fmla="*/ 14 w 641" name="T4"/>
              <a:gd fmla="*/ 28 h 504" name="T5"/>
              <a:gd fmla="*/ 0 w 641" name="T6"/>
              <a:gd fmla="*/ 14 h 504" name="T7"/>
              <a:gd fmla="*/ 14 w 641" name="T8"/>
              <a:gd fmla="*/ 0 h 504" name="T9"/>
              <a:gd fmla="*/ 346 w 641" name="T10"/>
              <a:gd fmla="*/ 252 h 504" name="T11"/>
              <a:gd fmla="*/ 627 w 641" name="T12"/>
              <a:gd fmla="*/ 476 h 504" name="T13"/>
              <a:gd fmla="*/ 641 w 641" name="T14"/>
              <a:gd fmla="*/ 490 h 504" name="T15"/>
              <a:gd fmla="*/ 627 w 641" name="T16"/>
              <a:gd fmla="*/ 504 h 50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03" w="641">
                <a:moveTo>
                  <a:pt x="627" y="504"/>
                </a:moveTo>
                <a:cubicBezTo>
                  <a:pt x="462" y="504"/>
                  <a:pt x="390" y="383"/>
                  <a:pt x="322" y="266"/>
                </a:cubicBezTo>
                <a:cubicBezTo>
                  <a:pt x="250" y="144"/>
                  <a:pt x="182" y="28"/>
                  <a:pt x="14" y="28"/>
                </a:cubicBezTo>
                <a:cubicBezTo>
                  <a:pt x="6" y="28"/>
                  <a:pt x="0" y="22"/>
                  <a:pt x="0" y="14"/>
                </a:cubicBezTo>
                <a:cubicBezTo>
                  <a:pt x="0" y="6"/>
                  <a:pt x="6" y="0"/>
                  <a:pt x="14" y="0"/>
                </a:cubicBezTo>
                <a:cubicBezTo>
                  <a:pt x="198" y="0"/>
                  <a:pt x="274" y="128"/>
                  <a:pt x="346" y="252"/>
                </a:cubicBezTo>
                <a:cubicBezTo>
                  <a:pt x="414" y="367"/>
                  <a:pt x="478" y="476"/>
                  <a:pt x="627" y="476"/>
                </a:cubicBezTo>
                <a:cubicBezTo>
                  <a:pt x="635" y="476"/>
                  <a:pt x="641" y="482"/>
                  <a:pt x="641" y="490"/>
                </a:cubicBezTo>
                <a:cubicBezTo>
                  <a:pt x="641" y="498"/>
                  <a:pt x="635" y="504"/>
                  <a:pt x="627" y="504"/>
                </a:cubicBezTo>
                <a:close/>
              </a:path>
            </a:pathLst>
          </a:custGeom>
          <a:solidFill>
            <a:srgbClr val="CB2E2E"/>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solidFill>
                <a:schemeClr val="lt1"/>
              </a:solidFill>
              <a:ea charset="-122" panose="020b0503020204020204" pitchFamily="34" typeface="微软雅黑"/>
            </a:endParaRPr>
          </a:p>
        </p:txBody>
      </p:sp>
      <p:sp>
        <p:nvSpPr>
          <p:cNvPr id="11" name="Oval 17"/>
          <p:cNvSpPr>
            <a:spLocks noChangeArrowheads="1"/>
          </p:cNvSpPr>
          <p:nvPr/>
        </p:nvSpPr>
        <p:spPr bwMode="auto">
          <a:xfrm>
            <a:off x="6657610" y="1414797"/>
            <a:ext cx="1602521" cy="1601961"/>
          </a:xfrm>
          <a:prstGeom prst="ellipse">
            <a:avLst/>
          </a:prstGeom>
          <a:noFill/>
          <a:ln w="28575">
            <a:solidFill>
              <a:srgbClr val="CB2E2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solidFill>
                <a:schemeClr val="lt1"/>
              </a:solidFill>
              <a:ea charset="-122" panose="020b0503020204020204" pitchFamily="34" typeface="微软雅黑"/>
            </a:endParaRPr>
          </a:p>
        </p:txBody>
      </p:sp>
      <p:sp>
        <p:nvSpPr>
          <p:cNvPr id="12" name="Freeform 19"/>
          <p:cNvSpPr/>
          <p:nvPr/>
        </p:nvSpPr>
        <p:spPr bwMode="auto">
          <a:xfrm>
            <a:off x="5474128" y="1414798"/>
            <a:ext cx="2032269" cy="1595297"/>
          </a:xfrm>
          <a:custGeom>
            <a:gdLst>
              <a:gd fmla="*/ 627 w 642" name="T0"/>
              <a:gd fmla="*/ 504 h 504" name="T1"/>
              <a:gd fmla="*/ 322 w 642" name="T2"/>
              <a:gd fmla="*/ 266 h 504" name="T3"/>
              <a:gd fmla="*/ 14 w 642" name="T4"/>
              <a:gd fmla="*/ 28 h 504" name="T5"/>
              <a:gd fmla="*/ 0 w 642" name="T6"/>
              <a:gd fmla="*/ 14 h 504" name="T7"/>
              <a:gd fmla="*/ 14 w 642" name="T8"/>
              <a:gd fmla="*/ 0 h 504" name="T9"/>
              <a:gd fmla="*/ 347 w 642" name="T10"/>
              <a:gd fmla="*/ 252 h 504" name="T11"/>
              <a:gd fmla="*/ 627 w 642" name="T12"/>
              <a:gd fmla="*/ 476 h 504" name="T13"/>
              <a:gd fmla="*/ 642 w 642" name="T14"/>
              <a:gd fmla="*/ 490 h 504" name="T15"/>
              <a:gd fmla="*/ 627 w 642" name="T16"/>
              <a:gd fmla="*/ 504 h 50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03" w="642">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9" y="0"/>
                  <a:pt x="274" y="128"/>
                  <a:pt x="347" y="252"/>
                </a:cubicBezTo>
                <a:cubicBezTo>
                  <a:pt x="415" y="367"/>
                  <a:pt x="479" y="476"/>
                  <a:pt x="627" y="476"/>
                </a:cubicBezTo>
                <a:cubicBezTo>
                  <a:pt x="635" y="476"/>
                  <a:pt x="642" y="482"/>
                  <a:pt x="642" y="490"/>
                </a:cubicBezTo>
                <a:cubicBezTo>
                  <a:pt x="642" y="498"/>
                  <a:pt x="635" y="504"/>
                  <a:pt x="627" y="504"/>
                </a:cubicBezTo>
                <a:close/>
              </a:path>
            </a:pathLst>
          </a:custGeom>
          <a:solidFill>
            <a:srgbClr val="CB2E2E"/>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solidFill>
                <a:schemeClr val="lt1"/>
              </a:solidFill>
              <a:ea charset="-122" panose="020b0503020204020204" pitchFamily="34" typeface="微软雅黑"/>
            </a:endParaRPr>
          </a:p>
        </p:txBody>
      </p:sp>
      <p:sp>
        <p:nvSpPr>
          <p:cNvPr id="13" name="Oval 20"/>
          <p:cNvSpPr>
            <a:spLocks noChangeArrowheads="1"/>
          </p:cNvSpPr>
          <p:nvPr/>
        </p:nvSpPr>
        <p:spPr bwMode="auto">
          <a:xfrm>
            <a:off x="1119075" y="1649361"/>
            <a:ext cx="1155367" cy="1155491"/>
          </a:xfrm>
          <a:prstGeom prst="ellipse">
            <a:avLst/>
          </a:prstGeom>
          <a:solidFill>
            <a:srgbClr val="D7D7D7"/>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solidFill>
                <a:schemeClr val="lt1"/>
              </a:solidFill>
              <a:ea charset="-122" panose="020b0503020204020204" pitchFamily="34" typeface="微软雅黑"/>
            </a:endParaRPr>
          </a:p>
        </p:txBody>
      </p:sp>
      <p:sp>
        <p:nvSpPr>
          <p:cNvPr id="14" name="Oval 21"/>
          <p:cNvSpPr>
            <a:spLocks noChangeArrowheads="1"/>
          </p:cNvSpPr>
          <p:nvPr/>
        </p:nvSpPr>
        <p:spPr bwMode="auto">
          <a:xfrm>
            <a:off x="3041564" y="1649361"/>
            <a:ext cx="1155367" cy="1155491"/>
          </a:xfrm>
          <a:prstGeom prst="ellipse">
            <a:avLst/>
          </a:prstGeom>
          <a:solidFill>
            <a:srgbClr val="D7D7D7"/>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solidFill>
                <a:schemeClr val="lt1"/>
              </a:solidFill>
              <a:ea charset="-122" panose="020b0503020204020204" pitchFamily="34" typeface="微软雅黑"/>
            </a:endParaRPr>
          </a:p>
        </p:txBody>
      </p:sp>
      <p:sp>
        <p:nvSpPr>
          <p:cNvPr id="15" name="Oval 22"/>
          <p:cNvSpPr>
            <a:spLocks noChangeArrowheads="1"/>
          </p:cNvSpPr>
          <p:nvPr/>
        </p:nvSpPr>
        <p:spPr bwMode="auto">
          <a:xfrm>
            <a:off x="4954682" y="1649361"/>
            <a:ext cx="1152690" cy="1155491"/>
          </a:xfrm>
          <a:prstGeom prst="ellipse">
            <a:avLst/>
          </a:prstGeom>
          <a:solidFill>
            <a:srgbClr val="D7D7D7"/>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solidFill>
                <a:schemeClr val="lt1"/>
              </a:solidFill>
              <a:ea charset="-122" panose="020b0503020204020204" pitchFamily="34" typeface="微软雅黑"/>
            </a:endParaRPr>
          </a:p>
        </p:txBody>
      </p:sp>
      <p:sp>
        <p:nvSpPr>
          <p:cNvPr id="16" name="Oval 23"/>
          <p:cNvSpPr>
            <a:spLocks noChangeArrowheads="1"/>
          </p:cNvSpPr>
          <p:nvPr/>
        </p:nvSpPr>
        <p:spPr bwMode="auto">
          <a:xfrm>
            <a:off x="6886542" y="1649361"/>
            <a:ext cx="1155367" cy="1155491"/>
          </a:xfrm>
          <a:prstGeom prst="ellipse">
            <a:avLst/>
          </a:prstGeom>
          <a:solidFill>
            <a:srgbClr val="D7D7D7"/>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3696" lIns="67391" rIns="67391" rtlCol="0" tIns="33696"/>
          <a:lstStyle/>
          <a:p>
            <a:pPr algn="ctr"/>
            <a:endParaRPr altLang="en-US" lang="zh-CN">
              <a:solidFill>
                <a:schemeClr val="lt1"/>
              </a:solidFill>
              <a:ea charset="-122" panose="020b0503020204020204" pitchFamily="34" typeface="微软雅黑"/>
            </a:endParaRPr>
          </a:p>
        </p:txBody>
      </p:sp>
      <p:grpSp>
        <p:nvGrpSpPr>
          <p:cNvPr id="17" name="组合 16"/>
          <p:cNvGrpSpPr/>
          <p:nvPr/>
        </p:nvGrpSpPr>
        <p:grpSpPr>
          <a:xfrm>
            <a:off x="1445346" y="1934103"/>
            <a:ext cx="492276" cy="485005"/>
            <a:chOff x="6967126" y="4092464"/>
            <a:chExt cx="453105" cy="448433"/>
          </a:xfrm>
          <a:solidFill>
            <a:srgbClr val="2F2637"/>
          </a:solidFill>
          <a:effectLst/>
        </p:grpSpPr>
        <p:sp>
          <p:nvSpPr>
            <p:cNvPr id="18" name="Freeform 136"/>
            <p:cNvSpPr/>
            <p:nvPr/>
          </p:nvSpPr>
          <p:spPr bwMode="auto">
            <a:xfrm>
              <a:off x="6967126" y="4343773"/>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500">
                <a:solidFill>
                  <a:prstClr val="black"/>
                </a:solidFill>
                <a:ea charset="-122" panose="020b0503020204020204" pitchFamily="34" typeface="微软雅黑"/>
              </a:endParaRPr>
            </a:p>
          </p:txBody>
        </p:sp>
        <p:sp>
          <p:nvSpPr>
            <p:cNvPr id="19" name="Freeform 137"/>
            <p:cNvSpPr>
              <a:spLocks noEditPoints="1"/>
            </p:cNvSpPr>
            <p:nvPr/>
          </p:nvSpPr>
          <p:spPr bwMode="auto">
            <a:xfrm>
              <a:off x="6967126" y="4092464"/>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500">
                <a:solidFill>
                  <a:prstClr val="black"/>
                </a:solidFill>
                <a:ea charset="-122" panose="020b0503020204020204" pitchFamily="34" typeface="微软雅黑"/>
              </a:endParaRPr>
            </a:p>
          </p:txBody>
        </p:sp>
      </p:grpSp>
      <p:sp>
        <p:nvSpPr>
          <p:cNvPr id="20" name="Freeform 18"/>
          <p:cNvSpPr>
            <a:spLocks noEditPoints="1"/>
          </p:cNvSpPr>
          <p:nvPr/>
        </p:nvSpPr>
        <p:spPr bwMode="auto">
          <a:xfrm>
            <a:off x="5296834" y="1973512"/>
            <a:ext cx="468386" cy="464791"/>
          </a:xfrm>
          <a:custGeom>
            <a:gdLst>
              <a:gd fmla="*/ 52 w 341" name="T0"/>
              <a:gd fmla="*/ 0 h 340" name="T1"/>
              <a:gd fmla="*/ 289 w 341" name="T2"/>
              <a:gd fmla="*/ 0 h 340" name="T3"/>
              <a:gd fmla="*/ 341 w 341" name="T4"/>
              <a:gd fmla="*/ 51 h 340" name="T5"/>
              <a:gd fmla="*/ 341 w 341" name="T6"/>
              <a:gd fmla="*/ 289 h 340" name="T7"/>
              <a:gd fmla="*/ 289 w 341" name="T8"/>
              <a:gd fmla="*/ 340 h 340" name="T9"/>
              <a:gd fmla="*/ 52 w 341" name="T10"/>
              <a:gd fmla="*/ 340 h 340" name="T11"/>
              <a:gd fmla="*/ 0 w 341" name="T12"/>
              <a:gd fmla="*/ 289 h 340" name="T13"/>
              <a:gd fmla="*/ 0 w 341" name="T14"/>
              <a:gd fmla="*/ 51 h 340" name="T15"/>
              <a:gd fmla="*/ 52 w 341" name="T16"/>
              <a:gd fmla="*/ 0 h 340" name="T17"/>
              <a:gd fmla="*/ 71 w 341" name="T18"/>
              <a:gd fmla="*/ 37 h 340" name="T19"/>
              <a:gd fmla="*/ 38 w 341" name="T20"/>
              <a:gd fmla="*/ 70 h 340" name="T21"/>
              <a:gd fmla="*/ 38 w 341" name="T22"/>
              <a:gd fmla="*/ 269 h 340" name="T23"/>
              <a:gd fmla="*/ 71 w 341" name="T24"/>
              <a:gd fmla="*/ 302 h 340" name="T25"/>
              <a:gd fmla="*/ 270 w 341" name="T26"/>
              <a:gd fmla="*/ 302 h 340" name="T27"/>
              <a:gd fmla="*/ 303 w 341" name="T28"/>
              <a:gd fmla="*/ 269 h 340" name="T29"/>
              <a:gd fmla="*/ 303 w 341" name="T30"/>
              <a:gd fmla="*/ 70 h 340" name="T31"/>
              <a:gd fmla="*/ 270 w 341" name="T32"/>
              <a:gd fmla="*/ 37 h 340" name="T33"/>
              <a:gd fmla="*/ 71 w 341" name="T34"/>
              <a:gd fmla="*/ 37 h 340" name="T35"/>
              <a:gd fmla="*/ 170 w 341" name="T36"/>
              <a:gd fmla="*/ 244 h 340" name="T37"/>
              <a:gd fmla="*/ 157 w 341" name="T38"/>
              <a:gd fmla="*/ 258 h 340" name="T39"/>
              <a:gd fmla="*/ 157 w 341" name="T40"/>
              <a:gd fmla="*/ 283 h 340" name="T41"/>
              <a:gd fmla="*/ 170 w 341" name="T42"/>
              <a:gd fmla="*/ 296 h 340" name="T43"/>
              <a:gd fmla="*/ 184 w 341" name="T44"/>
              <a:gd fmla="*/ 283 h 340" name="T45"/>
              <a:gd fmla="*/ 184 w 341" name="T46"/>
              <a:gd fmla="*/ 258 h 340" name="T47"/>
              <a:gd fmla="*/ 170 w 341" name="T48"/>
              <a:gd fmla="*/ 244 h 340" name="T49"/>
              <a:gd fmla="*/ 245 w 341" name="T50"/>
              <a:gd fmla="*/ 170 h 340" name="T51"/>
              <a:gd fmla="*/ 259 w 341" name="T52"/>
              <a:gd fmla="*/ 183 h 340" name="T53"/>
              <a:gd fmla="*/ 284 w 341" name="T54"/>
              <a:gd fmla="*/ 183 h 340" name="T55"/>
              <a:gd fmla="*/ 297 w 341" name="T56"/>
              <a:gd fmla="*/ 170 h 340" name="T57"/>
              <a:gd fmla="*/ 284 w 341" name="T58"/>
              <a:gd fmla="*/ 156 h 340" name="T59"/>
              <a:gd fmla="*/ 259 w 341" name="T60"/>
              <a:gd fmla="*/ 156 h 340" name="T61"/>
              <a:gd fmla="*/ 245 w 341" name="T62"/>
              <a:gd fmla="*/ 170 h 340" name="T63"/>
              <a:gd fmla="*/ 170 w 341" name="T64"/>
              <a:gd fmla="*/ 43 h 340" name="T65"/>
              <a:gd fmla="*/ 157 w 341" name="T66"/>
              <a:gd fmla="*/ 57 h 340" name="T67"/>
              <a:gd fmla="*/ 157 w 341" name="T68"/>
              <a:gd fmla="*/ 82 h 340" name="T69"/>
              <a:gd fmla="*/ 170 w 341" name="T70"/>
              <a:gd fmla="*/ 95 h 340" name="T71"/>
              <a:gd fmla="*/ 184 w 341" name="T72"/>
              <a:gd fmla="*/ 82 h 340" name="T73"/>
              <a:gd fmla="*/ 184 w 341" name="T74"/>
              <a:gd fmla="*/ 57 h 340" name="T75"/>
              <a:gd fmla="*/ 170 w 341" name="T76"/>
              <a:gd fmla="*/ 43 h 340" name="T77"/>
              <a:gd fmla="*/ 189 w 341" name="T78"/>
              <a:gd fmla="*/ 172 h 340" name="T79"/>
              <a:gd fmla="*/ 217 w 341" name="T80"/>
              <a:gd fmla="*/ 143 h 340" name="T81"/>
              <a:gd fmla="*/ 217 w 341" name="T82"/>
              <a:gd fmla="*/ 125 h 340" name="T83"/>
              <a:gd fmla="*/ 199 w 341" name="T84"/>
              <a:gd fmla="*/ 125 h 340" name="T85"/>
              <a:gd fmla="*/ 173 w 341" name="T86"/>
              <a:gd fmla="*/ 152 h 340" name="T87"/>
              <a:gd fmla="*/ 170 w 341" name="T88"/>
              <a:gd fmla="*/ 152 h 340" name="T89"/>
              <a:gd fmla="*/ 166 w 341" name="T90"/>
              <a:gd fmla="*/ 152 h 340" name="T91"/>
              <a:gd fmla="*/ 114 w 341" name="T92"/>
              <a:gd fmla="*/ 98 h 340" name="T93"/>
              <a:gd fmla="*/ 101 w 341" name="T94"/>
              <a:gd fmla="*/ 98 h 340" name="T95"/>
              <a:gd fmla="*/ 100 w 341" name="T96"/>
              <a:gd fmla="*/ 111 h 340" name="T97"/>
              <a:gd fmla="*/ 153 w 341" name="T98"/>
              <a:gd fmla="*/ 165 h 340" name="T99"/>
              <a:gd fmla="*/ 152 w 341" name="T100"/>
              <a:gd fmla="*/ 170 h 340" name="T101"/>
              <a:gd fmla="*/ 170 w 341" name="T102"/>
              <a:gd fmla="*/ 188 h 340" name="T103"/>
              <a:gd fmla="*/ 189 w 341" name="T104"/>
              <a:gd fmla="*/ 172 h 340" name="T105"/>
              <a:gd fmla="*/ 44 w 341" name="T106"/>
              <a:gd fmla="*/ 170 h 340" name="T107"/>
              <a:gd fmla="*/ 57 w 341" name="T108"/>
              <a:gd fmla="*/ 183 h 340" name="T109"/>
              <a:gd fmla="*/ 82 w 341" name="T110"/>
              <a:gd fmla="*/ 183 h 340" name="T111"/>
              <a:gd fmla="*/ 96 w 341" name="T112"/>
              <a:gd fmla="*/ 170 h 340" name="T113"/>
              <a:gd fmla="*/ 82 w 341" name="T114"/>
              <a:gd fmla="*/ 156 h 340" name="T115"/>
              <a:gd fmla="*/ 57 w 341" name="T116"/>
              <a:gd fmla="*/ 156 h 340" name="T117"/>
              <a:gd fmla="*/ 44 w 341" name="T118"/>
              <a:gd fmla="*/ 170 h 34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40" w="341">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rgbClr val="2F2637"/>
          </a:solidFill>
          <a:ln>
            <a:noFill/>
          </a:ln>
          <a:effectLst/>
        </p:spPr>
        <p:txBody>
          <a:bodyPr anchor="t" anchorCtr="0" bIns="33696" compatLnSpc="1" lIns="67391" numCol="1" rIns="67391" tIns="33696" vert="horz" wrap="square"/>
          <a:lstStyle/>
          <a:p>
            <a:endParaRPr altLang="en-US" lang="zh-CN">
              <a:solidFill>
                <a:prstClr val="black"/>
              </a:solidFill>
              <a:ea charset="-122" panose="020b0503020204020204" pitchFamily="34" typeface="微软雅黑"/>
            </a:endParaRPr>
          </a:p>
        </p:txBody>
      </p:sp>
      <p:grpSp>
        <p:nvGrpSpPr>
          <p:cNvPr id="21" name="Group 18"/>
          <p:cNvGrpSpPr>
            <a:grpSpLocks noChangeAspect="1"/>
          </p:cNvGrpSpPr>
          <p:nvPr/>
        </p:nvGrpSpPr>
        <p:grpSpPr>
          <a:xfrm>
            <a:off x="7197385" y="1962165"/>
            <a:ext cx="485221" cy="418630"/>
            <a:chOff x="3525" y="1887"/>
            <a:chExt cx="630" cy="546"/>
          </a:xfrm>
          <a:solidFill>
            <a:srgbClr val="2F2637"/>
          </a:solidFill>
          <a:effectLst/>
        </p:grpSpPr>
        <p:sp>
          <p:nvSpPr>
            <p:cNvPr id="22" name="Freeform 19"/>
            <p:cNvSpPr/>
            <p:nvPr/>
          </p:nvSpPr>
          <p:spPr bwMode="auto">
            <a:xfrm>
              <a:off x="3623" y="2117"/>
              <a:ext cx="129" cy="227"/>
            </a:xfrm>
            <a:custGeom>
              <a:gdLst>
                <a:gd fmla="*/ 4 w 54" name="T0"/>
                <a:gd fmla="*/ 95 h 95" name="T1"/>
                <a:gd fmla="*/ 49 w 54" name="T2"/>
                <a:gd fmla="*/ 95 h 95" name="T3"/>
                <a:gd fmla="*/ 54 w 54" name="T4"/>
                <a:gd fmla="*/ 90 h 95" name="T5"/>
                <a:gd fmla="*/ 54 w 54" name="T6"/>
                <a:gd fmla="*/ 4 h 95" name="T7"/>
                <a:gd fmla="*/ 49 w 54" name="T8"/>
                <a:gd fmla="*/ 0 h 95" name="T9"/>
                <a:gd fmla="*/ 4 w 54" name="T10"/>
                <a:gd fmla="*/ 0 h 95" name="T11"/>
                <a:gd fmla="*/ 0 w 54" name="T12"/>
                <a:gd fmla="*/ 4 h 95" name="T13"/>
                <a:gd fmla="*/ 0 w 54" name="T14"/>
                <a:gd fmla="*/ 90 h 95" name="T15"/>
                <a:gd fmla="*/ 4 w 54" name="T16"/>
                <a:gd fmla="*/ 95 h 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5" w="54">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500">
                <a:solidFill>
                  <a:prstClr val="black"/>
                </a:solidFill>
                <a:ea charset="-122" panose="020b0503020204020204" pitchFamily="34" typeface="微软雅黑"/>
              </a:endParaRPr>
            </a:p>
          </p:txBody>
        </p:sp>
        <p:sp>
          <p:nvSpPr>
            <p:cNvPr id="23" name="Freeform 20"/>
            <p:cNvSpPr/>
            <p:nvPr/>
          </p:nvSpPr>
          <p:spPr bwMode="auto">
            <a:xfrm>
              <a:off x="3809" y="2033"/>
              <a:ext cx="129" cy="311"/>
            </a:xfrm>
            <a:custGeom>
              <a:gdLst>
                <a:gd fmla="*/ 5 w 54" name="T0"/>
                <a:gd fmla="*/ 130 h 130" name="T1"/>
                <a:gd fmla="*/ 50 w 54" name="T2"/>
                <a:gd fmla="*/ 130 h 130" name="T3"/>
                <a:gd fmla="*/ 54 w 54" name="T4"/>
                <a:gd fmla="*/ 125 h 130" name="T5"/>
                <a:gd fmla="*/ 54 w 54" name="T6"/>
                <a:gd fmla="*/ 5 h 130" name="T7"/>
                <a:gd fmla="*/ 50 w 54" name="T8"/>
                <a:gd fmla="*/ 0 h 130" name="T9"/>
                <a:gd fmla="*/ 5 w 54" name="T10"/>
                <a:gd fmla="*/ 0 h 130" name="T11"/>
                <a:gd fmla="*/ 0 w 54" name="T12"/>
                <a:gd fmla="*/ 5 h 130" name="T13"/>
                <a:gd fmla="*/ 0 w 54" name="T14"/>
                <a:gd fmla="*/ 125 h 130" name="T15"/>
                <a:gd fmla="*/ 5 w 54" name="T16"/>
                <a:gd fmla="*/ 130 h 1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0" w="54">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500">
                <a:solidFill>
                  <a:prstClr val="black"/>
                </a:solidFill>
                <a:ea charset="-122" panose="020b0503020204020204" pitchFamily="34" typeface="微软雅黑"/>
              </a:endParaRPr>
            </a:p>
          </p:txBody>
        </p:sp>
        <p:sp>
          <p:nvSpPr>
            <p:cNvPr id="24" name="Freeform 21"/>
            <p:cNvSpPr/>
            <p:nvPr/>
          </p:nvSpPr>
          <p:spPr bwMode="auto">
            <a:xfrm>
              <a:off x="3997" y="1964"/>
              <a:ext cx="129" cy="380"/>
            </a:xfrm>
            <a:custGeom>
              <a:gdLst>
                <a:gd fmla="*/ 4 w 54" name="T0"/>
                <a:gd fmla="*/ 159 h 159" name="T1"/>
                <a:gd fmla="*/ 49 w 54" name="T2"/>
                <a:gd fmla="*/ 159 h 159" name="T3"/>
                <a:gd fmla="*/ 54 w 54" name="T4"/>
                <a:gd fmla="*/ 154 h 159" name="T5"/>
                <a:gd fmla="*/ 54 w 54" name="T6"/>
                <a:gd fmla="*/ 5 h 159" name="T7"/>
                <a:gd fmla="*/ 49 w 54" name="T8"/>
                <a:gd fmla="*/ 0 h 159" name="T9"/>
                <a:gd fmla="*/ 4 w 54" name="T10"/>
                <a:gd fmla="*/ 0 h 159" name="T11"/>
                <a:gd fmla="*/ 0 w 54" name="T12"/>
                <a:gd fmla="*/ 5 h 159" name="T13"/>
                <a:gd fmla="*/ 0 w 54" name="T14"/>
                <a:gd fmla="*/ 154 h 159" name="T15"/>
                <a:gd fmla="*/ 4 w 54" name="T16"/>
                <a:gd fmla="*/ 159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54">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500">
                <a:solidFill>
                  <a:prstClr val="black"/>
                </a:solidFill>
                <a:ea charset="-122" panose="020b0503020204020204" pitchFamily="34" typeface="微软雅黑"/>
              </a:endParaRPr>
            </a:p>
          </p:txBody>
        </p:sp>
        <p:sp>
          <p:nvSpPr>
            <p:cNvPr id="25" name="Freeform 22"/>
            <p:cNvSpPr/>
            <p:nvPr/>
          </p:nvSpPr>
          <p:spPr bwMode="auto">
            <a:xfrm>
              <a:off x="3525" y="1887"/>
              <a:ext cx="630" cy="546"/>
            </a:xfrm>
            <a:custGeom>
              <a:gdLst>
                <a:gd fmla="*/ 253 w 264" name="T0"/>
                <a:gd fmla="*/ 206 h 228" name="T1"/>
                <a:gd fmla="*/ 23 w 264" name="T2"/>
                <a:gd fmla="*/ 206 h 228" name="T3"/>
                <a:gd fmla="*/ 22 w 264" name="T4"/>
                <a:gd fmla="*/ 206 h 228" name="T5"/>
                <a:gd fmla="*/ 22 w 264" name="T6"/>
                <a:gd fmla="*/ 11 h 228" name="T7"/>
                <a:gd fmla="*/ 11 w 264" name="T8"/>
                <a:gd fmla="*/ 0 h 228" name="T9"/>
                <a:gd fmla="*/ 0 w 264" name="T10"/>
                <a:gd fmla="*/ 11 h 228" name="T11"/>
                <a:gd fmla="*/ 0 w 264" name="T12"/>
                <a:gd fmla="*/ 206 h 228" name="T13"/>
                <a:gd fmla="*/ 23 w 264" name="T14"/>
                <a:gd fmla="*/ 228 h 228" name="T15"/>
                <a:gd fmla="*/ 253 w 264" name="T16"/>
                <a:gd fmla="*/ 228 h 228" name="T17"/>
                <a:gd fmla="*/ 264 w 264" name="T18"/>
                <a:gd fmla="*/ 217 h 228" name="T19"/>
                <a:gd fmla="*/ 253 w 264" name="T20"/>
                <a:gd fmla="*/ 206 h 22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8" w="264">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500">
                <a:solidFill>
                  <a:prstClr val="black"/>
                </a:solidFill>
                <a:ea charset="-122" panose="020b0503020204020204" pitchFamily="34" typeface="微软雅黑"/>
              </a:endParaRPr>
            </a:p>
          </p:txBody>
        </p:sp>
      </p:grpSp>
      <p:grpSp>
        <p:nvGrpSpPr>
          <p:cNvPr id="26" name="组合 25"/>
          <p:cNvGrpSpPr/>
          <p:nvPr/>
        </p:nvGrpSpPr>
        <p:grpSpPr>
          <a:xfrm>
            <a:off x="3399417" y="2001041"/>
            <a:ext cx="470452" cy="447902"/>
            <a:chOff x="6042259" y="5362013"/>
            <a:chExt cx="464982" cy="444699"/>
          </a:xfrm>
          <a:solidFill>
            <a:srgbClr val="2F2637"/>
          </a:solidFill>
          <a:effectLst/>
        </p:grpSpPr>
        <p:sp>
          <p:nvSpPr>
            <p:cNvPr id="27" name="Freeform 25"/>
            <p:cNvSpPr/>
            <p:nvPr/>
          </p:nvSpPr>
          <p:spPr bwMode="auto">
            <a:xfrm>
              <a:off x="6212692" y="5681688"/>
              <a:ext cx="125025" cy="125024"/>
            </a:xfrm>
            <a:custGeom>
              <a:gdLst>
                <a:gd fmla="*/ 206 w 413" name="T0"/>
                <a:gd fmla="*/ 413 h 413" name="T1"/>
                <a:gd fmla="*/ 0 w 413" name="T2"/>
                <a:gd fmla="*/ 0 h 413" name="T3"/>
                <a:gd fmla="*/ 413 w 413" name="T4"/>
                <a:gd fmla="*/ 0 h 413" name="T5"/>
                <a:gd fmla="*/ 206 w 413" name="T6"/>
                <a:gd fmla="*/ 413 h 413" name="T7"/>
              </a:gdLst>
              <a:cxnLst>
                <a:cxn ang="0">
                  <a:pos x="T0" y="T1"/>
                </a:cxn>
                <a:cxn ang="0">
                  <a:pos x="T2" y="T3"/>
                </a:cxn>
                <a:cxn ang="0">
                  <a:pos x="T4" y="T5"/>
                </a:cxn>
                <a:cxn ang="0">
                  <a:pos x="T6" y="T7"/>
                </a:cxn>
              </a:cxnLst>
              <a:rect b="b" l="0" r="r" t="0"/>
              <a:pathLst>
                <a:path h="412" w="412">
                  <a:moveTo>
                    <a:pt x="206" y="413"/>
                  </a:moveTo>
                  <a:lnTo>
                    <a:pt x="0" y="0"/>
                  </a:lnTo>
                  <a:lnTo>
                    <a:pt x="413" y="0"/>
                  </a:lnTo>
                  <a:lnTo>
                    <a:pt x="206" y="4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a charset="-122" panose="020b0503020204020204" pitchFamily="34" typeface="微软雅黑"/>
              </a:endParaRPr>
            </a:p>
          </p:txBody>
        </p:sp>
        <p:sp>
          <p:nvSpPr>
            <p:cNvPr id="28" name="任意多边形 27"/>
            <p:cNvSpPr>
              <a:spLocks noChangeArrowheads="1"/>
            </p:cNvSpPr>
            <p:nvPr/>
          </p:nvSpPr>
          <p:spPr bwMode="auto">
            <a:xfrm>
              <a:off x="6042259" y="5362013"/>
              <a:ext cx="464982" cy="338443"/>
            </a:xfrm>
            <a:custGeom>
              <a:gdLst>
                <a:gd fmla="*/ 290196 w 2438400" name="connsiteX0"/>
                <a:gd fmla="*/ 0 h 1774825" name="connsiteY0"/>
                <a:gd fmla="*/ 2151973 w 2438400" name="connsiteX1"/>
                <a:gd fmla="*/ 0 h 1774825" name="connsiteY1"/>
                <a:gd fmla="*/ 2438400 w 2438400" name="connsiteX2"/>
                <a:gd fmla="*/ 286384 h 1774825" name="connsiteY2"/>
                <a:gd fmla="*/ 2438400 w 2438400" name="connsiteX3"/>
                <a:gd fmla="*/ 1484673 h 1774825" name="connsiteY3"/>
                <a:gd fmla="*/ 2151973 w 2438400" name="connsiteX4"/>
                <a:gd fmla="*/ 1774825 h 1774825" name="connsiteY4"/>
                <a:gd fmla="*/ 290196 w 2438400" name="connsiteX5"/>
                <a:gd fmla="*/ 1774825 h 1774825" name="connsiteY5"/>
                <a:gd fmla="*/ 0 w 2438400" name="connsiteX6"/>
                <a:gd fmla="*/ 1484673 h 1774825" name="connsiteY6"/>
                <a:gd fmla="*/ 0 w 2438400" name="connsiteX7"/>
                <a:gd fmla="*/ 286384 h 1774825" name="connsiteY7"/>
                <a:gd fmla="*/ 290196 w 2438400" name="connsiteX8"/>
                <a:gd fmla="*/ 0 h 1774825" name="connsiteY8"/>
                <a:gd fmla="*/ 471488 w 2438400" name="connsiteX9"/>
                <a:gd fmla="*/ 425450 h 1774825" name="connsiteY9"/>
                <a:gd fmla="*/ 471488 w 2438400" name="connsiteX10"/>
                <a:gd fmla="*/ 598488 h 1774825" name="connsiteY10"/>
                <a:gd fmla="*/ 1971676 w 2438400" name="connsiteX11"/>
                <a:gd fmla="*/ 598488 h 1774825" name="connsiteY11"/>
                <a:gd fmla="*/ 1971676 w 2438400" name="connsiteX12"/>
                <a:gd fmla="*/ 425450 h 1774825" name="connsiteY12"/>
                <a:gd fmla="*/ 471488 w 2438400" name="connsiteX13"/>
                <a:gd fmla="*/ 425450 h 1774825" name="connsiteY13"/>
                <a:gd fmla="*/ 471488 w 2438400" name="connsiteX14"/>
                <a:gd fmla="*/ 801688 h 1774825" name="connsiteY14"/>
                <a:gd fmla="*/ 471488 w 2438400" name="connsiteX15"/>
                <a:gd fmla="*/ 971551 h 1774825" name="connsiteY15"/>
                <a:gd fmla="*/ 1971676 w 2438400" name="connsiteX16"/>
                <a:gd fmla="*/ 971551 h 1774825" name="connsiteY16"/>
                <a:gd fmla="*/ 1971676 w 2438400" name="connsiteX17"/>
                <a:gd fmla="*/ 801688 h 1774825" name="connsiteY17"/>
                <a:gd fmla="*/ 471488 w 2438400" name="connsiteX18"/>
                <a:gd fmla="*/ 801688 h 1774825" name="connsiteY18"/>
                <a:gd fmla="*/ 471488 w 2438400" name="connsiteX19"/>
                <a:gd fmla="*/ 1174750 h 1774825" name="connsiteY19"/>
                <a:gd fmla="*/ 471488 w 2438400" name="connsiteX20"/>
                <a:gd fmla="*/ 1347788 h 1774825" name="connsiteY20"/>
                <a:gd fmla="*/ 1971676 w 2438400" name="connsiteX21"/>
                <a:gd fmla="*/ 1347788 h 1774825" name="connsiteY21"/>
                <a:gd fmla="*/ 1971676 w 2438400" name="connsiteX22"/>
                <a:gd fmla="*/ 1174750 h 1774825" name="connsiteY22"/>
                <a:gd fmla="*/ 471488 w 2438400" name="connsiteX23"/>
                <a:gd fmla="*/ 1174750 h 177482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noAutofit/>
            </a:bodyPr>
            <a:lstStyle/>
            <a:p>
              <a:endParaRPr altLang="en-US" lang="zh-CN">
                <a:solidFill>
                  <a:prstClr val="black"/>
                </a:solidFill>
                <a:ea charset="-122" panose="020b0503020204020204" pitchFamily="34" typeface="微软雅黑"/>
              </a:endParaRPr>
            </a:p>
          </p:txBody>
        </p:sp>
      </p:grpSp>
      <p:sp>
        <p:nvSpPr>
          <p:cNvPr id="29" name="文本框 22"/>
          <p:cNvSpPr txBox="1">
            <a:spLocks noChangeArrowheads="1"/>
          </p:cNvSpPr>
          <p:nvPr/>
        </p:nvSpPr>
        <p:spPr bwMode="auto">
          <a:xfrm>
            <a:off x="896838" y="3484553"/>
            <a:ext cx="1604127" cy="1210392"/>
          </a:xfrm>
          <a:prstGeom prst="rect">
            <a:avLst/>
          </a:prstGeom>
          <a:noFill/>
          <a:ln>
            <a:noFill/>
          </a:ln>
          <a:effectLst>
            <a:outerShdw algn="ctr" rotWithShape="0" sx="999" sy="999">
              <a:srgbClr val="000000"/>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3696" lIns="67391" rIns="67391" tIns="33696" wrap="square">
            <a:spAutoFit/>
          </a:bodyPr>
          <a:lstStyle>
            <a:lvl1pPr>
              <a:lnSpc>
                <a:spcPct val="90000"/>
              </a:lnSpc>
              <a:spcBef>
                <a:spcPts val="1000"/>
              </a:spcBef>
              <a:buFont charset="0" pitchFamily="34" typeface="Arial"/>
              <a:buChar char="•"/>
              <a:defRPr sz="2400">
                <a:solidFill>
                  <a:schemeClr val="tx1"/>
                </a:solidFill>
                <a:latin charset="0" pitchFamily="34" typeface="Arial"/>
                <a:ea charset="-122" panose="02010609060101010101" typeface="黑体"/>
              </a:defRPr>
            </a:lvl1pPr>
            <a:lvl2pPr indent="-285750" marL="742950">
              <a:lnSpc>
                <a:spcPct val="90000"/>
              </a:lnSpc>
              <a:spcBef>
                <a:spcPts val="500"/>
              </a:spcBef>
              <a:buFont charset="0" pitchFamily="34" typeface="Arial"/>
              <a:buChar char="•"/>
              <a:defRPr sz="2000">
                <a:solidFill>
                  <a:schemeClr val="tx1"/>
                </a:solidFill>
                <a:latin charset="0" pitchFamily="34" typeface="Arial"/>
                <a:ea charset="-122" panose="02010609060101010101" typeface="黑体"/>
              </a:defRPr>
            </a:lvl2pPr>
            <a:lvl3pPr indent="-228600" marL="11430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3pPr>
            <a:lvl4pPr indent="-228600" marL="16002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4pPr>
            <a:lvl5pPr indent="-228600" marL="20574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9pPr>
          </a:lstStyle>
          <a:p>
            <a:pPr algn="ctr" eaLnBrk="1" hangingPunct="1">
              <a:lnSpc>
                <a:spcPct val="100000"/>
              </a:lnSpc>
              <a:spcBef>
                <a:spcPct val="0"/>
              </a:spcBef>
              <a:buFont charset="0" pitchFamily="34" typeface="Arial"/>
              <a:buNone/>
            </a:pPr>
            <a:r>
              <a:rPr altLang="en-US" b="1" lang="zh-CN" sz="1500">
                <a:solidFill>
                  <a:srgbClr val="EB193E"/>
                </a:solidFill>
                <a:latin charset="-122" panose="020b0503020204020204" typeface="微软雅黑"/>
                <a:ea charset="-122" panose="020b0503020204020204" typeface="微软雅黑"/>
              </a:rPr>
              <a:t>输入小标题</a:t>
            </a:r>
          </a:p>
          <a:p>
            <a:pPr algn="ctr" eaLnBrk="1" hangingPunct="1">
              <a:lnSpc>
                <a:spcPct val="100000"/>
              </a:lnSpc>
              <a:spcBef>
                <a:spcPct val="0"/>
              </a:spcBef>
              <a:buFont charset="0" pitchFamily="34" typeface="Arial"/>
              <a:buNone/>
            </a:pPr>
            <a:r>
              <a:rPr altLang="en-US" b="1" lang="zh-CN" sz="1500">
                <a:solidFill>
                  <a:srgbClr val="EB193E"/>
                </a:solidFill>
                <a:latin charset="-122" panose="020b0503020204020204" typeface="微软雅黑"/>
                <a:ea charset="-122" panose="020b0503020204020204" typeface="微软雅黑"/>
              </a:rPr>
              <a:t>在此处输入文字对自己/公司所需人才的基本特征进行介绍。</a:t>
            </a:r>
          </a:p>
        </p:txBody>
      </p:sp>
      <p:sp>
        <p:nvSpPr>
          <p:cNvPr id="30" name="文本框 22"/>
          <p:cNvSpPr txBox="1">
            <a:spLocks noChangeArrowheads="1"/>
          </p:cNvSpPr>
          <p:nvPr/>
        </p:nvSpPr>
        <p:spPr bwMode="auto">
          <a:xfrm>
            <a:off x="4789820" y="3484553"/>
            <a:ext cx="1604127" cy="1210392"/>
          </a:xfrm>
          <a:prstGeom prst="rect">
            <a:avLst/>
          </a:prstGeom>
          <a:noFill/>
          <a:ln>
            <a:noFill/>
          </a:ln>
          <a:effectLst>
            <a:outerShdw algn="ctr" rotWithShape="0" sx="999" sy="999">
              <a:srgbClr val="000000"/>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3696" lIns="67391" rIns="67391" tIns="33696" wrap="square">
            <a:spAutoFit/>
          </a:bodyPr>
          <a:lstStyle>
            <a:lvl1pPr>
              <a:lnSpc>
                <a:spcPct val="90000"/>
              </a:lnSpc>
              <a:spcBef>
                <a:spcPts val="1000"/>
              </a:spcBef>
              <a:buFont charset="0" pitchFamily="34" typeface="Arial"/>
              <a:buChar char="•"/>
              <a:defRPr sz="2400">
                <a:solidFill>
                  <a:schemeClr val="tx1"/>
                </a:solidFill>
                <a:latin charset="0" pitchFamily="34" typeface="Arial"/>
                <a:ea charset="-122" panose="02010609060101010101" typeface="黑体"/>
              </a:defRPr>
            </a:lvl1pPr>
            <a:lvl2pPr indent="-285750" marL="742950">
              <a:lnSpc>
                <a:spcPct val="90000"/>
              </a:lnSpc>
              <a:spcBef>
                <a:spcPts val="500"/>
              </a:spcBef>
              <a:buFont charset="0" pitchFamily="34" typeface="Arial"/>
              <a:buChar char="•"/>
              <a:defRPr sz="2000">
                <a:solidFill>
                  <a:schemeClr val="tx1"/>
                </a:solidFill>
                <a:latin charset="0" pitchFamily="34" typeface="Arial"/>
                <a:ea charset="-122" panose="02010609060101010101" typeface="黑体"/>
              </a:defRPr>
            </a:lvl2pPr>
            <a:lvl3pPr indent="-228600" marL="11430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3pPr>
            <a:lvl4pPr indent="-228600" marL="16002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4pPr>
            <a:lvl5pPr indent="-228600" marL="20574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9pPr>
          </a:lstStyle>
          <a:p>
            <a:pPr algn="ctr" eaLnBrk="1" hangingPunct="1">
              <a:lnSpc>
                <a:spcPct val="100000"/>
              </a:lnSpc>
              <a:spcBef>
                <a:spcPct val="0"/>
              </a:spcBef>
              <a:buFont charset="0" pitchFamily="34" typeface="Arial"/>
              <a:buNone/>
            </a:pPr>
            <a:r>
              <a:rPr altLang="en-US" b="1" lang="zh-CN" sz="1500">
                <a:solidFill>
                  <a:srgbClr val="EB193E"/>
                </a:solidFill>
                <a:latin charset="-122" panose="020b0503020204020204" typeface="微软雅黑"/>
                <a:ea charset="-122" panose="020b0503020204020204" typeface="微软雅黑"/>
              </a:rPr>
              <a:t>输入小标题</a:t>
            </a:r>
          </a:p>
          <a:p>
            <a:pPr algn="ctr" eaLnBrk="1" hangingPunct="1">
              <a:lnSpc>
                <a:spcPct val="100000"/>
              </a:lnSpc>
              <a:spcBef>
                <a:spcPct val="0"/>
              </a:spcBef>
              <a:buFont charset="0" pitchFamily="34" typeface="Arial"/>
              <a:buNone/>
            </a:pPr>
            <a:r>
              <a:rPr altLang="en-US" b="1" lang="zh-CN" sz="1500">
                <a:solidFill>
                  <a:srgbClr val="EB193E"/>
                </a:solidFill>
                <a:latin charset="-122" panose="020b0503020204020204" typeface="微软雅黑"/>
                <a:ea charset="-122" panose="020b0503020204020204" typeface="微软雅黑"/>
              </a:rPr>
              <a:t>在此处输入文字对自己/公司所需人才的基本特征进行介绍。</a:t>
            </a:r>
          </a:p>
        </p:txBody>
      </p:sp>
      <p:sp>
        <p:nvSpPr>
          <p:cNvPr id="31" name="文本框 22"/>
          <p:cNvSpPr txBox="1">
            <a:spLocks noChangeArrowheads="1"/>
          </p:cNvSpPr>
          <p:nvPr/>
        </p:nvSpPr>
        <p:spPr bwMode="auto">
          <a:xfrm>
            <a:off x="2832580" y="3484553"/>
            <a:ext cx="1604127" cy="1210392"/>
          </a:xfrm>
          <a:prstGeom prst="rect">
            <a:avLst/>
          </a:prstGeom>
          <a:noFill/>
          <a:ln>
            <a:noFill/>
          </a:ln>
          <a:effectLst>
            <a:outerShdw algn="ctr" rotWithShape="0" sx="999" sy="999">
              <a:srgbClr val="000000"/>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3696" lIns="67391" rIns="67391" tIns="33696" wrap="square">
            <a:spAutoFit/>
          </a:bodyPr>
          <a:lstStyle>
            <a:lvl1pPr>
              <a:lnSpc>
                <a:spcPct val="90000"/>
              </a:lnSpc>
              <a:spcBef>
                <a:spcPts val="1000"/>
              </a:spcBef>
              <a:buFont charset="0" pitchFamily="34" typeface="Arial"/>
              <a:buChar char="•"/>
              <a:defRPr sz="2400">
                <a:solidFill>
                  <a:schemeClr val="tx1"/>
                </a:solidFill>
                <a:latin charset="0" pitchFamily="34" typeface="Arial"/>
                <a:ea charset="-122" panose="02010609060101010101" typeface="黑体"/>
              </a:defRPr>
            </a:lvl1pPr>
            <a:lvl2pPr indent="-285750" marL="742950">
              <a:lnSpc>
                <a:spcPct val="90000"/>
              </a:lnSpc>
              <a:spcBef>
                <a:spcPts val="500"/>
              </a:spcBef>
              <a:buFont charset="0" pitchFamily="34" typeface="Arial"/>
              <a:buChar char="•"/>
              <a:defRPr sz="2000">
                <a:solidFill>
                  <a:schemeClr val="tx1"/>
                </a:solidFill>
                <a:latin charset="0" pitchFamily="34" typeface="Arial"/>
                <a:ea charset="-122" panose="02010609060101010101" typeface="黑体"/>
              </a:defRPr>
            </a:lvl2pPr>
            <a:lvl3pPr indent="-228600" marL="11430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3pPr>
            <a:lvl4pPr indent="-228600" marL="16002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4pPr>
            <a:lvl5pPr indent="-228600" marL="20574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9pPr>
          </a:lstStyle>
          <a:p>
            <a:pPr algn="ctr" eaLnBrk="1" hangingPunct="1">
              <a:lnSpc>
                <a:spcPct val="100000"/>
              </a:lnSpc>
              <a:spcBef>
                <a:spcPct val="0"/>
              </a:spcBef>
              <a:buFont charset="0" pitchFamily="34" typeface="Arial"/>
              <a:buNone/>
            </a:pPr>
            <a:r>
              <a:rPr altLang="en-US" b="1" lang="zh-CN" sz="1500">
                <a:solidFill>
                  <a:srgbClr val="EB193E"/>
                </a:solidFill>
                <a:latin charset="-122" panose="020b0503020204020204" typeface="微软雅黑"/>
                <a:ea charset="-122" panose="020b0503020204020204" typeface="微软雅黑"/>
              </a:rPr>
              <a:t>输入小标题</a:t>
            </a:r>
          </a:p>
          <a:p>
            <a:pPr algn="ctr" eaLnBrk="1" hangingPunct="1">
              <a:lnSpc>
                <a:spcPct val="100000"/>
              </a:lnSpc>
              <a:spcBef>
                <a:spcPct val="0"/>
              </a:spcBef>
              <a:buFont charset="0" pitchFamily="34" typeface="Arial"/>
              <a:buNone/>
            </a:pPr>
            <a:r>
              <a:rPr altLang="en-US" b="1" lang="zh-CN" sz="1500">
                <a:solidFill>
                  <a:srgbClr val="EB193E"/>
                </a:solidFill>
                <a:latin charset="-122" panose="020b0503020204020204" typeface="微软雅黑"/>
                <a:ea charset="-122" panose="020b0503020204020204" typeface="微软雅黑"/>
              </a:rPr>
              <a:t>在此处输入文字对自己/公司所需人才的基本特征进行介绍。</a:t>
            </a:r>
          </a:p>
        </p:txBody>
      </p:sp>
      <p:sp>
        <p:nvSpPr>
          <p:cNvPr id="32" name="文本框 22"/>
          <p:cNvSpPr txBox="1">
            <a:spLocks noChangeArrowheads="1"/>
          </p:cNvSpPr>
          <p:nvPr/>
        </p:nvSpPr>
        <p:spPr bwMode="auto">
          <a:xfrm>
            <a:off x="6693624" y="3484088"/>
            <a:ext cx="1604127" cy="1210392"/>
          </a:xfrm>
          <a:prstGeom prst="rect">
            <a:avLst/>
          </a:prstGeom>
          <a:noFill/>
          <a:ln>
            <a:noFill/>
          </a:ln>
          <a:effectLst>
            <a:outerShdw algn="ctr" rotWithShape="0" sx="999" sy="999">
              <a:srgbClr val="000000"/>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3696" lIns="67391" rIns="67391" tIns="33696" wrap="square">
            <a:spAutoFit/>
          </a:bodyPr>
          <a:lstStyle>
            <a:lvl1pPr>
              <a:lnSpc>
                <a:spcPct val="90000"/>
              </a:lnSpc>
              <a:spcBef>
                <a:spcPts val="1000"/>
              </a:spcBef>
              <a:buFont charset="0" pitchFamily="34" typeface="Arial"/>
              <a:buChar char="•"/>
              <a:defRPr sz="2400">
                <a:solidFill>
                  <a:schemeClr val="tx1"/>
                </a:solidFill>
                <a:latin charset="0" pitchFamily="34" typeface="Arial"/>
                <a:ea charset="-122" panose="02010609060101010101" typeface="黑体"/>
              </a:defRPr>
            </a:lvl1pPr>
            <a:lvl2pPr indent="-285750" marL="742950">
              <a:lnSpc>
                <a:spcPct val="90000"/>
              </a:lnSpc>
              <a:spcBef>
                <a:spcPts val="500"/>
              </a:spcBef>
              <a:buFont charset="0" pitchFamily="34" typeface="Arial"/>
              <a:buChar char="•"/>
              <a:defRPr sz="2000">
                <a:solidFill>
                  <a:schemeClr val="tx1"/>
                </a:solidFill>
                <a:latin charset="0" pitchFamily="34" typeface="Arial"/>
                <a:ea charset="-122" panose="02010609060101010101" typeface="黑体"/>
              </a:defRPr>
            </a:lvl2pPr>
            <a:lvl3pPr indent="-228600" marL="11430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3pPr>
            <a:lvl4pPr indent="-228600" marL="16002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4pPr>
            <a:lvl5pPr indent="-228600" marL="20574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9pPr>
          </a:lstStyle>
          <a:p>
            <a:pPr algn="ctr" eaLnBrk="1" hangingPunct="1">
              <a:lnSpc>
                <a:spcPct val="100000"/>
              </a:lnSpc>
              <a:spcBef>
                <a:spcPct val="0"/>
              </a:spcBef>
              <a:buFont charset="0" pitchFamily="34" typeface="Arial"/>
              <a:buNone/>
            </a:pPr>
            <a:r>
              <a:rPr altLang="en-US" b="1" lang="zh-CN" sz="1500">
                <a:solidFill>
                  <a:srgbClr val="EB193E"/>
                </a:solidFill>
                <a:latin charset="-122" panose="020b0503020204020204" typeface="微软雅黑"/>
                <a:ea charset="-122" panose="020b0503020204020204" typeface="微软雅黑"/>
              </a:rPr>
              <a:t>输入小标题</a:t>
            </a:r>
          </a:p>
          <a:p>
            <a:pPr algn="ctr" eaLnBrk="1" hangingPunct="1">
              <a:lnSpc>
                <a:spcPct val="100000"/>
              </a:lnSpc>
              <a:spcBef>
                <a:spcPct val="0"/>
              </a:spcBef>
              <a:buFont charset="0" pitchFamily="34" typeface="Arial"/>
              <a:buNone/>
            </a:pPr>
            <a:r>
              <a:rPr altLang="en-US" b="1" lang="zh-CN" sz="1500">
                <a:solidFill>
                  <a:srgbClr val="EB193E"/>
                </a:solidFill>
                <a:latin charset="-122" panose="020b0503020204020204" typeface="微软雅黑"/>
                <a:ea charset="-122" panose="020b0503020204020204" typeface="微软雅黑"/>
              </a:rPr>
              <a:t>在此处输入文字对自己/公司所需人才的基本特征进行介绍。</a:t>
            </a:r>
          </a:p>
        </p:txBody>
      </p:sp>
    </p:spTree>
    <p:extLst>
      <p:ext uri="{BB962C8B-B14F-4D97-AF65-F5344CB8AC3E}">
        <p14:creationId val="32268557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3"/>
                                        </p:tgtEl>
                                        <p:attrNameLst>
                                          <p:attrName>style.visibility</p:attrName>
                                        </p:attrNameLst>
                                      </p:cBhvr>
                                      <p:to>
                                        <p:strVal val="visible"/>
                                      </p:to>
                                    </p:set>
                                    <p:animEffect filter="wipe(down)"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7"/>
                                        </p:tgtEl>
                                        <p:attrNameLst>
                                          <p:attrName>style.visibility</p:attrName>
                                        </p:attrNameLst>
                                      </p:cBhvr>
                                      <p:to>
                                        <p:strVal val="visible"/>
                                      </p:to>
                                    </p:set>
                                    <p:animEffect filter="wipe(down)" transition="in">
                                      <p:cBhvr>
                                        <p:cTn dur="500" id="11"/>
                                        <p:tgtEl>
                                          <p:spTgt spid="17"/>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6"/>
                                        </p:tgtEl>
                                        <p:attrNameLst>
                                          <p:attrName>style.visibility</p:attrName>
                                        </p:attrNameLst>
                                      </p:cBhvr>
                                      <p:to>
                                        <p:strVal val="visible"/>
                                      </p:to>
                                    </p:set>
                                    <p:animEffect filter="wipe(down)" transition="in">
                                      <p:cBhvr>
                                        <p:cTn dur="500" id="15"/>
                                        <p:tgtEl>
                                          <p:spTgt spid="6"/>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8"/>
                                        </p:tgtEl>
                                        <p:attrNameLst>
                                          <p:attrName>style.visibility</p:attrName>
                                        </p:attrNameLst>
                                      </p:cBhvr>
                                      <p:to>
                                        <p:strVal val="visible"/>
                                      </p:to>
                                    </p:set>
                                    <p:animEffect filter="wipe(down)" transition="in">
                                      <p:cBhvr>
                                        <p:cTn dur="500" id="19"/>
                                        <p:tgtEl>
                                          <p:spTgt spid="8"/>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14"/>
                                        </p:tgtEl>
                                        <p:attrNameLst>
                                          <p:attrName>style.visibility</p:attrName>
                                        </p:attrNameLst>
                                      </p:cBhvr>
                                      <p:to>
                                        <p:strVal val="visible"/>
                                      </p:to>
                                    </p:set>
                                    <p:animEffect filter="wipe(down)" transition="in">
                                      <p:cBhvr>
                                        <p:cTn dur="500" id="23"/>
                                        <p:tgtEl>
                                          <p:spTgt spid="14"/>
                                        </p:tgtEl>
                                      </p:cBhvr>
                                    </p:animEffect>
                                  </p:childTnLst>
                                </p:cTn>
                              </p:par>
                            </p:childTnLst>
                          </p:cTn>
                        </p:par>
                        <p:par>
                          <p:cTn fill="hold" id="24" nodeType="afterGroup">
                            <p:stCondLst>
                              <p:cond delay="2500"/>
                            </p:stCondLst>
                            <p:childTnLst>
                              <p:par>
                                <p:cTn fill="hold" id="25" nodeType="afterEffect" presetClass="entr" presetID="22" presetSubtype="4">
                                  <p:stCondLst>
                                    <p:cond delay="0"/>
                                  </p:stCondLst>
                                  <p:childTnLst>
                                    <p:set>
                                      <p:cBhvr>
                                        <p:cTn dur="1" fill="hold" id="26">
                                          <p:stCondLst>
                                            <p:cond delay="0"/>
                                          </p:stCondLst>
                                        </p:cTn>
                                        <p:tgtEl>
                                          <p:spTgt spid="26"/>
                                        </p:tgtEl>
                                        <p:attrNameLst>
                                          <p:attrName>style.visibility</p:attrName>
                                        </p:attrNameLst>
                                      </p:cBhvr>
                                      <p:to>
                                        <p:strVal val="visible"/>
                                      </p:to>
                                    </p:set>
                                    <p:animEffect filter="wipe(down)" transition="in">
                                      <p:cBhvr>
                                        <p:cTn dur="500" id="27"/>
                                        <p:tgtEl>
                                          <p:spTgt spid="26"/>
                                        </p:tgtEl>
                                      </p:cBhvr>
                                    </p:animEffect>
                                  </p:childTnLst>
                                </p:cTn>
                              </p:par>
                            </p:childTnLst>
                          </p:cTn>
                        </p:par>
                        <p:par>
                          <p:cTn fill="hold" id="28" nodeType="afterGroup">
                            <p:stCondLst>
                              <p:cond delay="3000"/>
                            </p:stCondLst>
                            <p:childTnLst>
                              <p:par>
                                <p:cTn fill="hold" grpId="0" id="29" nodeType="afterEffect" presetClass="entr" presetID="22" presetSubtype="4">
                                  <p:stCondLst>
                                    <p:cond delay="0"/>
                                  </p:stCondLst>
                                  <p:childTnLst>
                                    <p:set>
                                      <p:cBhvr>
                                        <p:cTn dur="1" fill="hold" id="30">
                                          <p:stCondLst>
                                            <p:cond delay="0"/>
                                          </p:stCondLst>
                                        </p:cTn>
                                        <p:tgtEl>
                                          <p:spTgt spid="7"/>
                                        </p:tgtEl>
                                        <p:attrNameLst>
                                          <p:attrName>style.visibility</p:attrName>
                                        </p:attrNameLst>
                                      </p:cBhvr>
                                      <p:to>
                                        <p:strVal val="visible"/>
                                      </p:to>
                                    </p:set>
                                    <p:animEffect filter="wipe(down)" transition="in">
                                      <p:cBhvr>
                                        <p:cTn dur="500" id="31"/>
                                        <p:tgtEl>
                                          <p:spTgt spid="7"/>
                                        </p:tgtEl>
                                      </p:cBhvr>
                                    </p:animEffect>
                                  </p:childTnLst>
                                </p:cTn>
                              </p:par>
                            </p:childTnLst>
                          </p:cTn>
                        </p:par>
                        <p:par>
                          <p:cTn fill="hold" id="32" nodeType="afterGroup">
                            <p:stCondLst>
                              <p:cond delay="3500"/>
                            </p:stCondLst>
                            <p:childTnLst>
                              <p:par>
                                <p:cTn fill="hold" grpId="0" id="33" nodeType="afterEffect" presetClass="entr" presetID="22" presetSubtype="4">
                                  <p:stCondLst>
                                    <p:cond delay="0"/>
                                  </p:stCondLst>
                                  <p:childTnLst>
                                    <p:set>
                                      <p:cBhvr>
                                        <p:cTn dur="1" fill="hold" id="34">
                                          <p:stCondLst>
                                            <p:cond delay="0"/>
                                          </p:stCondLst>
                                        </p:cTn>
                                        <p:tgtEl>
                                          <p:spTgt spid="10"/>
                                        </p:tgtEl>
                                        <p:attrNameLst>
                                          <p:attrName>style.visibility</p:attrName>
                                        </p:attrNameLst>
                                      </p:cBhvr>
                                      <p:to>
                                        <p:strVal val="visible"/>
                                      </p:to>
                                    </p:set>
                                    <p:animEffect filter="wipe(down)" transition="in">
                                      <p:cBhvr>
                                        <p:cTn dur="500" id="35"/>
                                        <p:tgtEl>
                                          <p:spTgt spid="10"/>
                                        </p:tgtEl>
                                      </p:cBhvr>
                                    </p:animEffect>
                                  </p:childTnLst>
                                </p:cTn>
                              </p:par>
                            </p:childTnLst>
                          </p:cTn>
                        </p:par>
                        <p:par>
                          <p:cTn fill="hold" id="36" nodeType="afterGroup">
                            <p:stCondLst>
                              <p:cond delay="4000"/>
                            </p:stCondLst>
                            <p:childTnLst>
                              <p:par>
                                <p:cTn fill="hold" grpId="0" id="37" nodeType="afterEffect" presetClass="entr" presetID="22" presetSubtype="4">
                                  <p:stCondLst>
                                    <p:cond delay="0"/>
                                  </p:stCondLst>
                                  <p:childTnLst>
                                    <p:set>
                                      <p:cBhvr>
                                        <p:cTn dur="1" fill="hold" id="38">
                                          <p:stCondLst>
                                            <p:cond delay="0"/>
                                          </p:stCondLst>
                                        </p:cTn>
                                        <p:tgtEl>
                                          <p:spTgt spid="15"/>
                                        </p:tgtEl>
                                        <p:attrNameLst>
                                          <p:attrName>style.visibility</p:attrName>
                                        </p:attrNameLst>
                                      </p:cBhvr>
                                      <p:to>
                                        <p:strVal val="visible"/>
                                      </p:to>
                                    </p:set>
                                    <p:animEffect filter="wipe(down)" transition="in">
                                      <p:cBhvr>
                                        <p:cTn dur="500" id="39"/>
                                        <p:tgtEl>
                                          <p:spTgt spid="15"/>
                                        </p:tgtEl>
                                      </p:cBhvr>
                                    </p:animEffect>
                                  </p:childTnLst>
                                </p:cTn>
                              </p:par>
                            </p:childTnLst>
                          </p:cTn>
                        </p:par>
                        <p:par>
                          <p:cTn fill="hold" id="40" nodeType="afterGroup">
                            <p:stCondLst>
                              <p:cond delay="4500"/>
                            </p:stCondLst>
                            <p:childTnLst>
                              <p:par>
                                <p:cTn fill="hold" grpId="0" id="41" nodeType="afterEffect" presetClass="entr" presetID="22" presetSubtype="4">
                                  <p:stCondLst>
                                    <p:cond delay="0"/>
                                  </p:stCondLst>
                                  <p:childTnLst>
                                    <p:set>
                                      <p:cBhvr>
                                        <p:cTn dur="1" fill="hold" id="42">
                                          <p:stCondLst>
                                            <p:cond delay="0"/>
                                          </p:stCondLst>
                                        </p:cTn>
                                        <p:tgtEl>
                                          <p:spTgt spid="20"/>
                                        </p:tgtEl>
                                        <p:attrNameLst>
                                          <p:attrName>style.visibility</p:attrName>
                                        </p:attrNameLst>
                                      </p:cBhvr>
                                      <p:to>
                                        <p:strVal val="visible"/>
                                      </p:to>
                                    </p:set>
                                    <p:animEffect filter="wipe(down)" transition="in">
                                      <p:cBhvr>
                                        <p:cTn dur="500" id="43"/>
                                        <p:tgtEl>
                                          <p:spTgt spid="20"/>
                                        </p:tgtEl>
                                      </p:cBhvr>
                                    </p:animEffect>
                                  </p:childTnLst>
                                </p:cTn>
                              </p:par>
                            </p:childTnLst>
                          </p:cTn>
                        </p:par>
                        <p:par>
                          <p:cTn fill="hold" id="44" nodeType="afterGroup">
                            <p:stCondLst>
                              <p:cond delay="5000"/>
                            </p:stCondLst>
                            <p:childTnLst>
                              <p:par>
                                <p:cTn fill="hold" grpId="0" id="45" nodeType="afterEffect" presetClass="entr" presetID="22" presetSubtype="4">
                                  <p:stCondLst>
                                    <p:cond delay="0"/>
                                  </p:stCondLst>
                                  <p:childTnLst>
                                    <p:set>
                                      <p:cBhvr>
                                        <p:cTn dur="1" fill="hold" id="46">
                                          <p:stCondLst>
                                            <p:cond delay="0"/>
                                          </p:stCondLst>
                                        </p:cTn>
                                        <p:tgtEl>
                                          <p:spTgt spid="9"/>
                                        </p:tgtEl>
                                        <p:attrNameLst>
                                          <p:attrName>style.visibility</p:attrName>
                                        </p:attrNameLst>
                                      </p:cBhvr>
                                      <p:to>
                                        <p:strVal val="visible"/>
                                      </p:to>
                                    </p:set>
                                    <p:animEffect filter="wipe(down)" transition="in">
                                      <p:cBhvr>
                                        <p:cTn dur="500" id="47"/>
                                        <p:tgtEl>
                                          <p:spTgt spid="9"/>
                                        </p:tgtEl>
                                      </p:cBhvr>
                                    </p:animEffect>
                                  </p:childTnLst>
                                </p:cTn>
                              </p:par>
                            </p:childTnLst>
                          </p:cTn>
                        </p:par>
                        <p:par>
                          <p:cTn fill="hold" id="48" nodeType="afterGroup">
                            <p:stCondLst>
                              <p:cond delay="5500"/>
                            </p:stCondLst>
                            <p:childTnLst>
                              <p:par>
                                <p:cTn fill="hold" grpId="0" id="49" nodeType="afterEffect" presetClass="entr" presetID="22" presetSubtype="4">
                                  <p:stCondLst>
                                    <p:cond delay="0"/>
                                  </p:stCondLst>
                                  <p:childTnLst>
                                    <p:set>
                                      <p:cBhvr>
                                        <p:cTn dur="1" fill="hold" id="50">
                                          <p:stCondLst>
                                            <p:cond delay="0"/>
                                          </p:stCondLst>
                                        </p:cTn>
                                        <p:tgtEl>
                                          <p:spTgt spid="12"/>
                                        </p:tgtEl>
                                        <p:attrNameLst>
                                          <p:attrName>style.visibility</p:attrName>
                                        </p:attrNameLst>
                                      </p:cBhvr>
                                      <p:to>
                                        <p:strVal val="visible"/>
                                      </p:to>
                                    </p:set>
                                    <p:animEffect filter="wipe(down)" transition="in">
                                      <p:cBhvr>
                                        <p:cTn dur="500" id="51"/>
                                        <p:tgtEl>
                                          <p:spTgt spid="12"/>
                                        </p:tgtEl>
                                      </p:cBhvr>
                                    </p:animEffect>
                                  </p:childTnLst>
                                </p:cTn>
                              </p:par>
                            </p:childTnLst>
                          </p:cTn>
                        </p:par>
                        <p:par>
                          <p:cTn fill="hold" id="52" nodeType="afterGroup">
                            <p:stCondLst>
                              <p:cond delay="6000"/>
                            </p:stCondLst>
                            <p:childTnLst>
                              <p:par>
                                <p:cTn fill="hold" grpId="0" id="53" nodeType="afterEffect" presetClass="entr" presetID="22" presetSubtype="4">
                                  <p:stCondLst>
                                    <p:cond delay="0"/>
                                  </p:stCondLst>
                                  <p:childTnLst>
                                    <p:set>
                                      <p:cBhvr>
                                        <p:cTn dur="1" fill="hold" id="54">
                                          <p:stCondLst>
                                            <p:cond delay="0"/>
                                          </p:stCondLst>
                                        </p:cTn>
                                        <p:tgtEl>
                                          <p:spTgt spid="16"/>
                                        </p:tgtEl>
                                        <p:attrNameLst>
                                          <p:attrName>style.visibility</p:attrName>
                                        </p:attrNameLst>
                                      </p:cBhvr>
                                      <p:to>
                                        <p:strVal val="visible"/>
                                      </p:to>
                                    </p:set>
                                    <p:animEffect filter="wipe(down)" transition="in">
                                      <p:cBhvr>
                                        <p:cTn dur="500" id="55"/>
                                        <p:tgtEl>
                                          <p:spTgt spid="16"/>
                                        </p:tgtEl>
                                      </p:cBhvr>
                                    </p:animEffect>
                                  </p:childTnLst>
                                </p:cTn>
                              </p:par>
                            </p:childTnLst>
                          </p:cTn>
                        </p:par>
                        <p:par>
                          <p:cTn fill="hold" id="56" nodeType="afterGroup">
                            <p:stCondLst>
                              <p:cond delay="6500"/>
                            </p:stCondLst>
                            <p:childTnLst>
                              <p:par>
                                <p:cTn fill="hold" id="57" nodeType="afterEffect" presetClass="entr" presetID="22" presetSubtype="4">
                                  <p:stCondLst>
                                    <p:cond delay="0"/>
                                  </p:stCondLst>
                                  <p:childTnLst>
                                    <p:set>
                                      <p:cBhvr>
                                        <p:cTn dur="1" fill="hold" id="58">
                                          <p:stCondLst>
                                            <p:cond delay="0"/>
                                          </p:stCondLst>
                                        </p:cTn>
                                        <p:tgtEl>
                                          <p:spTgt spid="21"/>
                                        </p:tgtEl>
                                        <p:attrNameLst>
                                          <p:attrName>style.visibility</p:attrName>
                                        </p:attrNameLst>
                                      </p:cBhvr>
                                      <p:to>
                                        <p:strVal val="visible"/>
                                      </p:to>
                                    </p:set>
                                    <p:animEffect filter="wipe(down)" transition="in">
                                      <p:cBhvr>
                                        <p:cTn dur="500" id="59"/>
                                        <p:tgtEl>
                                          <p:spTgt spid="21"/>
                                        </p:tgtEl>
                                      </p:cBhvr>
                                    </p:animEffect>
                                  </p:childTnLst>
                                </p:cTn>
                              </p:par>
                            </p:childTnLst>
                          </p:cTn>
                        </p:par>
                        <p:par>
                          <p:cTn fill="hold" id="60" nodeType="afterGroup">
                            <p:stCondLst>
                              <p:cond delay="7000"/>
                            </p:stCondLst>
                            <p:childTnLst>
                              <p:par>
                                <p:cTn fill="hold" grpId="0" id="61" nodeType="afterEffect" presetClass="entr" presetID="22" presetSubtype="4">
                                  <p:stCondLst>
                                    <p:cond delay="0"/>
                                  </p:stCondLst>
                                  <p:childTnLst>
                                    <p:set>
                                      <p:cBhvr>
                                        <p:cTn dur="1" fill="hold" id="62">
                                          <p:stCondLst>
                                            <p:cond delay="0"/>
                                          </p:stCondLst>
                                        </p:cTn>
                                        <p:tgtEl>
                                          <p:spTgt spid="11"/>
                                        </p:tgtEl>
                                        <p:attrNameLst>
                                          <p:attrName>style.visibility</p:attrName>
                                        </p:attrNameLst>
                                      </p:cBhvr>
                                      <p:to>
                                        <p:strVal val="visible"/>
                                      </p:to>
                                    </p:set>
                                    <p:animEffect filter="wipe(down)" transition="in">
                                      <p:cBhvr>
                                        <p:cTn dur="500" id="63"/>
                                        <p:tgtEl>
                                          <p:spTgt spid="11"/>
                                        </p:tgtEl>
                                      </p:cBhvr>
                                    </p:animEffect>
                                  </p:childTnLst>
                                </p:cTn>
                              </p:par>
                            </p:childTnLst>
                          </p:cTn>
                        </p:par>
                        <p:par>
                          <p:cTn fill="hold" id="64" nodeType="afterGroup">
                            <p:stCondLst>
                              <p:cond delay="7500"/>
                            </p:stCondLst>
                            <p:childTnLst>
                              <p:par>
                                <p:cTn fill="hold" grpId="0" id="65" nodeType="afterEffect" presetClass="entr" presetID="42" presetSubtype="0">
                                  <p:stCondLst>
                                    <p:cond delay="0"/>
                                  </p:stCondLst>
                                  <p:childTnLst>
                                    <p:set>
                                      <p:cBhvr>
                                        <p:cTn dur="1" fill="hold" id="66">
                                          <p:stCondLst>
                                            <p:cond delay="0"/>
                                          </p:stCondLst>
                                        </p:cTn>
                                        <p:tgtEl>
                                          <p:spTgt spid="2"/>
                                        </p:tgtEl>
                                        <p:attrNameLst>
                                          <p:attrName>style.visibility</p:attrName>
                                        </p:attrNameLst>
                                      </p:cBhvr>
                                      <p:to>
                                        <p:strVal val="visible"/>
                                      </p:to>
                                    </p:set>
                                    <p:animEffect filter="fade" transition="in">
                                      <p:cBhvr>
                                        <p:cTn dur="1000" id="67"/>
                                        <p:tgtEl>
                                          <p:spTgt spid="2"/>
                                        </p:tgtEl>
                                      </p:cBhvr>
                                    </p:animEffect>
                                    <p:anim calcmode="lin" valueType="num">
                                      <p:cBhvr>
                                        <p:cTn dur="1000" fill="hold" id="68"/>
                                        <p:tgtEl>
                                          <p:spTgt spid="2"/>
                                        </p:tgtEl>
                                        <p:attrNameLst>
                                          <p:attrName>ppt_x</p:attrName>
                                        </p:attrNameLst>
                                      </p:cBhvr>
                                      <p:tavLst>
                                        <p:tav tm="0">
                                          <p:val>
                                            <p:strVal val="#ppt_x"/>
                                          </p:val>
                                        </p:tav>
                                        <p:tav tm="100000">
                                          <p:val>
                                            <p:strVal val="#ppt_x"/>
                                          </p:val>
                                        </p:tav>
                                      </p:tavLst>
                                    </p:anim>
                                    <p:anim calcmode="lin" valueType="num">
                                      <p:cBhvr>
                                        <p:cTn dur="1000" fill="hold" id="69"/>
                                        <p:tgtEl>
                                          <p:spTgt spid="2"/>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8500"/>
                            </p:stCondLst>
                            <p:childTnLst>
                              <p:par>
                                <p:cTn fill="hold" grpId="0" id="71" nodeType="afterEffect" presetClass="entr" presetID="42" presetSubtype="0">
                                  <p:stCondLst>
                                    <p:cond delay="0"/>
                                  </p:stCondLst>
                                  <p:childTnLst>
                                    <p:set>
                                      <p:cBhvr>
                                        <p:cTn dur="1" fill="hold" id="72">
                                          <p:stCondLst>
                                            <p:cond delay="0"/>
                                          </p:stCondLst>
                                        </p:cTn>
                                        <p:tgtEl>
                                          <p:spTgt spid="3"/>
                                        </p:tgtEl>
                                        <p:attrNameLst>
                                          <p:attrName>style.visibility</p:attrName>
                                        </p:attrNameLst>
                                      </p:cBhvr>
                                      <p:to>
                                        <p:strVal val="visible"/>
                                      </p:to>
                                    </p:set>
                                    <p:animEffect filter="fade" transition="in">
                                      <p:cBhvr>
                                        <p:cTn dur="1000" id="73"/>
                                        <p:tgtEl>
                                          <p:spTgt spid="3"/>
                                        </p:tgtEl>
                                      </p:cBhvr>
                                    </p:animEffect>
                                    <p:anim calcmode="lin" valueType="num">
                                      <p:cBhvr>
                                        <p:cTn dur="1000" fill="hold" id="74"/>
                                        <p:tgtEl>
                                          <p:spTgt spid="3"/>
                                        </p:tgtEl>
                                        <p:attrNameLst>
                                          <p:attrName>ppt_x</p:attrName>
                                        </p:attrNameLst>
                                      </p:cBhvr>
                                      <p:tavLst>
                                        <p:tav tm="0">
                                          <p:val>
                                            <p:strVal val="#ppt_x"/>
                                          </p:val>
                                        </p:tav>
                                        <p:tav tm="100000">
                                          <p:val>
                                            <p:strVal val="#ppt_x"/>
                                          </p:val>
                                        </p:tav>
                                      </p:tavLst>
                                    </p:anim>
                                    <p:anim calcmode="lin" valueType="num">
                                      <p:cBhvr>
                                        <p:cTn dur="1000" fill="hold" id="75"/>
                                        <p:tgtEl>
                                          <p:spTgt spid="3"/>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9500"/>
                            </p:stCondLst>
                            <p:childTnLst>
                              <p:par>
                                <p:cTn fill="hold" grpId="0" id="77" nodeType="afterEffect" presetClass="entr" presetID="42" presetSubtype="0">
                                  <p:stCondLst>
                                    <p:cond delay="0"/>
                                  </p:stCondLst>
                                  <p:childTnLst>
                                    <p:set>
                                      <p:cBhvr>
                                        <p:cTn dur="1" fill="hold" id="78">
                                          <p:stCondLst>
                                            <p:cond delay="0"/>
                                          </p:stCondLst>
                                        </p:cTn>
                                        <p:tgtEl>
                                          <p:spTgt spid="4"/>
                                        </p:tgtEl>
                                        <p:attrNameLst>
                                          <p:attrName>style.visibility</p:attrName>
                                        </p:attrNameLst>
                                      </p:cBhvr>
                                      <p:to>
                                        <p:strVal val="visible"/>
                                      </p:to>
                                    </p:set>
                                    <p:animEffect filter="fade" transition="in">
                                      <p:cBhvr>
                                        <p:cTn dur="1000" id="79"/>
                                        <p:tgtEl>
                                          <p:spTgt spid="4"/>
                                        </p:tgtEl>
                                      </p:cBhvr>
                                    </p:animEffect>
                                    <p:anim calcmode="lin" valueType="num">
                                      <p:cBhvr>
                                        <p:cTn dur="1000" fill="hold" id="80"/>
                                        <p:tgtEl>
                                          <p:spTgt spid="4"/>
                                        </p:tgtEl>
                                        <p:attrNameLst>
                                          <p:attrName>ppt_x</p:attrName>
                                        </p:attrNameLst>
                                      </p:cBhvr>
                                      <p:tavLst>
                                        <p:tav tm="0">
                                          <p:val>
                                            <p:strVal val="#ppt_x"/>
                                          </p:val>
                                        </p:tav>
                                        <p:tav tm="100000">
                                          <p:val>
                                            <p:strVal val="#ppt_x"/>
                                          </p:val>
                                        </p:tav>
                                      </p:tavLst>
                                    </p:anim>
                                    <p:anim calcmode="lin" valueType="num">
                                      <p:cBhvr>
                                        <p:cTn dur="1000" fill="hold" id="81"/>
                                        <p:tgtEl>
                                          <p:spTgt spid="4"/>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10500"/>
                            </p:stCondLst>
                            <p:childTnLst>
                              <p:par>
                                <p:cTn fill="hold" grpId="0" id="83" nodeType="afterEffect" presetClass="entr" presetID="42" presetSubtype="0">
                                  <p:stCondLst>
                                    <p:cond delay="0"/>
                                  </p:stCondLst>
                                  <p:childTnLst>
                                    <p:set>
                                      <p:cBhvr>
                                        <p:cTn dur="1" fill="hold" id="84">
                                          <p:stCondLst>
                                            <p:cond delay="0"/>
                                          </p:stCondLst>
                                        </p:cTn>
                                        <p:tgtEl>
                                          <p:spTgt spid="5"/>
                                        </p:tgtEl>
                                        <p:attrNameLst>
                                          <p:attrName>style.visibility</p:attrName>
                                        </p:attrNameLst>
                                      </p:cBhvr>
                                      <p:to>
                                        <p:strVal val="visible"/>
                                      </p:to>
                                    </p:set>
                                    <p:animEffect filter="fade" transition="in">
                                      <p:cBhvr>
                                        <p:cTn dur="1000" id="85"/>
                                        <p:tgtEl>
                                          <p:spTgt spid="5"/>
                                        </p:tgtEl>
                                      </p:cBhvr>
                                    </p:animEffect>
                                    <p:anim calcmode="lin" valueType="num">
                                      <p:cBhvr>
                                        <p:cTn dur="1000" fill="hold" id="86"/>
                                        <p:tgtEl>
                                          <p:spTgt spid="5"/>
                                        </p:tgtEl>
                                        <p:attrNameLst>
                                          <p:attrName>ppt_x</p:attrName>
                                        </p:attrNameLst>
                                      </p:cBhvr>
                                      <p:tavLst>
                                        <p:tav tm="0">
                                          <p:val>
                                            <p:strVal val="#ppt_x"/>
                                          </p:val>
                                        </p:tav>
                                        <p:tav tm="100000">
                                          <p:val>
                                            <p:strVal val="#ppt_x"/>
                                          </p:val>
                                        </p:tav>
                                      </p:tavLst>
                                    </p:anim>
                                    <p:anim calcmode="lin" valueType="num">
                                      <p:cBhvr>
                                        <p:cTn dur="1000" fill="hold" id="87"/>
                                        <p:tgtEl>
                                          <p:spTgt spid="5"/>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11500"/>
                            </p:stCondLst>
                            <p:childTnLst>
                              <p:par>
                                <p:cTn fill="hold" grpId="0" id="89" nodeType="afterEffect" presetClass="entr" presetID="22" presetSubtype="4">
                                  <p:stCondLst>
                                    <p:cond delay="0"/>
                                  </p:stCondLst>
                                  <p:childTnLst>
                                    <p:set>
                                      <p:cBhvr>
                                        <p:cTn dur="1" fill="hold" id="90">
                                          <p:stCondLst>
                                            <p:cond delay="0"/>
                                          </p:stCondLst>
                                        </p:cTn>
                                        <p:tgtEl>
                                          <p:spTgt spid="29"/>
                                        </p:tgtEl>
                                        <p:attrNameLst>
                                          <p:attrName>style.visibility</p:attrName>
                                        </p:attrNameLst>
                                      </p:cBhvr>
                                      <p:to>
                                        <p:strVal val="visible"/>
                                      </p:to>
                                    </p:set>
                                    <p:animEffect filter="wipe(down)" transition="in">
                                      <p:cBhvr>
                                        <p:cTn dur="500" id="91"/>
                                        <p:tgtEl>
                                          <p:spTgt spid="29"/>
                                        </p:tgtEl>
                                      </p:cBhvr>
                                    </p:animEffect>
                                  </p:childTnLst>
                                </p:cTn>
                              </p:par>
                            </p:childTnLst>
                          </p:cTn>
                        </p:par>
                        <p:par>
                          <p:cTn fill="hold" id="92" nodeType="afterGroup">
                            <p:stCondLst>
                              <p:cond delay="12000"/>
                            </p:stCondLst>
                            <p:childTnLst>
                              <p:par>
                                <p:cTn fill="hold" grpId="0" id="93" nodeType="afterEffect" presetClass="entr" presetID="22" presetSubtype="4">
                                  <p:stCondLst>
                                    <p:cond delay="0"/>
                                  </p:stCondLst>
                                  <p:childTnLst>
                                    <p:set>
                                      <p:cBhvr>
                                        <p:cTn dur="1" fill="hold" id="94">
                                          <p:stCondLst>
                                            <p:cond delay="0"/>
                                          </p:stCondLst>
                                        </p:cTn>
                                        <p:tgtEl>
                                          <p:spTgt spid="31"/>
                                        </p:tgtEl>
                                        <p:attrNameLst>
                                          <p:attrName>style.visibility</p:attrName>
                                        </p:attrNameLst>
                                      </p:cBhvr>
                                      <p:to>
                                        <p:strVal val="visible"/>
                                      </p:to>
                                    </p:set>
                                    <p:animEffect filter="wipe(down)" transition="in">
                                      <p:cBhvr>
                                        <p:cTn dur="500" id="95"/>
                                        <p:tgtEl>
                                          <p:spTgt spid="31"/>
                                        </p:tgtEl>
                                      </p:cBhvr>
                                    </p:animEffect>
                                  </p:childTnLst>
                                </p:cTn>
                              </p:par>
                            </p:childTnLst>
                          </p:cTn>
                        </p:par>
                        <p:par>
                          <p:cTn fill="hold" id="96" nodeType="afterGroup">
                            <p:stCondLst>
                              <p:cond delay="12500"/>
                            </p:stCondLst>
                            <p:childTnLst>
                              <p:par>
                                <p:cTn fill="hold" grpId="0" id="97" nodeType="afterEffect" presetClass="entr" presetID="22" presetSubtype="4">
                                  <p:stCondLst>
                                    <p:cond delay="0"/>
                                  </p:stCondLst>
                                  <p:childTnLst>
                                    <p:set>
                                      <p:cBhvr>
                                        <p:cTn dur="1" fill="hold" id="98">
                                          <p:stCondLst>
                                            <p:cond delay="0"/>
                                          </p:stCondLst>
                                        </p:cTn>
                                        <p:tgtEl>
                                          <p:spTgt spid="30"/>
                                        </p:tgtEl>
                                        <p:attrNameLst>
                                          <p:attrName>style.visibility</p:attrName>
                                        </p:attrNameLst>
                                      </p:cBhvr>
                                      <p:to>
                                        <p:strVal val="visible"/>
                                      </p:to>
                                    </p:set>
                                    <p:animEffect filter="wipe(down)" transition="in">
                                      <p:cBhvr>
                                        <p:cTn dur="500" id="99"/>
                                        <p:tgtEl>
                                          <p:spTgt spid="30"/>
                                        </p:tgtEl>
                                      </p:cBhvr>
                                    </p:animEffect>
                                  </p:childTnLst>
                                </p:cTn>
                              </p:par>
                            </p:childTnLst>
                          </p:cTn>
                        </p:par>
                        <p:par>
                          <p:cTn fill="hold" id="100" nodeType="afterGroup">
                            <p:stCondLst>
                              <p:cond delay="13000"/>
                            </p:stCondLst>
                            <p:childTnLst>
                              <p:par>
                                <p:cTn fill="hold" grpId="0" id="101" nodeType="afterEffect" presetClass="entr" presetID="22" presetSubtype="4">
                                  <p:stCondLst>
                                    <p:cond delay="0"/>
                                  </p:stCondLst>
                                  <p:childTnLst>
                                    <p:set>
                                      <p:cBhvr>
                                        <p:cTn dur="1" fill="hold" id="102">
                                          <p:stCondLst>
                                            <p:cond delay="0"/>
                                          </p:stCondLst>
                                        </p:cTn>
                                        <p:tgtEl>
                                          <p:spTgt spid="32"/>
                                        </p:tgtEl>
                                        <p:attrNameLst>
                                          <p:attrName>style.visibility</p:attrName>
                                        </p:attrNameLst>
                                      </p:cBhvr>
                                      <p:to>
                                        <p:strVal val="visible"/>
                                      </p:to>
                                    </p:set>
                                    <p:animEffect filter="wipe(down)" transition="in">
                                      <p:cBhvr>
                                        <p:cTn dur="500" id="103"/>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20"/>
      <p:bldP grpId="0" spid="29"/>
      <p:bldP grpId="0" spid="30"/>
      <p:bldP grpId="0" spid="31"/>
      <p:bldP grpId="0" spid="3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17"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24"/>
            <a:ext cx="4925988" cy="2770868"/>
          </a:xfrm>
          <a:prstGeom prst="rect">
            <a:avLst/>
          </a:prstGeom>
          <a:noFill/>
          <a:extLst>
            <a:ext uri="{909E8E84-426E-40DD-AFC4-6F175D3DCCD1}">
              <a14:hiddenFill>
                <a:solidFill>
                  <a:srgbClr val="FFFFFF"/>
                </a:solidFill>
              </a14:hiddenFill>
            </a:ext>
          </a:extLst>
        </p:spPr>
      </p:pic>
      <p:sp>
        <p:nvSpPr>
          <p:cNvPr id="18" name="矩形 17"/>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9" name="矩形 18"/>
          <p:cNvSpPr/>
          <p:nvPr/>
        </p:nvSpPr>
        <p:spPr>
          <a:xfrm>
            <a:off x="1316261" y="298621"/>
            <a:ext cx="2011680" cy="365760"/>
          </a:xfrm>
          <a:prstGeom prst="rect">
            <a:avLst/>
          </a:prstGeom>
        </p:spPr>
        <p:txBody>
          <a:bodyPr wrap="none">
            <a:spAutoFit/>
          </a:bodyPr>
          <a:lstStyle/>
          <a:p>
            <a:r>
              <a:rPr altLang="en-US" lang="zh-CN" sz="1800">
                <a:solidFill>
                  <a:schemeClr val="tx1">
                    <a:lumMod val="95000"/>
                    <a:lumOff val="5000"/>
                  </a:schemeClr>
                </a:solidFill>
                <a:ea charset="-122" panose="020b0503020204020204" pitchFamily="34" typeface="微软雅黑"/>
              </a:rPr>
              <a:t>单击添加文字标题</a:t>
            </a:r>
          </a:p>
        </p:txBody>
      </p:sp>
      <p:sp>
        <p:nvSpPr>
          <p:cNvPr id="20" name="矩形 19"/>
          <p:cNvSpPr/>
          <p:nvPr/>
        </p:nvSpPr>
        <p:spPr>
          <a:xfrm>
            <a:off x="1332210" y="556195"/>
            <a:ext cx="1730990" cy="304800"/>
          </a:xfrm>
          <a:prstGeom prst="rect">
            <a:avLst/>
          </a:prstGeom>
        </p:spPr>
        <p:txBody>
          <a:bodyPr wrap="none">
            <a:spAutoFit/>
          </a:bodyPr>
          <a:lstStyle/>
          <a:p>
            <a:r>
              <a:rPr altLang="zh-CN" lang="en-US" sz="1400">
                <a:solidFill>
                  <a:schemeClr val="tx1">
                    <a:lumMod val="95000"/>
                    <a:lumOff val="5000"/>
                  </a:schemeClr>
                </a:solidFill>
                <a:ea charset="-122" panose="020b0503020204020204" pitchFamily="34" typeface="微软雅黑"/>
              </a:rPr>
              <a:t>Click add text caption</a:t>
            </a:r>
          </a:p>
        </p:txBody>
      </p:sp>
      <p:sp>
        <p:nvSpPr>
          <p:cNvPr id="2" name="Oval 98"/>
          <p:cNvSpPr>
            <a:spLocks noChangeArrowheads="1"/>
          </p:cNvSpPr>
          <p:nvPr/>
        </p:nvSpPr>
        <p:spPr bwMode="auto">
          <a:xfrm>
            <a:off x="3600132" y="1179379"/>
            <a:ext cx="1506088" cy="1490567"/>
          </a:xfrm>
          <a:prstGeom prst="ellipse">
            <a:avLst/>
          </a:prstGeom>
          <a:solidFill>
            <a:srgbClr val="EB193E"/>
          </a:solidFill>
          <a:ln w="25400">
            <a:solidFill>
              <a:srgbClr val="EB193E"/>
            </a:solidFill>
          </a:ln>
          <a:extLst/>
        </p:spPr>
        <p:txBody>
          <a:bodyPr anchor="t" anchorCtr="0" bIns="40436" compatLnSpc="1" lIns="80872" numCol="1" rIns="80872" tIns="40436" vert="horz" wrap="square">
            <a:prstTxWarp prst="textNoShape">
              <a:avLst/>
            </a:prstTxWarp>
          </a:bodyPr>
          <a:lstStyle/>
          <a:p>
            <a:pPr defTabSz="808723">
              <a:defRPr/>
            </a:pPr>
            <a:endParaRPr altLang="en-US" kern="0" lang="zh-CN" sz="1600">
              <a:solidFill>
                <a:schemeClr val="bg2">
                  <a:lumMod val="10000"/>
                </a:schemeClr>
              </a:solidFill>
              <a:latin typeface="Calibri"/>
              <a:ea charset="-122" panose="020b0503020204020204" typeface="微软雅黑"/>
            </a:endParaRPr>
          </a:p>
        </p:txBody>
      </p:sp>
      <p:sp>
        <p:nvSpPr>
          <p:cNvPr id="3" name="Oval 100"/>
          <p:cNvSpPr>
            <a:spLocks noChangeArrowheads="1"/>
          </p:cNvSpPr>
          <p:nvPr/>
        </p:nvSpPr>
        <p:spPr bwMode="auto">
          <a:xfrm>
            <a:off x="4720193" y="1103687"/>
            <a:ext cx="1871643" cy="1854474"/>
          </a:xfrm>
          <a:prstGeom prst="ellipse">
            <a:avLst/>
          </a:prstGeom>
          <a:solidFill>
            <a:srgbClr val="EB193E"/>
          </a:solidFill>
          <a:ln w="19050">
            <a:solidFill>
              <a:schemeClr val="bg1"/>
            </a:solidFill>
          </a:ln>
          <a:extLst/>
        </p:spPr>
        <p:txBody>
          <a:bodyPr anchor="t" anchorCtr="0" bIns="40436" compatLnSpc="1" lIns="80872" numCol="1" rIns="80872" tIns="40436" vert="horz" wrap="square">
            <a:prstTxWarp prst="textNoShape">
              <a:avLst/>
            </a:prstTxWarp>
          </a:bodyPr>
          <a:lstStyle/>
          <a:p>
            <a:pPr defTabSz="808723">
              <a:defRPr/>
            </a:pPr>
            <a:endParaRPr altLang="en-US" kern="0" lang="zh-CN" sz="1600">
              <a:solidFill>
                <a:schemeClr val="bg2">
                  <a:lumMod val="10000"/>
                </a:schemeClr>
              </a:solidFill>
              <a:latin typeface="Calibri"/>
              <a:ea charset="-122" panose="020b0503020204020204" typeface="微软雅黑"/>
            </a:endParaRPr>
          </a:p>
        </p:txBody>
      </p:sp>
      <p:sp>
        <p:nvSpPr>
          <p:cNvPr id="4" name="Oval 101"/>
          <p:cNvSpPr>
            <a:spLocks noChangeArrowheads="1"/>
          </p:cNvSpPr>
          <p:nvPr/>
        </p:nvSpPr>
        <p:spPr bwMode="auto">
          <a:xfrm>
            <a:off x="4070967" y="2093516"/>
            <a:ext cx="1567502" cy="1566259"/>
          </a:xfrm>
          <a:prstGeom prst="ellipse">
            <a:avLst/>
          </a:prstGeom>
          <a:solidFill>
            <a:srgbClr val="EB193E"/>
          </a:solidFill>
          <a:ln w="19050">
            <a:solidFill>
              <a:schemeClr val="bg1"/>
            </a:solidFill>
          </a:ln>
          <a:extLst/>
        </p:spPr>
        <p:txBody>
          <a:bodyPr anchor="t" anchorCtr="0" bIns="40436" compatLnSpc="1" lIns="80872" numCol="1" rIns="80872" tIns="40436" vert="horz" wrap="square">
            <a:prstTxWarp prst="textNoShape">
              <a:avLst/>
            </a:prstTxWarp>
          </a:bodyPr>
          <a:lstStyle/>
          <a:p>
            <a:endParaRPr altLang="en-US" lang="zh-CN" sz="1600">
              <a:solidFill>
                <a:schemeClr val="bg2">
                  <a:lumMod val="10000"/>
                </a:schemeClr>
              </a:solidFill>
              <a:latin typeface="Calibri"/>
              <a:ea charset="-122" panose="020b0503020204020204" typeface="微软雅黑"/>
            </a:endParaRPr>
          </a:p>
        </p:txBody>
      </p:sp>
      <p:cxnSp>
        <p:nvCxnSpPr>
          <p:cNvPr id="5" name="直接箭头连接符 4"/>
          <p:cNvCxnSpPr/>
          <p:nvPr/>
        </p:nvCxnSpPr>
        <p:spPr>
          <a:xfrm>
            <a:off x="6591836" y="1806755"/>
            <a:ext cx="1441504" cy="0"/>
          </a:xfrm>
          <a:prstGeom prst="straightConnector1">
            <a:avLst/>
          </a:prstGeom>
          <a:noFill/>
          <a:ln algn="ctr" cap="flat" cmpd="sng" w="9525">
            <a:solidFill>
              <a:srgbClr val="314865"/>
            </a:solidFill>
            <a:prstDash val="solid"/>
            <a:tailEnd type="arrow"/>
          </a:ln>
          <a:effectLst/>
        </p:spPr>
      </p:cxnSp>
      <p:sp>
        <p:nvSpPr>
          <p:cNvPr id="6" name="TextBox 21"/>
          <p:cNvSpPr txBox="1"/>
          <p:nvPr/>
        </p:nvSpPr>
        <p:spPr>
          <a:xfrm>
            <a:off x="6694859" y="1809617"/>
            <a:ext cx="1630355" cy="912818"/>
          </a:xfrm>
          <a:prstGeom prst="rect">
            <a:avLst/>
          </a:prstGeom>
          <a:noFill/>
        </p:spPr>
        <p:txBody>
          <a:bodyPr bIns="44929" lIns="89858" rIns="89858" rtlCol="0" tIns="44929" wrap="square">
            <a:spAutoFit/>
          </a:bodyPr>
          <a:lstStyle/>
          <a:p>
            <a:pPr>
              <a:lnSpc>
                <a:spcPct val="150000"/>
              </a:lnSpc>
            </a:pPr>
            <a:r>
              <a:rPr altLang="en-US" lang="zh-CN" sz="1200">
                <a:solidFill>
                  <a:schemeClr val="bg2">
                    <a:lumMod val="10000"/>
                  </a:schemeClr>
                </a:solidFill>
                <a:latin typeface="Calibri"/>
                <a:ea charset="-122" panose="020b0503020204020204" typeface="微软雅黑"/>
              </a:rPr>
              <a:t>添加文本说明内容</a:t>
            </a:r>
          </a:p>
          <a:p>
            <a:pPr>
              <a:lnSpc>
                <a:spcPct val="150000"/>
              </a:lnSpc>
            </a:pPr>
            <a:r>
              <a:rPr altLang="en-US" lang="zh-CN" sz="1200">
                <a:solidFill>
                  <a:schemeClr val="bg2">
                    <a:lumMod val="10000"/>
                  </a:schemeClr>
                </a:solidFill>
                <a:latin typeface="Calibri"/>
                <a:ea charset="-122" panose="020b0503020204020204" typeface="微软雅黑"/>
              </a:rPr>
              <a:t>添加文本说明内容</a:t>
            </a:r>
          </a:p>
          <a:p>
            <a:pPr>
              <a:lnSpc>
                <a:spcPct val="150000"/>
              </a:lnSpc>
            </a:pPr>
            <a:r>
              <a:rPr altLang="en-US" lang="zh-CN" sz="1200">
                <a:solidFill>
                  <a:schemeClr val="bg2">
                    <a:lumMod val="10000"/>
                  </a:schemeClr>
                </a:solidFill>
                <a:latin typeface="Calibri"/>
                <a:ea charset="-122" panose="020b0503020204020204" typeface="微软雅黑"/>
              </a:rPr>
              <a:t>添加文本说明内容</a:t>
            </a:r>
          </a:p>
        </p:txBody>
      </p:sp>
      <p:cxnSp>
        <p:nvCxnSpPr>
          <p:cNvPr id="7" name="直接箭头连接符 6"/>
          <p:cNvCxnSpPr>
            <a:stCxn id="4" idx="4"/>
          </p:cNvCxnSpPr>
          <p:nvPr/>
        </p:nvCxnSpPr>
        <p:spPr>
          <a:xfrm>
            <a:off x="4854717" y="3659776"/>
            <a:ext cx="5849" cy="873876"/>
          </a:xfrm>
          <a:prstGeom prst="straightConnector1">
            <a:avLst/>
          </a:prstGeom>
          <a:noFill/>
          <a:ln algn="ctr" cap="flat" cmpd="sng" w="9525">
            <a:solidFill>
              <a:srgbClr val="314865"/>
            </a:solidFill>
            <a:prstDash val="solid"/>
            <a:tailEnd type="arrow"/>
          </a:ln>
          <a:effectLst/>
        </p:spPr>
      </p:cxnSp>
      <p:sp>
        <p:nvSpPr>
          <p:cNvPr id="8" name="TextBox 23"/>
          <p:cNvSpPr txBox="1"/>
          <p:nvPr/>
        </p:nvSpPr>
        <p:spPr>
          <a:xfrm>
            <a:off x="4960965" y="3733410"/>
            <a:ext cx="1598243" cy="748226"/>
          </a:xfrm>
          <a:prstGeom prst="rect">
            <a:avLst/>
          </a:prstGeom>
          <a:noFill/>
        </p:spPr>
        <p:txBody>
          <a:bodyPr bIns="44929" lIns="89858" rIns="89858" rtlCol="0" tIns="44929" wrap="square">
            <a:spAutoFit/>
          </a:bodyPr>
          <a:lstStyle/>
          <a:p>
            <a:pPr>
              <a:lnSpc>
                <a:spcPct val="120000"/>
              </a:lnSpc>
            </a:pPr>
            <a:r>
              <a:rPr altLang="en-US" lang="zh-CN" sz="1200">
                <a:solidFill>
                  <a:schemeClr val="bg2">
                    <a:lumMod val="10000"/>
                  </a:schemeClr>
                </a:solidFill>
                <a:latin typeface="Calibri"/>
                <a:ea charset="-122" panose="020b0503020204020204" typeface="微软雅黑"/>
              </a:rPr>
              <a:t>添加文本说明内容</a:t>
            </a:r>
          </a:p>
          <a:p>
            <a:pPr>
              <a:lnSpc>
                <a:spcPct val="120000"/>
              </a:lnSpc>
            </a:pPr>
            <a:r>
              <a:rPr altLang="en-US" lang="zh-CN" sz="1200">
                <a:solidFill>
                  <a:schemeClr val="bg2">
                    <a:lumMod val="10000"/>
                  </a:schemeClr>
                </a:solidFill>
                <a:latin typeface="Calibri"/>
                <a:ea charset="-122" panose="020b0503020204020204" typeface="微软雅黑"/>
              </a:rPr>
              <a:t>添加文本说明内容</a:t>
            </a:r>
          </a:p>
          <a:p>
            <a:pPr>
              <a:lnSpc>
                <a:spcPct val="120000"/>
              </a:lnSpc>
            </a:pPr>
            <a:r>
              <a:rPr altLang="en-US" lang="zh-CN" sz="1200">
                <a:solidFill>
                  <a:schemeClr val="bg2">
                    <a:lumMod val="10000"/>
                  </a:schemeClr>
                </a:solidFill>
                <a:latin typeface="Calibri"/>
                <a:ea charset="-122" panose="020b0503020204020204" typeface="微软雅黑"/>
              </a:rPr>
              <a:t>添加文本说明内容</a:t>
            </a:r>
          </a:p>
        </p:txBody>
      </p:sp>
      <p:cxnSp>
        <p:nvCxnSpPr>
          <p:cNvPr id="9" name="直接箭头连接符 8"/>
          <p:cNvCxnSpPr/>
          <p:nvPr/>
        </p:nvCxnSpPr>
        <p:spPr>
          <a:xfrm flipH="1">
            <a:off x="2026414" y="1977066"/>
            <a:ext cx="1573718" cy="0"/>
          </a:xfrm>
          <a:prstGeom prst="straightConnector1">
            <a:avLst/>
          </a:prstGeom>
          <a:noFill/>
          <a:ln algn="ctr" cap="flat" cmpd="sng" w="9525">
            <a:solidFill>
              <a:srgbClr val="314865"/>
            </a:solidFill>
            <a:prstDash val="solid"/>
            <a:tailEnd type="arrow"/>
          </a:ln>
          <a:effectLst/>
        </p:spPr>
      </p:cxnSp>
      <p:sp>
        <p:nvSpPr>
          <p:cNvPr id="10" name="TextBox 25"/>
          <p:cNvSpPr txBox="1"/>
          <p:nvPr/>
        </p:nvSpPr>
        <p:spPr>
          <a:xfrm>
            <a:off x="1988686" y="1048876"/>
            <a:ext cx="1611446" cy="912818"/>
          </a:xfrm>
          <a:prstGeom prst="rect">
            <a:avLst/>
          </a:prstGeom>
          <a:noFill/>
        </p:spPr>
        <p:txBody>
          <a:bodyPr bIns="44929" lIns="89858" rIns="89858" rtlCol="0" tIns="44929" wrap="square">
            <a:spAutoFit/>
          </a:bodyPr>
          <a:lstStyle/>
          <a:p>
            <a:pPr>
              <a:lnSpc>
                <a:spcPct val="150000"/>
              </a:lnSpc>
            </a:pPr>
            <a:r>
              <a:rPr altLang="en-US" lang="zh-CN" sz="1200">
                <a:solidFill>
                  <a:schemeClr val="bg2">
                    <a:lumMod val="10000"/>
                  </a:schemeClr>
                </a:solidFill>
                <a:latin typeface="Calibri"/>
                <a:ea charset="-122" panose="020b0503020204020204" typeface="微软雅黑"/>
              </a:rPr>
              <a:t>添加文本说明内容</a:t>
            </a:r>
          </a:p>
          <a:p>
            <a:pPr>
              <a:lnSpc>
                <a:spcPct val="150000"/>
              </a:lnSpc>
            </a:pPr>
            <a:r>
              <a:rPr altLang="en-US" lang="zh-CN" sz="1200">
                <a:solidFill>
                  <a:schemeClr val="bg2">
                    <a:lumMod val="10000"/>
                  </a:schemeClr>
                </a:solidFill>
                <a:latin typeface="Calibri"/>
                <a:ea charset="-122" panose="020b0503020204020204" typeface="微软雅黑"/>
              </a:rPr>
              <a:t>添加文本说明内容</a:t>
            </a:r>
          </a:p>
          <a:p>
            <a:pPr>
              <a:lnSpc>
                <a:spcPct val="150000"/>
              </a:lnSpc>
            </a:pPr>
            <a:r>
              <a:rPr altLang="en-US" lang="zh-CN" sz="1200">
                <a:solidFill>
                  <a:schemeClr val="bg2">
                    <a:lumMod val="10000"/>
                  </a:schemeClr>
                </a:solidFill>
                <a:latin typeface="Calibri"/>
                <a:ea charset="-122" panose="020b0503020204020204" typeface="微软雅黑"/>
              </a:rPr>
              <a:t>添加文本说明内容</a:t>
            </a:r>
          </a:p>
        </p:txBody>
      </p:sp>
      <p:sp>
        <p:nvSpPr>
          <p:cNvPr id="11" name="TextBox 27"/>
          <p:cNvSpPr txBox="1"/>
          <p:nvPr/>
        </p:nvSpPr>
        <p:spPr>
          <a:xfrm>
            <a:off x="3917749" y="1640765"/>
            <a:ext cx="779942" cy="333698"/>
          </a:xfrm>
          <a:prstGeom prst="rect">
            <a:avLst/>
          </a:prstGeom>
          <a:noFill/>
        </p:spPr>
        <p:txBody>
          <a:bodyPr bIns="44929" lIns="89858" rIns="89858" rtlCol="0" tIns="44929" wrap="square">
            <a:spAutoFit/>
          </a:bodyPr>
          <a:lstStyle/>
          <a:p>
            <a:r>
              <a:rPr altLang="en-US" b="1" lang="zh-CN">
                <a:solidFill>
                  <a:schemeClr val="bg1"/>
                </a:solidFill>
                <a:latin charset="-122" panose="020b0503020204020204" pitchFamily="34" typeface="微软雅黑"/>
                <a:ea charset="-122" panose="020b0503020204020204" pitchFamily="34" typeface="微软雅黑"/>
              </a:rPr>
              <a:t>项目1</a:t>
            </a:r>
          </a:p>
        </p:txBody>
      </p:sp>
      <p:sp>
        <p:nvSpPr>
          <p:cNvPr id="12" name="TextBox 28"/>
          <p:cNvSpPr txBox="1"/>
          <p:nvPr/>
        </p:nvSpPr>
        <p:spPr>
          <a:xfrm>
            <a:off x="5343732" y="1748225"/>
            <a:ext cx="779942" cy="333698"/>
          </a:xfrm>
          <a:prstGeom prst="rect">
            <a:avLst/>
          </a:prstGeom>
          <a:noFill/>
        </p:spPr>
        <p:txBody>
          <a:bodyPr bIns="44929" lIns="89858" rIns="89858" rtlCol="0" tIns="44929" wrap="square">
            <a:spAutoFit/>
          </a:bodyPr>
          <a:lstStyle/>
          <a:p>
            <a:r>
              <a:rPr altLang="en-US" b="1" lang="zh-CN">
                <a:solidFill>
                  <a:schemeClr val="bg1"/>
                </a:solidFill>
                <a:latin charset="-122" panose="020b0503020204020204" pitchFamily="34" typeface="微软雅黑"/>
                <a:ea charset="-122" panose="020b0503020204020204" pitchFamily="34" typeface="微软雅黑"/>
              </a:rPr>
              <a:t>项目2</a:t>
            </a:r>
          </a:p>
        </p:txBody>
      </p:sp>
      <p:sp>
        <p:nvSpPr>
          <p:cNvPr id="13" name="TextBox 29"/>
          <p:cNvSpPr txBox="1"/>
          <p:nvPr/>
        </p:nvSpPr>
        <p:spPr>
          <a:xfrm>
            <a:off x="4475997" y="2698562"/>
            <a:ext cx="779942" cy="333698"/>
          </a:xfrm>
          <a:prstGeom prst="rect">
            <a:avLst/>
          </a:prstGeom>
          <a:noFill/>
        </p:spPr>
        <p:txBody>
          <a:bodyPr bIns="44929" lIns="89858" rIns="89858" rtlCol="0" tIns="44929" wrap="square">
            <a:spAutoFit/>
          </a:bodyPr>
          <a:lstStyle/>
          <a:p>
            <a:r>
              <a:rPr altLang="en-US" b="1" lang="zh-CN">
                <a:solidFill>
                  <a:schemeClr val="bg1"/>
                </a:solidFill>
                <a:latin charset="-122" panose="020b0503020204020204" pitchFamily="34" typeface="微软雅黑"/>
                <a:ea charset="-122" panose="020b0503020204020204" pitchFamily="34" typeface="微软雅黑"/>
              </a:rPr>
              <a:t>项目3</a:t>
            </a:r>
          </a:p>
        </p:txBody>
      </p:sp>
      <p:sp>
        <p:nvSpPr>
          <p:cNvPr id="14" name="右弧形箭头 13"/>
          <p:cNvSpPr/>
          <p:nvPr/>
        </p:nvSpPr>
        <p:spPr>
          <a:xfrm rot="9229339">
            <a:off x="3458857" y="2510322"/>
            <a:ext cx="446562" cy="836379"/>
          </a:xfrm>
          <a:prstGeom prst="curvedLeftArrow">
            <a:avLst/>
          </a:prstGeom>
          <a:solidFill>
            <a:srgbClr val="EB193E"/>
          </a:solidFill>
          <a:ln w="19050">
            <a:noFill/>
          </a:ln>
        </p:spPr>
        <p:txBody>
          <a:bodyPr anchor="t" anchorCtr="0" bIns="40436" compatLnSpc="1" lIns="80872" numCol="1" rIns="80872" tIns="40436" vert="horz" wrap="square">
            <a:prstTxWarp prst="textNoShape">
              <a:avLst/>
            </a:prstTxWarp>
          </a:bodyPr>
          <a:lstStyle/>
          <a:p>
            <a:endParaRPr altLang="en-US" kern="0" lang="zh-CN" sz="1600">
              <a:solidFill>
                <a:schemeClr val="bg2">
                  <a:lumMod val="10000"/>
                </a:schemeClr>
              </a:solidFill>
              <a:latin typeface="Calibri"/>
              <a:ea charset="-122" panose="020b0503020204020204" typeface="微软雅黑"/>
            </a:endParaRPr>
          </a:p>
        </p:txBody>
      </p:sp>
      <p:sp>
        <p:nvSpPr>
          <p:cNvPr id="15" name="TextBox 31"/>
          <p:cNvSpPr txBox="1"/>
          <p:nvPr/>
        </p:nvSpPr>
        <p:spPr>
          <a:xfrm>
            <a:off x="2345386" y="2963213"/>
            <a:ext cx="1200121" cy="303218"/>
          </a:xfrm>
          <a:prstGeom prst="rect">
            <a:avLst/>
          </a:prstGeom>
          <a:noFill/>
        </p:spPr>
        <p:txBody>
          <a:bodyPr bIns="44929" lIns="89858" rIns="89858" rtlCol="0" tIns="44929" wrap="square">
            <a:spAutoFit/>
          </a:bodyPr>
          <a:lstStyle/>
          <a:p>
            <a:pPr algn="ctr"/>
            <a:r>
              <a:rPr altLang="en-US" b="1" lang="zh-CN" sz="1400">
                <a:solidFill>
                  <a:srgbClr val="EB193E"/>
                </a:solidFill>
                <a:latin typeface="Broadway BT"/>
                <a:ea charset="-122" panose="020b0503020204020204" typeface="微软雅黑"/>
              </a:rPr>
              <a:t>补充性文字</a:t>
            </a:r>
          </a:p>
        </p:txBody>
      </p:sp>
    </p:spTree>
    <p:extLst>
      <p:ext uri="{BB962C8B-B14F-4D97-AF65-F5344CB8AC3E}">
        <p14:creationId val="247233599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3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strVal val="4*#ppt_w"/>
                                          </p:val>
                                        </p:tav>
                                        <p:tav tm="100000">
                                          <p:val>
                                            <p:strVal val="#ppt_w"/>
                                          </p:val>
                                        </p:tav>
                                      </p:tavLst>
                                    </p:anim>
                                    <p:anim calcmode="lin" valueType="num">
                                      <p:cBhvr>
                                        <p:cTn dur="500" fill="hold" id="8"/>
                                        <p:tgtEl>
                                          <p:spTgt spid="3"/>
                                        </p:tgtEl>
                                        <p:attrNameLst>
                                          <p:attrName>ppt_h</p:attrName>
                                        </p:attrNameLst>
                                      </p:cBhvr>
                                      <p:tavLst>
                                        <p:tav tm="0">
                                          <p:val>
                                            <p:strVal val="4*#ppt_h"/>
                                          </p:val>
                                        </p:tav>
                                        <p:tav tm="100000">
                                          <p:val>
                                            <p:strVal val="#ppt_h"/>
                                          </p:val>
                                        </p:tav>
                                      </p:tavLst>
                                    </p:anim>
                                  </p:childTnLst>
                                </p:cTn>
                              </p:par>
                              <p:par>
                                <p:cTn fill="hold" grpId="0" id="9" nodeType="withEffect" presetClass="entr" presetID="23" presetSubtype="32">
                                  <p:stCondLst>
                                    <p:cond delay="250"/>
                                  </p:stCondLst>
                                  <p:childTnLst>
                                    <p:set>
                                      <p:cBhvr>
                                        <p:cTn dur="1" fill="hold" id="10">
                                          <p:stCondLst>
                                            <p:cond delay="0"/>
                                          </p:stCondLst>
                                        </p:cTn>
                                        <p:tgtEl>
                                          <p:spTgt spid="2"/>
                                        </p:tgtEl>
                                        <p:attrNameLst>
                                          <p:attrName>style.visibility</p:attrName>
                                        </p:attrNameLst>
                                      </p:cBhvr>
                                      <p:to>
                                        <p:strVal val="visible"/>
                                      </p:to>
                                    </p:set>
                                    <p:anim calcmode="lin" valueType="num">
                                      <p:cBhvr>
                                        <p:cTn dur="500" fill="hold" id="11"/>
                                        <p:tgtEl>
                                          <p:spTgt spid="2"/>
                                        </p:tgtEl>
                                        <p:attrNameLst>
                                          <p:attrName>ppt_w</p:attrName>
                                        </p:attrNameLst>
                                      </p:cBhvr>
                                      <p:tavLst>
                                        <p:tav tm="0">
                                          <p:val>
                                            <p:strVal val="4*#ppt_w"/>
                                          </p:val>
                                        </p:tav>
                                        <p:tav tm="100000">
                                          <p:val>
                                            <p:strVal val="#ppt_w"/>
                                          </p:val>
                                        </p:tav>
                                      </p:tavLst>
                                    </p:anim>
                                    <p:anim calcmode="lin" valueType="num">
                                      <p:cBhvr>
                                        <p:cTn dur="500" fill="hold" id="12"/>
                                        <p:tgtEl>
                                          <p:spTgt spid="2"/>
                                        </p:tgtEl>
                                        <p:attrNameLst>
                                          <p:attrName>ppt_h</p:attrName>
                                        </p:attrNameLst>
                                      </p:cBhvr>
                                      <p:tavLst>
                                        <p:tav tm="0">
                                          <p:val>
                                            <p:strVal val="4*#ppt_h"/>
                                          </p:val>
                                        </p:tav>
                                        <p:tav tm="100000">
                                          <p:val>
                                            <p:strVal val="#ppt_h"/>
                                          </p:val>
                                        </p:tav>
                                      </p:tavLst>
                                    </p:anim>
                                  </p:childTnLst>
                                </p:cTn>
                              </p:par>
                              <p:par>
                                <p:cTn fill="hold" grpId="0" id="13" nodeType="withEffect" presetClass="entr" presetID="23" presetSubtype="32">
                                  <p:stCondLst>
                                    <p:cond delay="500"/>
                                  </p:stCondLst>
                                  <p:childTnLst>
                                    <p:set>
                                      <p:cBhvr>
                                        <p:cTn dur="1" fill="hold" id="14">
                                          <p:stCondLst>
                                            <p:cond delay="0"/>
                                          </p:stCondLst>
                                        </p:cTn>
                                        <p:tgtEl>
                                          <p:spTgt spid="4"/>
                                        </p:tgtEl>
                                        <p:attrNameLst>
                                          <p:attrName>style.visibility</p:attrName>
                                        </p:attrNameLst>
                                      </p:cBhvr>
                                      <p:to>
                                        <p:strVal val="visible"/>
                                      </p:to>
                                    </p:set>
                                    <p:anim calcmode="lin" valueType="num">
                                      <p:cBhvr>
                                        <p:cTn dur="250" fill="hold" id="15"/>
                                        <p:tgtEl>
                                          <p:spTgt spid="4"/>
                                        </p:tgtEl>
                                        <p:attrNameLst>
                                          <p:attrName>ppt_w</p:attrName>
                                        </p:attrNameLst>
                                      </p:cBhvr>
                                      <p:tavLst>
                                        <p:tav tm="0">
                                          <p:val>
                                            <p:strVal val="4*#ppt_w"/>
                                          </p:val>
                                        </p:tav>
                                        <p:tav tm="100000">
                                          <p:val>
                                            <p:strVal val="#ppt_w"/>
                                          </p:val>
                                        </p:tav>
                                      </p:tavLst>
                                    </p:anim>
                                    <p:anim calcmode="lin" valueType="num">
                                      <p:cBhvr>
                                        <p:cTn dur="250" fill="hold" id="16"/>
                                        <p:tgtEl>
                                          <p:spTgt spid="4"/>
                                        </p:tgtEl>
                                        <p:attrNameLst>
                                          <p:attrName>ppt_h</p:attrName>
                                        </p:attrNameLst>
                                      </p:cBhvr>
                                      <p:tavLst>
                                        <p:tav tm="0">
                                          <p:val>
                                            <p:strVal val="4*#ppt_h"/>
                                          </p:val>
                                        </p:tav>
                                        <p:tav tm="100000">
                                          <p:val>
                                            <p:strVal val="#ppt_h"/>
                                          </p:val>
                                        </p:tav>
                                      </p:tavLst>
                                    </p:anim>
                                  </p:childTnLst>
                                </p:cTn>
                              </p:par>
                            </p:childTnLst>
                          </p:cTn>
                        </p:par>
                        <p:par>
                          <p:cTn fill="hold" id="17" nodeType="afterGroup">
                            <p:stCondLst>
                              <p:cond delay="750"/>
                            </p:stCondLst>
                            <p:childTnLst>
                              <p:par>
                                <p:cTn decel="100000" fill="hold" grpId="0" id="18" nodeType="afterEffect" presetClass="entr" presetID="49" presetSubtype="0">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p:cTn dur="500" fill="hold" id="20"/>
                                        <p:tgtEl>
                                          <p:spTgt spid="11"/>
                                        </p:tgtEl>
                                        <p:attrNameLst>
                                          <p:attrName>ppt_w</p:attrName>
                                        </p:attrNameLst>
                                      </p:cBhvr>
                                      <p:tavLst>
                                        <p:tav tm="0">
                                          <p:val>
                                            <p:fltVal val="0"/>
                                          </p:val>
                                        </p:tav>
                                        <p:tav tm="100000">
                                          <p:val>
                                            <p:strVal val="#ppt_w"/>
                                          </p:val>
                                        </p:tav>
                                      </p:tavLst>
                                    </p:anim>
                                    <p:anim calcmode="lin" valueType="num">
                                      <p:cBhvr>
                                        <p:cTn dur="500" fill="hold" id="21"/>
                                        <p:tgtEl>
                                          <p:spTgt spid="11"/>
                                        </p:tgtEl>
                                        <p:attrNameLst>
                                          <p:attrName>ppt_h</p:attrName>
                                        </p:attrNameLst>
                                      </p:cBhvr>
                                      <p:tavLst>
                                        <p:tav tm="0">
                                          <p:val>
                                            <p:fltVal val="0"/>
                                          </p:val>
                                        </p:tav>
                                        <p:tav tm="100000">
                                          <p:val>
                                            <p:strVal val="#ppt_h"/>
                                          </p:val>
                                        </p:tav>
                                      </p:tavLst>
                                    </p:anim>
                                    <p:anim calcmode="lin" valueType="num">
                                      <p:cBhvr>
                                        <p:cTn dur="500" fill="hold" id="22"/>
                                        <p:tgtEl>
                                          <p:spTgt spid="11"/>
                                        </p:tgtEl>
                                        <p:attrNameLst>
                                          <p:attrName>style.rotation</p:attrName>
                                        </p:attrNameLst>
                                      </p:cBhvr>
                                      <p:tavLst>
                                        <p:tav tm="0">
                                          <p:val>
                                            <p:fltVal val="360"/>
                                          </p:val>
                                        </p:tav>
                                        <p:tav tm="100000">
                                          <p:val>
                                            <p:fltVal val="0"/>
                                          </p:val>
                                        </p:tav>
                                      </p:tavLst>
                                    </p:anim>
                                    <p:animEffect filter="fade" transition="in">
                                      <p:cBhvr>
                                        <p:cTn dur="500" id="23"/>
                                        <p:tgtEl>
                                          <p:spTgt spid="11"/>
                                        </p:tgtEl>
                                      </p:cBhvr>
                                    </p:animEffect>
                                  </p:childTnLst>
                                </p:cTn>
                              </p:par>
                              <p:par>
                                <p:cTn decel="100000" fill="hold" grpId="0" id="24" nodeType="withEffect" presetClass="entr" presetID="49" presetSubtype="0">
                                  <p:stCondLst>
                                    <p:cond delay="0"/>
                                  </p:stCondLst>
                                  <p:childTnLst>
                                    <p:set>
                                      <p:cBhvr>
                                        <p:cTn dur="1" fill="hold" id="25">
                                          <p:stCondLst>
                                            <p:cond delay="0"/>
                                          </p:stCondLst>
                                        </p:cTn>
                                        <p:tgtEl>
                                          <p:spTgt spid="13"/>
                                        </p:tgtEl>
                                        <p:attrNameLst>
                                          <p:attrName>style.visibility</p:attrName>
                                        </p:attrNameLst>
                                      </p:cBhvr>
                                      <p:to>
                                        <p:strVal val="visible"/>
                                      </p:to>
                                    </p:set>
                                    <p:anim calcmode="lin" valueType="num">
                                      <p:cBhvr>
                                        <p:cTn dur="500" fill="hold" id="26"/>
                                        <p:tgtEl>
                                          <p:spTgt spid="13"/>
                                        </p:tgtEl>
                                        <p:attrNameLst>
                                          <p:attrName>ppt_w</p:attrName>
                                        </p:attrNameLst>
                                      </p:cBhvr>
                                      <p:tavLst>
                                        <p:tav tm="0">
                                          <p:val>
                                            <p:fltVal val="0"/>
                                          </p:val>
                                        </p:tav>
                                        <p:tav tm="100000">
                                          <p:val>
                                            <p:strVal val="#ppt_w"/>
                                          </p:val>
                                        </p:tav>
                                      </p:tavLst>
                                    </p:anim>
                                    <p:anim calcmode="lin" valueType="num">
                                      <p:cBhvr>
                                        <p:cTn dur="500" fill="hold" id="27"/>
                                        <p:tgtEl>
                                          <p:spTgt spid="13"/>
                                        </p:tgtEl>
                                        <p:attrNameLst>
                                          <p:attrName>ppt_h</p:attrName>
                                        </p:attrNameLst>
                                      </p:cBhvr>
                                      <p:tavLst>
                                        <p:tav tm="0">
                                          <p:val>
                                            <p:fltVal val="0"/>
                                          </p:val>
                                        </p:tav>
                                        <p:tav tm="100000">
                                          <p:val>
                                            <p:strVal val="#ppt_h"/>
                                          </p:val>
                                        </p:tav>
                                      </p:tavLst>
                                    </p:anim>
                                    <p:anim calcmode="lin" valueType="num">
                                      <p:cBhvr>
                                        <p:cTn dur="500" fill="hold" id="28"/>
                                        <p:tgtEl>
                                          <p:spTgt spid="13"/>
                                        </p:tgtEl>
                                        <p:attrNameLst>
                                          <p:attrName>style.rotation</p:attrName>
                                        </p:attrNameLst>
                                      </p:cBhvr>
                                      <p:tavLst>
                                        <p:tav tm="0">
                                          <p:val>
                                            <p:fltVal val="360"/>
                                          </p:val>
                                        </p:tav>
                                        <p:tav tm="100000">
                                          <p:val>
                                            <p:fltVal val="0"/>
                                          </p:val>
                                        </p:tav>
                                      </p:tavLst>
                                    </p:anim>
                                    <p:animEffect filter="fade" transition="in">
                                      <p:cBhvr>
                                        <p:cTn dur="500" id="29"/>
                                        <p:tgtEl>
                                          <p:spTgt spid="13"/>
                                        </p:tgtEl>
                                      </p:cBhvr>
                                    </p:animEffect>
                                  </p:childTnLst>
                                </p:cTn>
                              </p:par>
                              <p:par>
                                <p:cTn decel="100000" fill="hold" grpId="0" id="30" nodeType="withEffect" presetClass="entr" presetID="49" presetSubtype="0">
                                  <p:stCondLst>
                                    <p:cond delay="0"/>
                                  </p:stCondLst>
                                  <p:childTnLst>
                                    <p:set>
                                      <p:cBhvr>
                                        <p:cTn dur="1" fill="hold" id="31">
                                          <p:stCondLst>
                                            <p:cond delay="0"/>
                                          </p:stCondLst>
                                        </p:cTn>
                                        <p:tgtEl>
                                          <p:spTgt spid="12"/>
                                        </p:tgtEl>
                                        <p:attrNameLst>
                                          <p:attrName>style.visibility</p:attrName>
                                        </p:attrNameLst>
                                      </p:cBhvr>
                                      <p:to>
                                        <p:strVal val="visible"/>
                                      </p:to>
                                    </p:set>
                                    <p:anim calcmode="lin" valueType="num">
                                      <p:cBhvr>
                                        <p:cTn dur="500" fill="hold" id="32"/>
                                        <p:tgtEl>
                                          <p:spTgt spid="12"/>
                                        </p:tgtEl>
                                        <p:attrNameLst>
                                          <p:attrName>ppt_w</p:attrName>
                                        </p:attrNameLst>
                                      </p:cBhvr>
                                      <p:tavLst>
                                        <p:tav tm="0">
                                          <p:val>
                                            <p:fltVal val="0"/>
                                          </p:val>
                                        </p:tav>
                                        <p:tav tm="100000">
                                          <p:val>
                                            <p:strVal val="#ppt_w"/>
                                          </p:val>
                                        </p:tav>
                                      </p:tavLst>
                                    </p:anim>
                                    <p:anim calcmode="lin" valueType="num">
                                      <p:cBhvr>
                                        <p:cTn dur="500" fill="hold" id="33"/>
                                        <p:tgtEl>
                                          <p:spTgt spid="12"/>
                                        </p:tgtEl>
                                        <p:attrNameLst>
                                          <p:attrName>ppt_h</p:attrName>
                                        </p:attrNameLst>
                                      </p:cBhvr>
                                      <p:tavLst>
                                        <p:tav tm="0">
                                          <p:val>
                                            <p:fltVal val="0"/>
                                          </p:val>
                                        </p:tav>
                                        <p:tav tm="100000">
                                          <p:val>
                                            <p:strVal val="#ppt_h"/>
                                          </p:val>
                                        </p:tav>
                                      </p:tavLst>
                                    </p:anim>
                                    <p:anim calcmode="lin" valueType="num">
                                      <p:cBhvr>
                                        <p:cTn dur="500" fill="hold" id="34"/>
                                        <p:tgtEl>
                                          <p:spTgt spid="12"/>
                                        </p:tgtEl>
                                        <p:attrNameLst>
                                          <p:attrName>style.rotation</p:attrName>
                                        </p:attrNameLst>
                                      </p:cBhvr>
                                      <p:tavLst>
                                        <p:tav tm="0">
                                          <p:val>
                                            <p:fltVal val="360"/>
                                          </p:val>
                                        </p:tav>
                                        <p:tav tm="100000">
                                          <p:val>
                                            <p:fltVal val="0"/>
                                          </p:val>
                                        </p:tav>
                                      </p:tavLst>
                                    </p:anim>
                                    <p:animEffect filter="fade" transition="in">
                                      <p:cBhvr>
                                        <p:cTn dur="500" id="35"/>
                                        <p:tgtEl>
                                          <p:spTgt spid="12"/>
                                        </p:tgtEl>
                                      </p:cBhvr>
                                    </p:animEffect>
                                  </p:childTnLst>
                                </p:cTn>
                              </p:par>
                            </p:childTnLst>
                          </p:cTn>
                        </p:par>
                        <p:par>
                          <p:cTn fill="hold" id="36" nodeType="afterGroup">
                            <p:stCondLst>
                              <p:cond delay="1250"/>
                            </p:stCondLst>
                            <p:childTnLst>
                              <p:par>
                                <p:cTn fill="hold" id="37" nodeType="afterEffect" presetClass="entr" presetID="22" presetSubtype="8">
                                  <p:stCondLst>
                                    <p:cond delay="0"/>
                                  </p:stCondLst>
                                  <p:childTnLst>
                                    <p:set>
                                      <p:cBhvr>
                                        <p:cTn dur="1" fill="hold" id="38">
                                          <p:stCondLst>
                                            <p:cond delay="0"/>
                                          </p:stCondLst>
                                        </p:cTn>
                                        <p:tgtEl>
                                          <p:spTgt spid="5"/>
                                        </p:tgtEl>
                                        <p:attrNameLst>
                                          <p:attrName>style.visibility</p:attrName>
                                        </p:attrNameLst>
                                      </p:cBhvr>
                                      <p:to>
                                        <p:strVal val="visible"/>
                                      </p:to>
                                    </p:set>
                                    <p:animEffect filter="wipe(left)" transition="in">
                                      <p:cBhvr>
                                        <p:cTn dur="500" id="39"/>
                                        <p:tgtEl>
                                          <p:spTgt spid="5"/>
                                        </p:tgtEl>
                                      </p:cBhvr>
                                    </p:animEffect>
                                  </p:childTnLst>
                                </p:cTn>
                              </p:par>
                              <p:par>
                                <p:cTn fill="hold" id="40" nodeType="withEffect" presetClass="entr" presetID="22" presetSubtype="1">
                                  <p:stCondLst>
                                    <p:cond delay="0"/>
                                  </p:stCondLst>
                                  <p:childTnLst>
                                    <p:set>
                                      <p:cBhvr>
                                        <p:cTn dur="1" fill="hold" id="41">
                                          <p:stCondLst>
                                            <p:cond delay="0"/>
                                          </p:stCondLst>
                                        </p:cTn>
                                        <p:tgtEl>
                                          <p:spTgt spid="7"/>
                                        </p:tgtEl>
                                        <p:attrNameLst>
                                          <p:attrName>style.visibility</p:attrName>
                                        </p:attrNameLst>
                                      </p:cBhvr>
                                      <p:to>
                                        <p:strVal val="visible"/>
                                      </p:to>
                                    </p:set>
                                    <p:animEffect filter="wipe(up)" transition="in">
                                      <p:cBhvr>
                                        <p:cTn dur="500" id="42"/>
                                        <p:tgtEl>
                                          <p:spTgt spid="7"/>
                                        </p:tgtEl>
                                      </p:cBhvr>
                                    </p:animEffect>
                                  </p:childTnLst>
                                </p:cTn>
                              </p:par>
                              <p:par>
                                <p:cTn fill="hold" id="43" nodeType="withEffect" presetClass="entr" presetID="22" presetSubtype="2">
                                  <p:stCondLst>
                                    <p:cond delay="0"/>
                                  </p:stCondLst>
                                  <p:childTnLst>
                                    <p:set>
                                      <p:cBhvr>
                                        <p:cTn dur="1" fill="hold" id="44">
                                          <p:stCondLst>
                                            <p:cond delay="0"/>
                                          </p:stCondLst>
                                        </p:cTn>
                                        <p:tgtEl>
                                          <p:spTgt spid="9"/>
                                        </p:tgtEl>
                                        <p:attrNameLst>
                                          <p:attrName>style.visibility</p:attrName>
                                        </p:attrNameLst>
                                      </p:cBhvr>
                                      <p:to>
                                        <p:strVal val="visible"/>
                                      </p:to>
                                    </p:set>
                                    <p:animEffect filter="wipe(right)" transition="in">
                                      <p:cBhvr>
                                        <p:cTn dur="500" id="45"/>
                                        <p:tgtEl>
                                          <p:spTgt spid="9"/>
                                        </p:tgtEl>
                                      </p:cBhvr>
                                    </p:animEffect>
                                  </p:childTnLst>
                                </p:cTn>
                              </p:par>
                            </p:childTnLst>
                          </p:cTn>
                        </p:par>
                        <p:par>
                          <p:cTn fill="hold" id="46" nodeType="afterGroup">
                            <p:stCondLst>
                              <p:cond delay="1750"/>
                            </p:stCondLst>
                            <p:childTnLst>
                              <p:par>
                                <p:cTn fill="hold" grpId="0" id="47" nodeType="afterEffect" presetClass="entr" presetID="22" presetSubtype="2">
                                  <p:stCondLst>
                                    <p:cond delay="0"/>
                                  </p:stCondLst>
                                  <p:childTnLst>
                                    <p:set>
                                      <p:cBhvr>
                                        <p:cTn dur="1" fill="hold" id="48">
                                          <p:stCondLst>
                                            <p:cond delay="0"/>
                                          </p:stCondLst>
                                        </p:cTn>
                                        <p:tgtEl>
                                          <p:spTgt spid="10"/>
                                        </p:tgtEl>
                                        <p:attrNameLst>
                                          <p:attrName>style.visibility</p:attrName>
                                        </p:attrNameLst>
                                      </p:cBhvr>
                                      <p:to>
                                        <p:strVal val="visible"/>
                                      </p:to>
                                    </p:set>
                                    <p:animEffect filter="wipe(right)" transition="in">
                                      <p:cBhvr>
                                        <p:cTn dur="500" id="49"/>
                                        <p:tgtEl>
                                          <p:spTgt spid="10"/>
                                        </p:tgtEl>
                                      </p:cBhvr>
                                    </p:animEffect>
                                  </p:childTnLst>
                                </p:cTn>
                              </p:par>
                              <p:par>
                                <p:cTn fill="hold" grpId="0" id="50" nodeType="withEffect" presetClass="entr" presetID="22" presetSubtype="2">
                                  <p:stCondLst>
                                    <p:cond delay="0"/>
                                  </p:stCondLst>
                                  <p:childTnLst>
                                    <p:set>
                                      <p:cBhvr>
                                        <p:cTn dur="1" fill="hold" id="51">
                                          <p:stCondLst>
                                            <p:cond delay="0"/>
                                          </p:stCondLst>
                                        </p:cTn>
                                        <p:tgtEl>
                                          <p:spTgt spid="8"/>
                                        </p:tgtEl>
                                        <p:attrNameLst>
                                          <p:attrName>style.visibility</p:attrName>
                                        </p:attrNameLst>
                                      </p:cBhvr>
                                      <p:to>
                                        <p:strVal val="visible"/>
                                      </p:to>
                                    </p:set>
                                    <p:animEffect filter="wipe(right)" transition="in">
                                      <p:cBhvr>
                                        <p:cTn dur="500" id="52"/>
                                        <p:tgtEl>
                                          <p:spTgt spid="8"/>
                                        </p:tgtEl>
                                      </p:cBhvr>
                                    </p:animEffect>
                                  </p:childTnLst>
                                </p:cTn>
                              </p:par>
                              <p:par>
                                <p:cTn fill="hold" grpId="0" id="53" nodeType="withEffect" presetClass="entr" presetID="22" presetSubtype="2">
                                  <p:stCondLst>
                                    <p:cond delay="0"/>
                                  </p:stCondLst>
                                  <p:childTnLst>
                                    <p:set>
                                      <p:cBhvr>
                                        <p:cTn dur="1" fill="hold" id="54">
                                          <p:stCondLst>
                                            <p:cond delay="0"/>
                                          </p:stCondLst>
                                        </p:cTn>
                                        <p:tgtEl>
                                          <p:spTgt spid="6"/>
                                        </p:tgtEl>
                                        <p:attrNameLst>
                                          <p:attrName>style.visibility</p:attrName>
                                        </p:attrNameLst>
                                      </p:cBhvr>
                                      <p:to>
                                        <p:strVal val="visible"/>
                                      </p:to>
                                    </p:set>
                                    <p:animEffect filter="wipe(right)" transition="in">
                                      <p:cBhvr>
                                        <p:cTn dur="500" id="55"/>
                                        <p:tgtEl>
                                          <p:spTgt spid="6"/>
                                        </p:tgtEl>
                                      </p:cBhvr>
                                    </p:animEffect>
                                  </p:childTnLst>
                                </p:cTn>
                              </p:par>
                            </p:childTnLst>
                          </p:cTn>
                        </p:par>
                        <p:par>
                          <p:cTn fill="hold" id="56" nodeType="afterGroup">
                            <p:stCondLst>
                              <p:cond delay="2250"/>
                            </p:stCondLst>
                            <p:childTnLst>
                              <p:par>
                                <p:cTn fill="hold" grpId="0" id="57" nodeType="afterEffect" presetClass="entr" presetID="22" presetSubtype="4">
                                  <p:stCondLst>
                                    <p:cond delay="0"/>
                                  </p:stCondLst>
                                  <p:childTnLst>
                                    <p:set>
                                      <p:cBhvr>
                                        <p:cTn dur="1" fill="hold" id="58">
                                          <p:stCondLst>
                                            <p:cond delay="0"/>
                                          </p:stCondLst>
                                        </p:cTn>
                                        <p:tgtEl>
                                          <p:spTgt spid="14"/>
                                        </p:tgtEl>
                                        <p:attrNameLst>
                                          <p:attrName>style.visibility</p:attrName>
                                        </p:attrNameLst>
                                      </p:cBhvr>
                                      <p:to>
                                        <p:strVal val="visible"/>
                                      </p:to>
                                    </p:set>
                                    <p:animEffect filter="wipe(down)" transition="in">
                                      <p:cBhvr>
                                        <p:cTn dur="500" id="59"/>
                                        <p:tgtEl>
                                          <p:spTgt spid="14"/>
                                        </p:tgtEl>
                                      </p:cBhvr>
                                    </p:animEffect>
                                  </p:childTnLst>
                                </p:cTn>
                              </p:par>
                            </p:childTnLst>
                          </p:cTn>
                        </p:par>
                        <p:par>
                          <p:cTn fill="hold" id="60" nodeType="afterGroup">
                            <p:stCondLst>
                              <p:cond delay="2750"/>
                            </p:stCondLst>
                            <p:childTnLst>
                              <p:par>
                                <p:cTn fill="hold" grpId="0" id="61" nodeType="afterEffect" presetClass="entr" presetID="16" presetSubtype="37">
                                  <p:stCondLst>
                                    <p:cond delay="0"/>
                                  </p:stCondLst>
                                  <p:childTnLst>
                                    <p:set>
                                      <p:cBhvr>
                                        <p:cTn dur="1" fill="hold" id="62">
                                          <p:stCondLst>
                                            <p:cond delay="0"/>
                                          </p:stCondLst>
                                        </p:cTn>
                                        <p:tgtEl>
                                          <p:spTgt spid="15"/>
                                        </p:tgtEl>
                                        <p:attrNameLst>
                                          <p:attrName>style.visibility</p:attrName>
                                        </p:attrNameLst>
                                      </p:cBhvr>
                                      <p:to>
                                        <p:strVal val="visible"/>
                                      </p:to>
                                    </p:set>
                                    <p:animEffect filter="barn(outVertical)" transition="in">
                                      <p:cBhvr>
                                        <p:cTn dur="500" id="6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6"/>
      <p:bldP grpId="0" spid="8"/>
      <p:bldP grpId="0" spid="10"/>
      <p:bldP grpId="0" spid="11"/>
      <p:bldP grpId="0" spid="12"/>
      <p:bldP grpId="0" spid="13"/>
      <p:bldP grpId="0" spid="14"/>
      <p:bldP grpId="0" spid="1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23"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4925988" cy="2770868"/>
          </a:xfrm>
          <a:prstGeom prst="rect">
            <a:avLst/>
          </a:prstGeom>
          <a:noFill/>
          <a:extLst>
            <a:ext uri="{909E8E84-426E-40DD-AFC4-6F175D3DCCD1}">
              <a14:hiddenFill>
                <a:solidFill>
                  <a:srgbClr val="FFFFFF"/>
                </a:solidFill>
              </a14:hiddenFill>
            </a:ext>
          </a:extLst>
        </p:spPr>
      </p:pic>
      <p:sp>
        <p:nvSpPr>
          <p:cNvPr id="24" name="矩形 23"/>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5" name="矩形 24"/>
          <p:cNvSpPr/>
          <p:nvPr/>
        </p:nvSpPr>
        <p:spPr>
          <a:xfrm>
            <a:off x="1316261" y="298621"/>
            <a:ext cx="2011680" cy="365760"/>
          </a:xfrm>
          <a:prstGeom prst="rect">
            <a:avLst/>
          </a:prstGeom>
        </p:spPr>
        <p:txBody>
          <a:bodyPr wrap="none">
            <a:spAutoFit/>
          </a:bodyPr>
          <a:lstStyle/>
          <a:p>
            <a:r>
              <a:rPr altLang="en-US" lang="zh-CN" sz="1800">
                <a:solidFill>
                  <a:schemeClr val="tx1">
                    <a:lumMod val="95000"/>
                    <a:lumOff val="5000"/>
                  </a:schemeClr>
                </a:solidFill>
                <a:ea charset="-122" panose="020b0503020204020204" pitchFamily="34" typeface="微软雅黑"/>
              </a:rPr>
              <a:t>单击添加文字标题</a:t>
            </a:r>
          </a:p>
        </p:txBody>
      </p:sp>
      <p:sp>
        <p:nvSpPr>
          <p:cNvPr id="26" name="矩形 25"/>
          <p:cNvSpPr/>
          <p:nvPr/>
        </p:nvSpPr>
        <p:spPr>
          <a:xfrm>
            <a:off x="1332210" y="556195"/>
            <a:ext cx="1730990" cy="304800"/>
          </a:xfrm>
          <a:prstGeom prst="rect">
            <a:avLst/>
          </a:prstGeom>
        </p:spPr>
        <p:txBody>
          <a:bodyPr wrap="none">
            <a:spAutoFit/>
          </a:bodyPr>
          <a:lstStyle/>
          <a:p>
            <a:r>
              <a:rPr altLang="zh-CN" lang="en-US" sz="1400">
                <a:solidFill>
                  <a:schemeClr val="tx1">
                    <a:lumMod val="95000"/>
                    <a:lumOff val="5000"/>
                  </a:schemeClr>
                </a:solidFill>
                <a:ea charset="-122" panose="020b0503020204020204" pitchFamily="34" typeface="微软雅黑"/>
              </a:rPr>
              <a:t>Click add text caption</a:t>
            </a:r>
          </a:p>
        </p:txBody>
      </p:sp>
      <p:cxnSp>
        <p:nvCxnSpPr>
          <p:cNvPr id="2" name="直接连接符 1"/>
          <p:cNvCxnSpPr/>
          <p:nvPr/>
        </p:nvCxnSpPr>
        <p:spPr>
          <a:xfrm>
            <a:off x="871984" y="2597161"/>
            <a:ext cx="7257157" cy="0"/>
          </a:xfrm>
          <a:prstGeom prst="line">
            <a:avLst/>
          </a:prstGeom>
          <a:ln w="28575">
            <a:solidFill>
              <a:srgbClr val="CB2E2E"/>
            </a:solidFill>
            <a:headEnd len="med" type="none" w="med"/>
            <a:tailEnd len="med" type="arrow" w="med"/>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661931" y="2597161"/>
            <a:ext cx="732269" cy="630040"/>
            <a:chOff x="2053008" y="2087034"/>
            <a:chExt cx="2610662" cy="2256366"/>
          </a:xfrm>
          <a:solidFill>
            <a:srgbClr val="CB2E2E"/>
          </a:solidFill>
        </p:grpSpPr>
        <p:sp>
          <p:nvSpPr>
            <p:cNvPr id="4" name="任意多边形 3"/>
            <p:cNvSpPr/>
            <p:nvPr/>
          </p:nvSpPr>
          <p:spPr>
            <a:xfrm>
              <a:off x="2053008" y="2197346"/>
              <a:ext cx="2610662" cy="2146054"/>
            </a:xfrm>
            <a:custGeom>
              <a:gdLst>
                <a:gd fmla="*/ 840722 w 2610662" name="connsiteX0"/>
                <a:gd fmla="*/ 1681446 h 2146054" name="connsiteY0"/>
                <a:gd fmla="*/ 933609 w 2610662" name="connsiteX1"/>
                <a:gd fmla="*/ 1681446 h 2146054" name="connsiteY1"/>
                <a:gd fmla="*/ 1305330 w 2610662" name="connsiteX2"/>
                <a:gd fmla="*/ 2053167 h 2146054" name="connsiteY2"/>
                <a:gd fmla="*/ 1677052 w 2610662" name="connsiteX3"/>
                <a:gd fmla="*/ 1681446 h 2146054" name="connsiteY3"/>
                <a:gd fmla="*/ 1769939 w 2610662" name="connsiteX4"/>
                <a:gd fmla="*/ 1681446 h 2146054" name="connsiteY4"/>
                <a:gd fmla="*/ 1305330 w 2610662" name="connsiteX5"/>
                <a:gd fmla="*/ 2146054 h 2146054" name="connsiteY5"/>
                <a:gd fmla="*/ 840722 w 2610662" name="connsiteX6"/>
                <a:gd fmla="*/ 0 h 2146054" name="connsiteY6"/>
                <a:gd fmla="*/ 860831 w 2610662" name="connsiteX7"/>
                <a:gd fmla="*/ 0 h 2146054" name="connsiteY7"/>
                <a:gd fmla="*/ 56498 w 2610662" name="connsiteX8"/>
                <a:gd fmla="*/ 804333 h 2146054" name="connsiteY8"/>
                <a:gd fmla="*/ 860832 w 2610662" name="connsiteX9"/>
                <a:gd fmla="*/ 1608667 h 2146054" name="connsiteY9"/>
                <a:gd fmla="*/ 1749830 w 2610662" name="connsiteX10"/>
                <a:gd fmla="*/ 1608667 h 2146054" name="connsiteY10"/>
                <a:gd fmla="*/ 2554164 w 2610662" name="connsiteX11"/>
                <a:gd fmla="*/ 804333 h 2146054" name="connsiteY11"/>
                <a:gd fmla="*/ 1749831 w 2610662" name="connsiteX12"/>
                <a:gd fmla="*/ 0 h 2146054" name="connsiteY12"/>
                <a:gd fmla="*/ 1769941 w 2610662" name="connsiteX13"/>
                <a:gd fmla="*/ 0 h 2146054" name="connsiteY13"/>
                <a:gd fmla="*/ 2610662 w 2610662" name="connsiteX14"/>
                <a:gd fmla="*/ 840722 h 2146054" name="connsiteY14"/>
                <a:gd fmla="*/ 1769940 w 2610662" name="connsiteX15"/>
                <a:gd fmla="*/ 1681445 h 2146054" name="connsiteY15"/>
                <a:gd fmla="*/ 1677053 w 2610662" name="connsiteX16"/>
                <a:gd fmla="*/ 1681445 h 2146054" name="connsiteY16"/>
                <a:gd fmla="*/ 1749829 w 2610662" name="connsiteX17"/>
                <a:gd fmla="*/ 1608668 h 2146054" name="connsiteY17"/>
                <a:gd fmla="*/ 860831 w 2610662" name="connsiteX18"/>
                <a:gd fmla="*/ 1608668 h 2146054" name="connsiteY18"/>
                <a:gd fmla="*/ 933608 w 2610662" name="connsiteX19"/>
                <a:gd fmla="*/ 1681445 h 2146054" name="connsiteY19"/>
                <a:gd fmla="*/ 840723 w 2610662" name="connsiteX20"/>
                <a:gd fmla="*/ 1681445 h 2146054" name="connsiteY20"/>
                <a:gd fmla="*/ 0 w 2610662" name="connsiteX21"/>
                <a:gd fmla="*/ 840722 h 2146054"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2146054" w="2610662">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b" rtlCol="0"/>
            <a:lstStyle/>
            <a:p>
              <a:pPr algn="ctr"/>
              <a:endParaRPr altLang="en-US" lang="zh-CN">
                <a:solidFill>
                  <a:srgbClr val="FEFFFF"/>
                </a:solidFill>
                <a:ea charset="-122" panose="020b0503020204020204" pitchFamily="34" typeface="微软雅黑"/>
              </a:endParaRPr>
            </a:p>
          </p:txBody>
        </p:sp>
        <p:sp>
          <p:nvSpPr>
            <p:cNvPr id="5" name="任意多边形 4"/>
            <p:cNvSpPr/>
            <p:nvPr/>
          </p:nvSpPr>
          <p:spPr>
            <a:xfrm>
              <a:off x="2109506" y="2087034"/>
              <a:ext cx="2497666" cy="2053167"/>
            </a:xfrm>
            <a:custGeom>
              <a:gdLst>
                <a:gd fmla="*/ 804333 w 2497666" name="connsiteX0"/>
                <a:gd fmla="*/ 1608668 h 2053167" name="connsiteY0"/>
                <a:gd fmla="*/ 1693331 w 2497666" name="connsiteX1"/>
                <a:gd fmla="*/ 1608668 h 2053167" name="connsiteY1"/>
                <a:gd fmla="*/ 1248832 w 2497666" name="connsiteX2"/>
                <a:gd fmla="*/ 2053167 h 2053167" name="connsiteY2"/>
                <a:gd fmla="*/ 804333 w 2497666" name="connsiteX3"/>
                <a:gd fmla="*/ 0 h 2053167" name="connsiteY3"/>
                <a:gd fmla="*/ 1693333 w 2497666" name="connsiteX4"/>
                <a:gd fmla="*/ 0 h 2053167" name="connsiteY4"/>
                <a:gd fmla="*/ 2497666 w 2497666" name="connsiteX5"/>
                <a:gd fmla="*/ 804333 h 2053167" name="connsiteY5"/>
                <a:gd fmla="*/ 1693332 w 2497666" name="connsiteX6"/>
                <a:gd fmla="*/ 1608667 h 2053167" name="connsiteY6"/>
                <a:gd fmla="*/ 804334 w 2497666" name="connsiteX7"/>
                <a:gd fmla="*/ 1608667 h 2053167" name="connsiteY7"/>
                <a:gd fmla="*/ 0 w 2497666" name="connsiteX8"/>
                <a:gd fmla="*/ 804333 h 20531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053166" w="2497666">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b" bIns="360000" rtlCol="0" tIns="216000">
              <a:noAutofit/>
            </a:bodyPr>
            <a:lstStyle/>
            <a:p>
              <a:pPr algn="ctr"/>
              <a:r>
                <a:rPr altLang="zh-CN" lang="en-US">
                  <a:solidFill>
                    <a:srgbClr val="FEFFFF"/>
                  </a:solidFill>
                  <a:ea charset="-122" panose="020b0503020204020204" pitchFamily="34" typeface="微软雅黑"/>
                </a:rPr>
                <a:t>2014</a:t>
              </a:r>
            </a:p>
          </p:txBody>
        </p:sp>
      </p:grpSp>
      <p:grpSp>
        <p:nvGrpSpPr>
          <p:cNvPr id="6" name="组合 5"/>
          <p:cNvGrpSpPr/>
          <p:nvPr/>
        </p:nvGrpSpPr>
        <p:grpSpPr>
          <a:xfrm>
            <a:off x="3310262" y="2597161"/>
            <a:ext cx="732269" cy="630040"/>
            <a:chOff x="2053008" y="2087034"/>
            <a:chExt cx="2610662" cy="2256366"/>
          </a:xfrm>
          <a:solidFill>
            <a:srgbClr val="CB2E2E"/>
          </a:solidFill>
        </p:grpSpPr>
        <p:sp>
          <p:nvSpPr>
            <p:cNvPr id="7" name="任意多边形 6"/>
            <p:cNvSpPr/>
            <p:nvPr/>
          </p:nvSpPr>
          <p:spPr>
            <a:xfrm>
              <a:off x="2053008" y="2197346"/>
              <a:ext cx="2610662" cy="2146054"/>
            </a:xfrm>
            <a:custGeom>
              <a:gdLst>
                <a:gd fmla="*/ 840722 w 2610662" name="connsiteX0"/>
                <a:gd fmla="*/ 1681446 h 2146054" name="connsiteY0"/>
                <a:gd fmla="*/ 933609 w 2610662" name="connsiteX1"/>
                <a:gd fmla="*/ 1681446 h 2146054" name="connsiteY1"/>
                <a:gd fmla="*/ 1305330 w 2610662" name="connsiteX2"/>
                <a:gd fmla="*/ 2053167 h 2146054" name="connsiteY2"/>
                <a:gd fmla="*/ 1677052 w 2610662" name="connsiteX3"/>
                <a:gd fmla="*/ 1681446 h 2146054" name="connsiteY3"/>
                <a:gd fmla="*/ 1769939 w 2610662" name="connsiteX4"/>
                <a:gd fmla="*/ 1681446 h 2146054" name="connsiteY4"/>
                <a:gd fmla="*/ 1305330 w 2610662" name="connsiteX5"/>
                <a:gd fmla="*/ 2146054 h 2146054" name="connsiteY5"/>
                <a:gd fmla="*/ 840722 w 2610662" name="connsiteX6"/>
                <a:gd fmla="*/ 0 h 2146054" name="connsiteY6"/>
                <a:gd fmla="*/ 860831 w 2610662" name="connsiteX7"/>
                <a:gd fmla="*/ 0 h 2146054" name="connsiteY7"/>
                <a:gd fmla="*/ 56498 w 2610662" name="connsiteX8"/>
                <a:gd fmla="*/ 804333 h 2146054" name="connsiteY8"/>
                <a:gd fmla="*/ 860832 w 2610662" name="connsiteX9"/>
                <a:gd fmla="*/ 1608667 h 2146054" name="connsiteY9"/>
                <a:gd fmla="*/ 1749830 w 2610662" name="connsiteX10"/>
                <a:gd fmla="*/ 1608667 h 2146054" name="connsiteY10"/>
                <a:gd fmla="*/ 2554164 w 2610662" name="connsiteX11"/>
                <a:gd fmla="*/ 804333 h 2146054" name="connsiteY11"/>
                <a:gd fmla="*/ 1749831 w 2610662" name="connsiteX12"/>
                <a:gd fmla="*/ 0 h 2146054" name="connsiteY12"/>
                <a:gd fmla="*/ 1769941 w 2610662" name="connsiteX13"/>
                <a:gd fmla="*/ 0 h 2146054" name="connsiteY13"/>
                <a:gd fmla="*/ 2610662 w 2610662" name="connsiteX14"/>
                <a:gd fmla="*/ 840722 h 2146054" name="connsiteY14"/>
                <a:gd fmla="*/ 1769940 w 2610662" name="connsiteX15"/>
                <a:gd fmla="*/ 1681445 h 2146054" name="connsiteY15"/>
                <a:gd fmla="*/ 1677053 w 2610662" name="connsiteX16"/>
                <a:gd fmla="*/ 1681445 h 2146054" name="connsiteY16"/>
                <a:gd fmla="*/ 1749829 w 2610662" name="connsiteX17"/>
                <a:gd fmla="*/ 1608668 h 2146054" name="connsiteY17"/>
                <a:gd fmla="*/ 860831 w 2610662" name="connsiteX18"/>
                <a:gd fmla="*/ 1608668 h 2146054" name="connsiteY18"/>
                <a:gd fmla="*/ 933608 w 2610662" name="connsiteX19"/>
                <a:gd fmla="*/ 1681445 h 2146054" name="connsiteY19"/>
                <a:gd fmla="*/ 840723 w 2610662" name="connsiteX20"/>
                <a:gd fmla="*/ 1681445 h 2146054" name="connsiteY20"/>
                <a:gd fmla="*/ 0 w 2610662" name="connsiteX21"/>
                <a:gd fmla="*/ 840722 h 2146054"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2146054" w="2610662">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b" rtlCol="0"/>
            <a:lstStyle/>
            <a:p>
              <a:pPr algn="ctr"/>
              <a:endParaRPr altLang="en-US" lang="zh-CN">
                <a:solidFill>
                  <a:srgbClr val="FEFFFF"/>
                </a:solidFill>
                <a:ea charset="-122" panose="020b0503020204020204" pitchFamily="34" typeface="微软雅黑"/>
              </a:endParaRPr>
            </a:p>
          </p:txBody>
        </p:sp>
        <p:sp>
          <p:nvSpPr>
            <p:cNvPr id="8" name="任意多边形 7"/>
            <p:cNvSpPr/>
            <p:nvPr/>
          </p:nvSpPr>
          <p:spPr>
            <a:xfrm>
              <a:off x="2109506" y="2087034"/>
              <a:ext cx="2497666" cy="2053167"/>
            </a:xfrm>
            <a:custGeom>
              <a:gdLst>
                <a:gd fmla="*/ 804333 w 2497666" name="connsiteX0"/>
                <a:gd fmla="*/ 1608668 h 2053167" name="connsiteY0"/>
                <a:gd fmla="*/ 1693331 w 2497666" name="connsiteX1"/>
                <a:gd fmla="*/ 1608668 h 2053167" name="connsiteY1"/>
                <a:gd fmla="*/ 1248832 w 2497666" name="connsiteX2"/>
                <a:gd fmla="*/ 2053167 h 2053167" name="connsiteY2"/>
                <a:gd fmla="*/ 804333 w 2497666" name="connsiteX3"/>
                <a:gd fmla="*/ 0 h 2053167" name="connsiteY3"/>
                <a:gd fmla="*/ 1693333 w 2497666" name="connsiteX4"/>
                <a:gd fmla="*/ 0 h 2053167" name="connsiteY4"/>
                <a:gd fmla="*/ 2497666 w 2497666" name="connsiteX5"/>
                <a:gd fmla="*/ 804333 h 2053167" name="connsiteY5"/>
                <a:gd fmla="*/ 1693332 w 2497666" name="connsiteX6"/>
                <a:gd fmla="*/ 1608667 h 2053167" name="connsiteY6"/>
                <a:gd fmla="*/ 804334 w 2497666" name="connsiteX7"/>
                <a:gd fmla="*/ 1608667 h 2053167" name="connsiteY7"/>
                <a:gd fmla="*/ 0 w 2497666" name="connsiteX8"/>
                <a:gd fmla="*/ 804333 h 20531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053166" w="2497666">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b" bIns="360000" rtlCol="0" tIns="216000">
              <a:noAutofit/>
            </a:bodyPr>
            <a:lstStyle/>
            <a:p>
              <a:pPr algn="ctr"/>
              <a:r>
                <a:rPr altLang="zh-CN" lang="en-US">
                  <a:solidFill>
                    <a:srgbClr val="FEFFFF"/>
                  </a:solidFill>
                  <a:ea charset="-122" panose="020b0503020204020204" pitchFamily="34" typeface="微软雅黑"/>
                </a:rPr>
                <a:t>2015</a:t>
              </a:r>
            </a:p>
          </p:txBody>
        </p:sp>
      </p:grpSp>
      <p:grpSp>
        <p:nvGrpSpPr>
          <p:cNvPr id="9" name="组合 8"/>
          <p:cNvGrpSpPr/>
          <p:nvPr/>
        </p:nvGrpSpPr>
        <p:grpSpPr>
          <a:xfrm>
            <a:off x="4958594" y="2597161"/>
            <a:ext cx="732269" cy="630040"/>
            <a:chOff x="2053008" y="2087034"/>
            <a:chExt cx="2610662" cy="2256366"/>
          </a:xfrm>
          <a:solidFill>
            <a:srgbClr val="CB2E2E"/>
          </a:solidFill>
        </p:grpSpPr>
        <p:sp>
          <p:nvSpPr>
            <p:cNvPr id="10" name="任意多边形 9"/>
            <p:cNvSpPr/>
            <p:nvPr/>
          </p:nvSpPr>
          <p:spPr>
            <a:xfrm>
              <a:off x="2053008" y="2197346"/>
              <a:ext cx="2610662" cy="2146054"/>
            </a:xfrm>
            <a:custGeom>
              <a:gdLst>
                <a:gd fmla="*/ 840722 w 2610662" name="connsiteX0"/>
                <a:gd fmla="*/ 1681446 h 2146054" name="connsiteY0"/>
                <a:gd fmla="*/ 933609 w 2610662" name="connsiteX1"/>
                <a:gd fmla="*/ 1681446 h 2146054" name="connsiteY1"/>
                <a:gd fmla="*/ 1305330 w 2610662" name="connsiteX2"/>
                <a:gd fmla="*/ 2053167 h 2146054" name="connsiteY2"/>
                <a:gd fmla="*/ 1677052 w 2610662" name="connsiteX3"/>
                <a:gd fmla="*/ 1681446 h 2146054" name="connsiteY3"/>
                <a:gd fmla="*/ 1769939 w 2610662" name="connsiteX4"/>
                <a:gd fmla="*/ 1681446 h 2146054" name="connsiteY4"/>
                <a:gd fmla="*/ 1305330 w 2610662" name="connsiteX5"/>
                <a:gd fmla="*/ 2146054 h 2146054" name="connsiteY5"/>
                <a:gd fmla="*/ 840722 w 2610662" name="connsiteX6"/>
                <a:gd fmla="*/ 0 h 2146054" name="connsiteY6"/>
                <a:gd fmla="*/ 860831 w 2610662" name="connsiteX7"/>
                <a:gd fmla="*/ 0 h 2146054" name="connsiteY7"/>
                <a:gd fmla="*/ 56498 w 2610662" name="connsiteX8"/>
                <a:gd fmla="*/ 804333 h 2146054" name="connsiteY8"/>
                <a:gd fmla="*/ 860832 w 2610662" name="connsiteX9"/>
                <a:gd fmla="*/ 1608667 h 2146054" name="connsiteY9"/>
                <a:gd fmla="*/ 1749830 w 2610662" name="connsiteX10"/>
                <a:gd fmla="*/ 1608667 h 2146054" name="connsiteY10"/>
                <a:gd fmla="*/ 2554164 w 2610662" name="connsiteX11"/>
                <a:gd fmla="*/ 804333 h 2146054" name="connsiteY11"/>
                <a:gd fmla="*/ 1749831 w 2610662" name="connsiteX12"/>
                <a:gd fmla="*/ 0 h 2146054" name="connsiteY12"/>
                <a:gd fmla="*/ 1769941 w 2610662" name="connsiteX13"/>
                <a:gd fmla="*/ 0 h 2146054" name="connsiteY13"/>
                <a:gd fmla="*/ 2610662 w 2610662" name="connsiteX14"/>
                <a:gd fmla="*/ 840722 h 2146054" name="connsiteY14"/>
                <a:gd fmla="*/ 1769940 w 2610662" name="connsiteX15"/>
                <a:gd fmla="*/ 1681445 h 2146054" name="connsiteY15"/>
                <a:gd fmla="*/ 1677053 w 2610662" name="connsiteX16"/>
                <a:gd fmla="*/ 1681445 h 2146054" name="connsiteY16"/>
                <a:gd fmla="*/ 1749829 w 2610662" name="connsiteX17"/>
                <a:gd fmla="*/ 1608668 h 2146054" name="connsiteY17"/>
                <a:gd fmla="*/ 860831 w 2610662" name="connsiteX18"/>
                <a:gd fmla="*/ 1608668 h 2146054" name="connsiteY18"/>
                <a:gd fmla="*/ 933608 w 2610662" name="connsiteX19"/>
                <a:gd fmla="*/ 1681445 h 2146054" name="connsiteY19"/>
                <a:gd fmla="*/ 840723 w 2610662" name="connsiteX20"/>
                <a:gd fmla="*/ 1681445 h 2146054" name="connsiteY20"/>
                <a:gd fmla="*/ 0 w 2610662" name="connsiteX21"/>
                <a:gd fmla="*/ 840722 h 2146054"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2146054" w="2610662">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b" rtlCol="0"/>
            <a:lstStyle/>
            <a:p>
              <a:pPr algn="ctr"/>
              <a:endParaRPr altLang="en-US" lang="zh-CN">
                <a:solidFill>
                  <a:srgbClr val="FEFFFF"/>
                </a:solidFill>
                <a:ea charset="-122" panose="020b0503020204020204" pitchFamily="34" typeface="微软雅黑"/>
              </a:endParaRPr>
            </a:p>
          </p:txBody>
        </p:sp>
        <p:sp>
          <p:nvSpPr>
            <p:cNvPr id="11" name="任意多边形 10"/>
            <p:cNvSpPr/>
            <p:nvPr/>
          </p:nvSpPr>
          <p:spPr>
            <a:xfrm>
              <a:off x="2109506" y="2087034"/>
              <a:ext cx="2497666" cy="2053167"/>
            </a:xfrm>
            <a:custGeom>
              <a:gdLst>
                <a:gd fmla="*/ 804333 w 2497666" name="connsiteX0"/>
                <a:gd fmla="*/ 1608668 h 2053167" name="connsiteY0"/>
                <a:gd fmla="*/ 1693331 w 2497666" name="connsiteX1"/>
                <a:gd fmla="*/ 1608668 h 2053167" name="connsiteY1"/>
                <a:gd fmla="*/ 1248832 w 2497666" name="connsiteX2"/>
                <a:gd fmla="*/ 2053167 h 2053167" name="connsiteY2"/>
                <a:gd fmla="*/ 804333 w 2497666" name="connsiteX3"/>
                <a:gd fmla="*/ 0 h 2053167" name="connsiteY3"/>
                <a:gd fmla="*/ 1693333 w 2497666" name="connsiteX4"/>
                <a:gd fmla="*/ 0 h 2053167" name="connsiteY4"/>
                <a:gd fmla="*/ 2497666 w 2497666" name="connsiteX5"/>
                <a:gd fmla="*/ 804333 h 2053167" name="connsiteY5"/>
                <a:gd fmla="*/ 1693332 w 2497666" name="connsiteX6"/>
                <a:gd fmla="*/ 1608667 h 2053167" name="connsiteY6"/>
                <a:gd fmla="*/ 804334 w 2497666" name="connsiteX7"/>
                <a:gd fmla="*/ 1608667 h 2053167" name="connsiteY7"/>
                <a:gd fmla="*/ 0 w 2497666" name="connsiteX8"/>
                <a:gd fmla="*/ 804333 h 20531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053166" w="2497666">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b" bIns="360000" rtlCol="0" tIns="216000">
              <a:noAutofit/>
            </a:bodyPr>
            <a:lstStyle/>
            <a:p>
              <a:pPr algn="ctr"/>
              <a:r>
                <a:rPr altLang="zh-CN" lang="en-US">
                  <a:solidFill>
                    <a:srgbClr val="FEFFFF"/>
                  </a:solidFill>
                  <a:ea charset="-122" panose="020b0503020204020204" pitchFamily="34" typeface="微软雅黑"/>
                </a:rPr>
                <a:t>2016</a:t>
              </a:r>
            </a:p>
          </p:txBody>
        </p:sp>
      </p:grpSp>
      <p:grpSp>
        <p:nvGrpSpPr>
          <p:cNvPr id="12" name="组合 11"/>
          <p:cNvGrpSpPr/>
          <p:nvPr/>
        </p:nvGrpSpPr>
        <p:grpSpPr>
          <a:xfrm>
            <a:off x="6606925" y="2597161"/>
            <a:ext cx="732269" cy="630040"/>
            <a:chOff x="2053008" y="2087034"/>
            <a:chExt cx="2610662" cy="2256366"/>
          </a:xfrm>
          <a:solidFill>
            <a:srgbClr val="CB2E2E"/>
          </a:solidFill>
        </p:grpSpPr>
        <p:sp>
          <p:nvSpPr>
            <p:cNvPr id="13" name="任意多边形 12"/>
            <p:cNvSpPr/>
            <p:nvPr/>
          </p:nvSpPr>
          <p:spPr>
            <a:xfrm>
              <a:off x="2053008" y="2197346"/>
              <a:ext cx="2610662" cy="2146054"/>
            </a:xfrm>
            <a:custGeom>
              <a:gdLst>
                <a:gd fmla="*/ 840722 w 2610662" name="connsiteX0"/>
                <a:gd fmla="*/ 1681446 h 2146054" name="connsiteY0"/>
                <a:gd fmla="*/ 933609 w 2610662" name="connsiteX1"/>
                <a:gd fmla="*/ 1681446 h 2146054" name="connsiteY1"/>
                <a:gd fmla="*/ 1305330 w 2610662" name="connsiteX2"/>
                <a:gd fmla="*/ 2053167 h 2146054" name="connsiteY2"/>
                <a:gd fmla="*/ 1677052 w 2610662" name="connsiteX3"/>
                <a:gd fmla="*/ 1681446 h 2146054" name="connsiteY3"/>
                <a:gd fmla="*/ 1769939 w 2610662" name="connsiteX4"/>
                <a:gd fmla="*/ 1681446 h 2146054" name="connsiteY4"/>
                <a:gd fmla="*/ 1305330 w 2610662" name="connsiteX5"/>
                <a:gd fmla="*/ 2146054 h 2146054" name="connsiteY5"/>
                <a:gd fmla="*/ 840722 w 2610662" name="connsiteX6"/>
                <a:gd fmla="*/ 0 h 2146054" name="connsiteY6"/>
                <a:gd fmla="*/ 860831 w 2610662" name="connsiteX7"/>
                <a:gd fmla="*/ 0 h 2146054" name="connsiteY7"/>
                <a:gd fmla="*/ 56498 w 2610662" name="connsiteX8"/>
                <a:gd fmla="*/ 804333 h 2146054" name="connsiteY8"/>
                <a:gd fmla="*/ 860832 w 2610662" name="connsiteX9"/>
                <a:gd fmla="*/ 1608667 h 2146054" name="connsiteY9"/>
                <a:gd fmla="*/ 1749830 w 2610662" name="connsiteX10"/>
                <a:gd fmla="*/ 1608667 h 2146054" name="connsiteY10"/>
                <a:gd fmla="*/ 2554164 w 2610662" name="connsiteX11"/>
                <a:gd fmla="*/ 804333 h 2146054" name="connsiteY11"/>
                <a:gd fmla="*/ 1749831 w 2610662" name="connsiteX12"/>
                <a:gd fmla="*/ 0 h 2146054" name="connsiteY12"/>
                <a:gd fmla="*/ 1769941 w 2610662" name="connsiteX13"/>
                <a:gd fmla="*/ 0 h 2146054" name="connsiteY13"/>
                <a:gd fmla="*/ 2610662 w 2610662" name="connsiteX14"/>
                <a:gd fmla="*/ 840722 h 2146054" name="connsiteY14"/>
                <a:gd fmla="*/ 1769940 w 2610662" name="connsiteX15"/>
                <a:gd fmla="*/ 1681445 h 2146054" name="connsiteY15"/>
                <a:gd fmla="*/ 1677053 w 2610662" name="connsiteX16"/>
                <a:gd fmla="*/ 1681445 h 2146054" name="connsiteY16"/>
                <a:gd fmla="*/ 1749829 w 2610662" name="connsiteX17"/>
                <a:gd fmla="*/ 1608668 h 2146054" name="connsiteY17"/>
                <a:gd fmla="*/ 860831 w 2610662" name="connsiteX18"/>
                <a:gd fmla="*/ 1608668 h 2146054" name="connsiteY18"/>
                <a:gd fmla="*/ 933608 w 2610662" name="connsiteX19"/>
                <a:gd fmla="*/ 1681445 h 2146054" name="connsiteY19"/>
                <a:gd fmla="*/ 840723 w 2610662" name="connsiteX20"/>
                <a:gd fmla="*/ 1681445 h 2146054" name="connsiteY20"/>
                <a:gd fmla="*/ 0 w 2610662" name="connsiteX21"/>
                <a:gd fmla="*/ 840722 h 2146054"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2146054" w="2610662">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b" rtlCol="0"/>
            <a:lstStyle/>
            <a:p>
              <a:pPr algn="ctr"/>
              <a:endParaRPr altLang="en-US" lang="zh-CN">
                <a:solidFill>
                  <a:srgbClr val="FEFFFF"/>
                </a:solidFill>
                <a:ea charset="-122" panose="020b0503020204020204" pitchFamily="34" typeface="微软雅黑"/>
              </a:endParaRPr>
            </a:p>
          </p:txBody>
        </p:sp>
        <p:sp>
          <p:nvSpPr>
            <p:cNvPr id="14" name="任意多边形 13"/>
            <p:cNvSpPr/>
            <p:nvPr/>
          </p:nvSpPr>
          <p:spPr>
            <a:xfrm>
              <a:off x="2109506" y="2087034"/>
              <a:ext cx="2497666" cy="2053167"/>
            </a:xfrm>
            <a:custGeom>
              <a:gdLst>
                <a:gd fmla="*/ 804333 w 2497666" name="connsiteX0"/>
                <a:gd fmla="*/ 1608668 h 2053167" name="connsiteY0"/>
                <a:gd fmla="*/ 1693331 w 2497666" name="connsiteX1"/>
                <a:gd fmla="*/ 1608668 h 2053167" name="connsiteY1"/>
                <a:gd fmla="*/ 1248832 w 2497666" name="connsiteX2"/>
                <a:gd fmla="*/ 2053167 h 2053167" name="connsiteY2"/>
                <a:gd fmla="*/ 804333 w 2497666" name="connsiteX3"/>
                <a:gd fmla="*/ 0 h 2053167" name="connsiteY3"/>
                <a:gd fmla="*/ 1693333 w 2497666" name="connsiteX4"/>
                <a:gd fmla="*/ 0 h 2053167" name="connsiteY4"/>
                <a:gd fmla="*/ 2497666 w 2497666" name="connsiteX5"/>
                <a:gd fmla="*/ 804333 h 2053167" name="connsiteY5"/>
                <a:gd fmla="*/ 1693332 w 2497666" name="connsiteX6"/>
                <a:gd fmla="*/ 1608667 h 2053167" name="connsiteY6"/>
                <a:gd fmla="*/ 804334 w 2497666" name="connsiteX7"/>
                <a:gd fmla="*/ 1608667 h 2053167" name="connsiteY7"/>
                <a:gd fmla="*/ 0 w 2497666" name="connsiteX8"/>
                <a:gd fmla="*/ 804333 h 20531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053166" w="2497666">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b" bIns="360000" rtlCol="0" tIns="216000">
              <a:noAutofit/>
            </a:bodyPr>
            <a:lstStyle/>
            <a:p>
              <a:pPr algn="ctr"/>
              <a:r>
                <a:rPr altLang="zh-CN" lang="en-US">
                  <a:solidFill>
                    <a:srgbClr val="FEFFFF"/>
                  </a:solidFill>
                  <a:ea charset="-122" panose="020b0503020204020204" pitchFamily="34" typeface="微软雅黑"/>
                </a:rPr>
                <a:t>2017</a:t>
              </a:r>
            </a:p>
          </p:txBody>
        </p:sp>
      </p:grpSp>
      <p:sp>
        <p:nvSpPr>
          <p:cNvPr id="15" name="Text Box 8"/>
          <p:cNvSpPr txBox="1">
            <a:spLocks noChangeArrowheads="1"/>
          </p:cNvSpPr>
          <p:nvPr/>
        </p:nvSpPr>
        <p:spPr bwMode="auto">
          <a:xfrm>
            <a:off x="1522855" y="3352195"/>
            <a:ext cx="1010422" cy="341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3696" lIns="67391" rIns="67391" tIns="33696" wrap="square">
            <a:spAutoFit/>
          </a:bodyPr>
          <a:lstStyle/>
          <a:p>
            <a:pPr algn="just">
              <a:lnSpc>
                <a:spcPct val="150000"/>
              </a:lnSpc>
            </a:pPr>
            <a:r>
              <a:rPr altLang="en-US" lang="zh-CN" sz="1200">
                <a:latin charset="-122" panose="020b0503020204020204" pitchFamily="34" typeface="微软雅黑"/>
                <a:ea charset="-122" panose="020b0503020204020204" pitchFamily="34" typeface="微软雅黑"/>
              </a:rPr>
              <a:t>输入小标题</a:t>
            </a:r>
          </a:p>
        </p:txBody>
      </p:sp>
      <p:sp>
        <p:nvSpPr>
          <p:cNvPr id="16" name="Text Box 8"/>
          <p:cNvSpPr txBox="1">
            <a:spLocks noChangeArrowheads="1"/>
          </p:cNvSpPr>
          <p:nvPr/>
        </p:nvSpPr>
        <p:spPr bwMode="auto">
          <a:xfrm>
            <a:off x="3171186" y="3352195"/>
            <a:ext cx="1010422" cy="341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3696" lIns="67391" rIns="67391" tIns="33696" wrap="square">
            <a:spAutoFit/>
          </a:bodyPr>
          <a:lstStyle/>
          <a:p>
            <a:pPr algn="just">
              <a:lnSpc>
                <a:spcPct val="150000"/>
              </a:lnSpc>
            </a:pPr>
            <a:r>
              <a:rPr altLang="en-US" lang="zh-CN" sz="1200">
                <a:latin charset="-122" panose="020b0503020204020204" pitchFamily="34" typeface="微软雅黑"/>
                <a:ea charset="-122" panose="020b0503020204020204" pitchFamily="34" typeface="微软雅黑"/>
              </a:rPr>
              <a:t>输入小标题</a:t>
            </a:r>
          </a:p>
        </p:txBody>
      </p:sp>
      <p:sp>
        <p:nvSpPr>
          <p:cNvPr id="17" name="Text Box 8"/>
          <p:cNvSpPr txBox="1">
            <a:spLocks noChangeArrowheads="1"/>
          </p:cNvSpPr>
          <p:nvPr/>
        </p:nvSpPr>
        <p:spPr bwMode="auto">
          <a:xfrm>
            <a:off x="4819517" y="3352195"/>
            <a:ext cx="1010422" cy="341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3696" lIns="67391" rIns="67391" tIns="33696" wrap="square">
            <a:spAutoFit/>
          </a:bodyPr>
          <a:lstStyle/>
          <a:p>
            <a:pPr algn="just">
              <a:lnSpc>
                <a:spcPct val="150000"/>
              </a:lnSpc>
            </a:pPr>
            <a:r>
              <a:rPr altLang="en-US" lang="zh-CN" sz="1200">
                <a:latin charset="-122" panose="020b0503020204020204" pitchFamily="34" typeface="微软雅黑"/>
                <a:ea charset="-122" panose="020b0503020204020204" pitchFamily="34" typeface="微软雅黑"/>
              </a:rPr>
              <a:t>输入小标题</a:t>
            </a:r>
          </a:p>
        </p:txBody>
      </p:sp>
      <p:sp>
        <p:nvSpPr>
          <p:cNvPr id="18" name="Text Box 8"/>
          <p:cNvSpPr txBox="1">
            <a:spLocks noChangeArrowheads="1"/>
          </p:cNvSpPr>
          <p:nvPr/>
        </p:nvSpPr>
        <p:spPr bwMode="auto">
          <a:xfrm>
            <a:off x="6467848" y="3352195"/>
            <a:ext cx="1010422" cy="341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3696" lIns="67391" rIns="67391" tIns="33696" wrap="square">
            <a:spAutoFit/>
          </a:bodyPr>
          <a:lstStyle/>
          <a:p>
            <a:pPr algn="just">
              <a:lnSpc>
                <a:spcPct val="150000"/>
              </a:lnSpc>
            </a:pPr>
            <a:r>
              <a:rPr altLang="en-US" lang="zh-CN" sz="1200">
                <a:latin charset="-122" panose="020b0503020204020204" pitchFamily="34" typeface="微软雅黑"/>
                <a:ea charset="-122" panose="020b0503020204020204" pitchFamily="34" typeface="微软雅黑"/>
              </a:rPr>
              <a:t>输入小标题</a:t>
            </a:r>
          </a:p>
        </p:txBody>
      </p:sp>
      <p:sp>
        <p:nvSpPr>
          <p:cNvPr id="19" name="文本框 22"/>
          <p:cNvSpPr txBox="1">
            <a:spLocks noChangeArrowheads="1"/>
          </p:cNvSpPr>
          <p:nvPr/>
        </p:nvSpPr>
        <p:spPr bwMode="auto">
          <a:xfrm>
            <a:off x="1256200" y="1837784"/>
            <a:ext cx="1604127" cy="616032"/>
          </a:xfrm>
          <a:prstGeom prst="rect">
            <a:avLst/>
          </a:prstGeom>
          <a:noFill/>
          <a:ln>
            <a:noFill/>
          </a:ln>
          <a:effectLst>
            <a:outerShdw algn="ctr" rotWithShape="0" sx="999" sy="999">
              <a:srgbClr val="000000"/>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3696" lIns="67391" rIns="67391" tIns="33696" wrap="square">
            <a:spAutoFit/>
          </a:bodyPr>
          <a:lstStyle>
            <a:lvl1pPr>
              <a:lnSpc>
                <a:spcPct val="90000"/>
              </a:lnSpc>
              <a:spcBef>
                <a:spcPts val="1000"/>
              </a:spcBef>
              <a:buFont charset="0" pitchFamily="34" typeface="Arial"/>
              <a:buChar char="•"/>
              <a:defRPr sz="2400">
                <a:solidFill>
                  <a:schemeClr val="tx1"/>
                </a:solidFill>
                <a:latin charset="0" pitchFamily="34" typeface="Arial"/>
                <a:ea charset="-122" panose="02010609060101010101" typeface="黑体"/>
              </a:defRPr>
            </a:lvl1pPr>
            <a:lvl2pPr indent="-285750" marL="742950">
              <a:lnSpc>
                <a:spcPct val="90000"/>
              </a:lnSpc>
              <a:spcBef>
                <a:spcPts val="500"/>
              </a:spcBef>
              <a:buFont charset="0" pitchFamily="34" typeface="Arial"/>
              <a:buChar char="•"/>
              <a:defRPr sz="2000">
                <a:solidFill>
                  <a:schemeClr val="tx1"/>
                </a:solidFill>
                <a:latin charset="0" pitchFamily="34" typeface="Arial"/>
                <a:ea charset="-122" panose="02010609060101010101" typeface="黑体"/>
              </a:defRPr>
            </a:lvl2pPr>
            <a:lvl3pPr indent="-228600" marL="11430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3pPr>
            <a:lvl4pPr indent="-228600" marL="16002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4pPr>
            <a:lvl5pPr indent="-228600" marL="20574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9pPr>
          </a:lstStyle>
          <a:p>
            <a:pPr algn="ctr" eaLnBrk="1" hangingPunct="1">
              <a:lnSpc>
                <a:spcPct val="100000"/>
              </a:lnSpc>
              <a:spcBef>
                <a:spcPct val="0"/>
              </a:spcBef>
              <a:buFont charset="0" pitchFamily="34" typeface="Arial"/>
              <a:buNone/>
            </a:pPr>
            <a:r>
              <a:rPr altLang="en-US" lang="zh-CN" sz="1200">
                <a:solidFill>
                  <a:schemeClr val="tx1">
                    <a:lumMod val="65000"/>
                    <a:lumOff val="35000"/>
                  </a:schemeClr>
                </a:solidFill>
                <a:latin charset="-122" panose="020b0503020204020204" typeface="微软雅黑"/>
                <a:ea charset="-122" panose="020b0503020204020204" typeface="微软雅黑"/>
              </a:rPr>
              <a:t>在此处输入文字对自己/公司所需人才的基本特征进行介绍。</a:t>
            </a:r>
          </a:p>
        </p:txBody>
      </p:sp>
      <p:sp>
        <p:nvSpPr>
          <p:cNvPr id="20" name="文本框 22"/>
          <p:cNvSpPr txBox="1">
            <a:spLocks noChangeArrowheads="1"/>
          </p:cNvSpPr>
          <p:nvPr/>
        </p:nvSpPr>
        <p:spPr bwMode="auto">
          <a:xfrm>
            <a:off x="4557686" y="1837330"/>
            <a:ext cx="1604127" cy="616032"/>
          </a:xfrm>
          <a:prstGeom prst="rect">
            <a:avLst/>
          </a:prstGeom>
          <a:noFill/>
          <a:ln>
            <a:noFill/>
          </a:ln>
          <a:effectLst>
            <a:outerShdw algn="ctr" rotWithShape="0" sx="999" sy="999">
              <a:srgbClr val="000000"/>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3696" lIns="67391" rIns="67391" tIns="33696" wrap="square">
            <a:spAutoFit/>
          </a:bodyPr>
          <a:lstStyle>
            <a:lvl1pPr>
              <a:lnSpc>
                <a:spcPct val="90000"/>
              </a:lnSpc>
              <a:spcBef>
                <a:spcPts val="1000"/>
              </a:spcBef>
              <a:buFont charset="0" pitchFamily="34" typeface="Arial"/>
              <a:buChar char="•"/>
              <a:defRPr sz="2400">
                <a:solidFill>
                  <a:schemeClr val="tx1"/>
                </a:solidFill>
                <a:latin charset="0" pitchFamily="34" typeface="Arial"/>
                <a:ea charset="-122" panose="02010609060101010101" typeface="黑体"/>
              </a:defRPr>
            </a:lvl1pPr>
            <a:lvl2pPr indent="-285750" marL="742950">
              <a:lnSpc>
                <a:spcPct val="90000"/>
              </a:lnSpc>
              <a:spcBef>
                <a:spcPts val="500"/>
              </a:spcBef>
              <a:buFont charset="0" pitchFamily="34" typeface="Arial"/>
              <a:buChar char="•"/>
              <a:defRPr sz="2000">
                <a:solidFill>
                  <a:schemeClr val="tx1"/>
                </a:solidFill>
                <a:latin charset="0" pitchFamily="34" typeface="Arial"/>
                <a:ea charset="-122" panose="02010609060101010101" typeface="黑体"/>
              </a:defRPr>
            </a:lvl2pPr>
            <a:lvl3pPr indent="-228600" marL="11430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3pPr>
            <a:lvl4pPr indent="-228600" marL="16002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4pPr>
            <a:lvl5pPr indent="-228600" marL="20574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9pPr>
          </a:lstStyle>
          <a:p>
            <a:pPr algn="ctr" eaLnBrk="1" hangingPunct="1">
              <a:lnSpc>
                <a:spcPct val="100000"/>
              </a:lnSpc>
              <a:spcBef>
                <a:spcPct val="0"/>
              </a:spcBef>
              <a:buFont charset="0" pitchFamily="34" typeface="Arial"/>
              <a:buNone/>
            </a:pPr>
            <a:r>
              <a:rPr altLang="en-US" lang="zh-CN" sz="1200">
                <a:solidFill>
                  <a:schemeClr val="tx1">
                    <a:lumMod val="65000"/>
                    <a:lumOff val="35000"/>
                  </a:schemeClr>
                </a:solidFill>
                <a:latin charset="-122" panose="020b0503020204020204" typeface="微软雅黑"/>
                <a:ea charset="-122" panose="020b0503020204020204" typeface="微软雅黑"/>
              </a:rPr>
              <a:t>在此处输入文字对自己/公司所需人才的基本特征进行介绍。</a:t>
            </a:r>
          </a:p>
        </p:txBody>
      </p:sp>
      <p:sp>
        <p:nvSpPr>
          <p:cNvPr id="21" name="文本框 22"/>
          <p:cNvSpPr txBox="1">
            <a:spLocks noChangeArrowheads="1"/>
          </p:cNvSpPr>
          <p:nvPr/>
        </p:nvSpPr>
        <p:spPr bwMode="auto">
          <a:xfrm>
            <a:off x="6294359" y="1842128"/>
            <a:ext cx="1604127" cy="616032"/>
          </a:xfrm>
          <a:prstGeom prst="rect">
            <a:avLst/>
          </a:prstGeom>
          <a:noFill/>
          <a:ln>
            <a:noFill/>
          </a:ln>
          <a:effectLst>
            <a:outerShdw algn="ctr" rotWithShape="0" sx="999" sy="999">
              <a:srgbClr val="000000"/>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3696" lIns="67391" rIns="67391" tIns="33696" wrap="square">
            <a:spAutoFit/>
          </a:bodyPr>
          <a:lstStyle>
            <a:lvl1pPr>
              <a:lnSpc>
                <a:spcPct val="90000"/>
              </a:lnSpc>
              <a:spcBef>
                <a:spcPts val="1000"/>
              </a:spcBef>
              <a:buFont charset="0" pitchFamily="34" typeface="Arial"/>
              <a:buChar char="•"/>
              <a:defRPr sz="2400">
                <a:solidFill>
                  <a:schemeClr val="tx1"/>
                </a:solidFill>
                <a:latin charset="0" pitchFamily="34" typeface="Arial"/>
                <a:ea charset="-122" panose="02010609060101010101" typeface="黑体"/>
              </a:defRPr>
            </a:lvl1pPr>
            <a:lvl2pPr indent="-285750" marL="742950">
              <a:lnSpc>
                <a:spcPct val="90000"/>
              </a:lnSpc>
              <a:spcBef>
                <a:spcPts val="500"/>
              </a:spcBef>
              <a:buFont charset="0" pitchFamily="34" typeface="Arial"/>
              <a:buChar char="•"/>
              <a:defRPr sz="2000">
                <a:solidFill>
                  <a:schemeClr val="tx1"/>
                </a:solidFill>
                <a:latin charset="0" pitchFamily="34" typeface="Arial"/>
                <a:ea charset="-122" panose="02010609060101010101" typeface="黑体"/>
              </a:defRPr>
            </a:lvl2pPr>
            <a:lvl3pPr indent="-228600" marL="11430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3pPr>
            <a:lvl4pPr indent="-228600" marL="16002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4pPr>
            <a:lvl5pPr indent="-228600" marL="20574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9pPr>
          </a:lstStyle>
          <a:p>
            <a:pPr algn="ctr" eaLnBrk="1" hangingPunct="1">
              <a:lnSpc>
                <a:spcPct val="100000"/>
              </a:lnSpc>
              <a:spcBef>
                <a:spcPct val="0"/>
              </a:spcBef>
              <a:buFont charset="0" pitchFamily="34" typeface="Arial"/>
              <a:buNone/>
            </a:pPr>
            <a:r>
              <a:rPr altLang="en-US" lang="zh-CN" sz="1200">
                <a:solidFill>
                  <a:schemeClr val="tx1">
                    <a:lumMod val="65000"/>
                    <a:lumOff val="35000"/>
                  </a:schemeClr>
                </a:solidFill>
                <a:latin charset="-122" panose="020b0503020204020204" typeface="微软雅黑"/>
                <a:ea charset="-122" panose="020b0503020204020204" typeface="微软雅黑"/>
              </a:rPr>
              <a:t>在此处输入文字对自己/公司所需人才的基本特征进行介绍。</a:t>
            </a:r>
          </a:p>
        </p:txBody>
      </p:sp>
      <p:sp>
        <p:nvSpPr>
          <p:cNvPr id="22" name="文本框 22"/>
          <p:cNvSpPr txBox="1">
            <a:spLocks noChangeArrowheads="1"/>
          </p:cNvSpPr>
          <p:nvPr/>
        </p:nvSpPr>
        <p:spPr bwMode="auto">
          <a:xfrm>
            <a:off x="2992875" y="1837330"/>
            <a:ext cx="1604127" cy="616032"/>
          </a:xfrm>
          <a:prstGeom prst="rect">
            <a:avLst/>
          </a:prstGeom>
          <a:noFill/>
          <a:ln>
            <a:noFill/>
          </a:ln>
          <a:effectLst>
            <a:outerShdw algn="ctr" rotWithShape="0" sx="999" sy="999">
              <a:srgbClr val="000000"/>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3696" lIns="67391" rIns="67391" tIns="33696" wrap="square">
            <a:spAutoFit/>
          </a:bodyPr>
          <a:lstStyle>
            <a:lvl1pPr>
              <a:lnSpc>
                <a:spcPct val="90000"/>
              </a:lnSpc>
              <a:spcBef>
                <a:spcPts val="1000"/>
              </a:spcBef>
              <a:buFont charset="0" pitchFamily="34" typeface="Arial"/>
              <a:buChar char="•"/>
              <a:defRPr sz="2400">
                <a:solidFill>
                  <a:schemeClr val="tx1"/>
                </a:solidFill>
                <a:latin charset="0" pitchFamily="34" typeface="Arial"/>
                <a:ea charset="-122" panose="02010609060101010101" typeface="黑体"/>
              </a:defRPr>
            </a:lvl1pPr>
            <a:lvl2pPr indent="-285750" marL="742950">
              <a:lnSpc>
                <a:spcPct val="90000"/>
              </a:lnSpc>
              <a:spcBef>
                <a:spcPts val="500"/>
              </a:spcBef>
              <a:buFont charset="0" pitchFamily="34" typeface="Arial"/>
              <a:buChar char="•"/>
              <a:defRPr sz="2000">
                <a:solidFill>
                  <a:schemeClr val="tx1"/>
                </a:solidFill>
                <a:latin charset="0" pitchFamily="34" typeface="Arial"/>
                <a:ea charset="-122" panose="02010609060101010101" typeface="黑体"/>
              </a:defRPr>
            </a:lvl2pPr>
            <a:lvl3pPr indent="-228600" marL="11430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3pPr>
            <a:lvl4pPr indent="-228600" marL="16002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4pPr>
            <a:lvl5pPr indent="-228600" marL="2057400">
              <a:lnSpc>
                <a:spcPct val="90000"/>
              </a:lnSpc>
              <a:spcBef>
                <a:spcPts val="500"/>
              </a:spcBef>
              <a:buFont charset="0" pitchFamily="34" typeface="Arial"/>
              <a:buChar char="•"/>
              <a:defRPr>
                <a:solidFill>
                  <a:schemeClr val="tx1"/>
                </a:solidFill>
                <a:latin charset="0" pitchFamily="34" typeface="Arial"/>
                <a:ea charset="-122" panose="02010609060101010101" typeface="黑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Arial"/>
                <a:ea charset="-122" panose="02010609060101010101" typeface="黑体"/>
              </a:defRPr>
            </a:lvl9pPr>
          </a:lstStyle>
          <a:p>
            <a:pPr algn="ctr" eaLnBrk="1" hangingPunct="1">
              <a:lnSpc>
                <a:spcPct val="100000"/>
              </a:lnSpc>
              <a:spcBef>
                <a:spcPct val="0"/>
              </a:spcBef>
              <a:buFont charset="0" pitchFamily="34" typeface="Arial"/>
              <a:buNone/>
            </a:pPr>
            <a:r>
              <a:rPr altLang="en-US" lang="zh-CN" sz="1200">
                <a:solidFill>
                  <a:schemeClr val="tx1">
                    <a:lumMod val="65000"/>
                    <a:lumOff val="35000"/>
                  </a:schemeClr>
                </a:solidFill>
                <a:latin charset="-122" panose="020b0503020204020204" typeface="微软雅黑"/>
                <a:ea charset="-122" panose="020b0503020204020204" typeface="微软雅黑"/>
              </a:rPr>
              <a:t>在此处输入文字对自己/公司所需人才的基本特征进行介绍。</a:t>
            </a:r>
          </a:p>
        </p:txBody>
      </p:sp>
    </p:spTree>
    <p:extLst>
      <p:ext uri="{BB962C8B-B14F-4D97-AF65-F5344CB8AC3E}">
        <p14:creationId val="32268557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3"/>
                                        </p:tgtEl>
                                        <p:attrNameLst>
                                          <p:attrName>style.visibility</p:attrName>
                                        </p:attrNameLst>
                                      </p:cBhvr>
                                      <p:to>
                                        <p:strVal val="visible"/>
                                      </p:to>
                                    </p:set>
                                    <p:animEffect filter="wipe(down)"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6"/>
                                        </p:tgtEl>
                                        <p:attrNameLst>
                                          <p:attrName>style.visibility</p:attrName>
                                        </p:attrNameLst>
                                      </p:cBhvr>
                                      <p:to>
                                        <p:strVal val="visible"/>
                                      </p:to>
                                    </p:set>
                                    <p:animEffect filter="wipe(down)" transition="in">
                                      <p:cBhvr>
                                        <p:cTn dur="500" id="15"/>
                                        <p:tgtEl>
                                          <p:spTgt spid="6"/>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9"/>
                                        </p:tgtEl>
                                        <p:attrNameLst>
                                          <p:attrName>style.visibility</p:attrName>
                                        </p:attrNameLst>
                                      </p:cBhvr>
                                      <p:to>
                                        <p:strVal val="visible"/>
                                      </p:to>
                                    </p:set>
                                    <p:animEffect filter="wipe(down)" transition="in">
                                      <p:cBhvr>
                                        <p:cTn dur="500" id="19"/>
                                        <p:tgtEl>
                                          <p:spTgt spid="9"/>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12"/>
                                        </p:tgtEl>
                                        <p:attrNameLst>
                                          <p:attrName>style.visibility</p:attrName>
                                        </p:attrNameLst>
                                      </p:cBhvr>
                                      <p:to>
                                        <p:strVal val="visible"/>
                                      </p:to>
                                    </p:set>
                                    <p:animEffect filter="wipe(down)" transition="in">
                                      <p:cBhvr>
                                        <p:cTn dur="500" id="23"/>
                                        <p:tgtEl>
                                          <p:spTgt spid="12"/>
                                        </p:tgtEl>
                                      </p:cBhvr>
                                    </p:animEffect>
                                  </p:childTnLst>
                                </p:cTn>
                              </p:par>
                            </p:childTnLst>
                          </p:cTn>
                        </p:par>
                        <p:par>
                          <p:cTn fill="hold" id="24" nodeType="afterGroup">
                            <p:stCondLst>
                              <p:cond delay="2500"/>
                            </p:stCondLst>
                            <p:childTnLst>
                              <p:par>
                                <p:cTn fill="hold" grpId="4" id="25" nodeType="afterEffect" presetClass="entr" presetID="22" presetSubtype="4">
                                  <p:stCondLst>
                                    <p:cond delay="0"/>
                                  </p:stCondLst>
                                  <p:childTnLst>
                                    <p:set>
                                      <p:cBhvr>
                                        <p:cTn dur="1" fill="hold" id="26">
                                          <p:stCondLst>
                                            <p:cond delay="0"/>
                                          </p:stCondLst>
                                        </p:cTn>
                                        <p:tgtEl>
                                          <p:spTgt spid="15"/>
                                        </p:tgtEl>
                                        <p:attrNameLst>
                                          <p:attrName>style.visibility</p:attrName>
                                        </p:attrNameLst>
                                      </p:cBhvr>
                                      <p:to>
                                        <p:strVal val="visible"/>
                                      </p:to>
                                    </p:set>
                                    <p:animEffect filter="wipe(down)" transition="in">
                                      <p:cBhvr>
                                        <p:cTn dur="500" id="27"/>
                                        <p:tgtEl>
                                          <p:spTgt spid="15"/>
                                        </p:tgtEl>
                                      </p:cBhvr>
                                    </p:animEffect>
                                  </p:childTnLst>
                                </p:cTn>
                              </p:par>
                            </p:childTnLst>
                          </p:cTn>
                        </p:par>
                        <p:par>
                          <p:cTn fill="hold" id="28" nodeType="afterGroup">
                            <p:stCondLst>
                              <p:cond delay="3000"/>
                            </p:stCondLst>
                            <p:childTnLst>
                              <p:par>
                                <p:cTn fill="hold" grpId="4" id="29" nodeType="afterEffect" presetClass="entr" presetID="22" presetSubtype="4">
                                  <p:stCondLst>
                                    <p:cond delay="0"/>
                                  </p:stCondLst>
                                  <p:childTnLst>
                                    <p:set>
                                      <p:cBhvr>
                                        <p:cTn dur="1" fill="hold" id="30">
                                          <p:stCondLst>
                                            <p:cond delay="0"/>
                                          </p:stCondLst>
                                        </p:cTn>
                                        <p:tgtEl>
                                          <p:spTgt spid="16"/>
                                        </p:tgtEl>
                                        <p:attrNameLst>
                                          <p:attrName>style.visibility</p:attrName>
                                        </p:attrNameLst>
                                      </p:cBhvr>
                                      <p:to>
                                        <p:strVal val="visible"/>
                                      </p:to>
                                    </p:set>
                                    <p:animEffect filter="wipe(down)" transition="in">
                                      <p:cBhvr>
                                        <p:cTn dur="500" id="31"/>
                                        <p:tgtEl>
                                          <p:spTgt spid="16"/>
                                        </p:tgtEl>
                                      </p:cBhvr>
                                    </p:animEffect>
                                  </p:childTnLst>
                                </p:cTn>
                              </p:par>
                            </p:childTnLst>
                          </p:cTn>
                        </p:par>
                        <p:par>
                          <p:cTn fill="hold" id="32" nodeType="afterGroup">
                            <p:stCondLst>
                              <p:cond delay="3500"/>
                            </p:stCondLst>
                            <p:childTnLst>
                              <p:par>
                                <p:cTn fill="hold" grpId="4" id="33" nodeType="afterEffect" presetClass="entr" presetID="22" presetSubtype="4">
                                  <p:stCondLst>
                                    <p:cond delay="0"/>
                                  </p:stCondLst>
                                  <p:childTnLst>
                                    <p:set>
                                      <p:cBhvr>
                                        <p:cTn dur="1" fill="hold" id="34">
                                          <p:stCondLst>
                                            <p:cond delay="0"/>
                                          </p:stCondLst>
                                        </p:cTn>
                                        <p:tgtEl>
                                          <p:spTgt spid="17"/>
                                        </p:tgtEl>
                                        <p:attrNameLst>
                                          <p:attrName>style.visibility</p:attrName>
                                        </p:attrNameLst>
                                      </p:cBhvr>
                                      <p:to>
                                        <p:strVal val="visible"/>
                                      </p:to>
                                    </p:set>
                                    <p:animEffect filter="wipe(down)" transition="in">
                                      <p:cBhvr>
                                        <p:cTn dur="500" id="35"/>
                                        <p:tgtEl>
                                          <p:spTgt spid="17"/>
                                        </p:tgtEl>
                                      </p:cBhvr>
                                    </p:animEffect>
                                  </p:childTnLst>
                                </p:cTn>
                              </p:par>
                            </p:childTnLst>
                          </p:cTn>
                        </p:par>
                        <p:par>
                          <p:cTn fill="hold" id="36" nodeType="afterGroup">
                            <p:stCondLst>
                              <p:cond delay="4000"/>
                            </p:stCondLst>
                            <p:childTnLst>
                              <p:par>
                                <p:cTn fill="hold" grpId="4" id="37" nodeType="afterEffect" presetClass="entr" presetID="22" presetSubtype="4">
                                  <p:stCondLst>
                                    <p:cond delay="0"/>
                                  </p:stCondLst>
                                  <p:childTnLst>
                                    <p:set>
                                      <p:cBhvr>
                                        <p:cTn dur="1" fill="hold" id="38">
                                          <p:stCondLst>
                                            <p:cond delay="0"/>
                                          </p:stCondLst>
                                        </p:cTn>
                                        <p:tgtEl>
                                          <p:spTgt spid="18"/>
                                        </p:tgtEl>
                                        <p:attrNameLst>
                                          <p:attrName>style.visibility</p:attrName>
                                        </p:attrNameLst>
                                      </p:cBhvr>
                                      <p:to>
                                        <p:strVal val="visible"/>
                                      </p:to>
                                    </p:set>
                                    <p:animEffect filter="wipe(down)" transition="in">
                                      <p:cBhvr>
                                        <p:cTn dur="500" id="39"/>
                                        <p:tgtEl>
                                          <p:spTgt spid="18"/>
                                        </p:tgtEl>
                                      </p:cBhvr>
                                    </p:animEffect>
                                  </p:childTnLst>
                                </p:cTn>
                              </p:par>
                            </p:childTnLst>
                          </p:cTn>
                        </p:par>
                        <p:par>
                          <p:cTn fill="hold" id="40" nodeType="afterGroup">
                            <p:stCondLst>
                              <p:cond delay="4500"/>
                            </p:stCondLst>
                            <p:childTnLst>
                              <p:par>
                                <p:cTn fill="hold" grpId="0" id="41" nodeType="afterEffect" presetClass="entr" presetID="22" presetSubtype="4">
                                  <p:stCondLst>
                                    <p:cond delay="0"/>
                                  </p:stCondLst>
                                  <p:childTnLst>
                                    <p:set>
                                      <p:cBhvr>
                                        <p:cTn dur="1" fill="hold" id="42">
                                          <p:stCondLst>
                                            <p:cond delay="0"/>
                                          </p:stCondLst>
                                        </p:cTn>
                                        <p:tgtEl>
                                          <p:spTgt spid="19"/>
                                        </p:tgtEl>
                                        <p:attrNameLst>
                                          <p:attrName>style.visibility</p:attrName>
                                        </p:attrNameLst>
                                      </p:cBhvr>
                                      <p:to>
                                        <p:strVal val="visible"/>
                                      </p:to>
                                    </p:set>
                                    <p:animEffect filter="wipe(down)" transition="in">
                                      <p:cBhvr>
                                        <p:cTn dur="500" id="43"/>
                                        <p:tgtEl>
                                          <p:spTgt spid="19"/>
                                        </p:tgtEl>
                                      </p:cBhvr>
                                    </p:animEffect>
                                  </p:childTnLst>
                                </p:cTn>
                              </p:par>
                            </p:childTnLst>
                          </p:cTn>
                        </p:par>
                        <p:par>
                          <p:cTn fill="hold" id="44" nodeType="afterGroup">
                            <p:stCondLst>
                              <p:cond delay="5000"/>
                            </p:stCondLst>
                            <p:childTnLst>
                              <p:par>
                                <p:cTn fill="hold" grpId="0" id="45" nodeType="afterEffect" presetClass="entr" presetID="22" presetSubtype="4">
                                  <p:stCondLst>
                                    <p:cond delay="0"/>
                                  </p:stCondLst>
                                  <p:childTnLst>
                                    <p:set>
                                      <p:cBhvr>
                                        <p:cTn dur="1" fill="hold" id="46">
                                          <p:stCondLst>
                                            <p:cond delay="0"/>
                                          </p:stCondLst>
                                        </p:cTn>
                                        <p:tgtEl>
                                          <p:spTgt spid="21"/>
                                        </p:tgtEl>
                                        <p:attrNameLst>
                                          <p:attrName>style.visibility</p:attrName>
                                        </p:attrNameLst>
                                      </p:cBhvr>
                                      <p:to>
                                        <p:strVal val="visible"/>
                                      </p:to>
                                    </p:set>
                                    <p:animEffect filter="wipe(down)" transition="in">
                                      <p:cBhvr>
                                        <p:cTn dur="500" id="47"/>
                                        <p:tgtEl>
                                          <p:spTgt spid="21"/>
                                        </p:tgtEl>
                                      </p:cBhvr>
                                    </p:animEffect>
                                  </p:childTnLst>
                                </p:cTn>
                              </p:par>
                            </p:childTnLst>
                          </p:cTn>
                        </p:par>
                        <p:par>
                          <p:cTn fill="hold" id="48" nodeType="afterGroup">
                            <p:stCondLst>
                              <p:cond delay="5500"/>
                            </p:stCondLst>
                            <p:childTnLst>
                              <p:par>
                                <p:cTn fill="hold" grpId="0" id="49" nodeType="afterEffect" presetClass="entr" presetID="22" presetSubtype="4">
                                  <p:stCondLst>
                                    <p:cond delay="0"/>
                                  </p:stCondLst>
                                  <p:childTnLst>
                                    <p:set>
                                      <p:cBhvr>
                                        <p:cTn dur="1" fill="hold" id="50">
                                          <p:stCondLst>
                                            <p:cond delay="0"/>
                                          </p:stCondLst>
                                        </p:cTn>
                                        <p:tgtEl>
                                          <p:spTgt spid="20"/>
                                        </p:tgtEl>
                                        <p:attrNameLst>
                                          <p:attrName>style.visibility</p:attrName>
                                        </p:attrNameLst>
                                      </p:cBhvr>
                                      <p:to>
                                        <p:strVal val="visible"/>
                                      </p:to>
                                    </p:set>
                                    <p:animEffect filter="wipe(down)" transition="in">
                                      <p:cBhvr>
                                        <p:cTn dur="500" id="51"/>
                                        <p:tgtEl>
                                          <p:spTgt spid="20"/>
                                        </p:tgtEl>
                                      </p:cBhvr>
                                    </p:animEffect>
                                  </p:childTnLst>
                                </p:cTn>
                              </p:par>
                            </p:childTnLst>
                          </p:cTn>
                        </p:par>
                        <p:par>
                          <p:cTn fill="hold" id="52" nodeType="afterGroup">
                            <p:stCondLst>
                              <p:cond delay="6000"/>
                            </p:stCondLst>
                            <p:childTnLst>
                              <p:par>
                                <p:cTn fill="hold" grpId="0" id="53" nodeType="afterEffect" presetClass="entr" presetID="22" presetSubtype="4">
                                  <p:stCondLst>
                                    <p:cond delay="0"/>
                                  </p:stCondLst>
                                  <p:childTnLst>
                                    <p:set>
                                      <p:cBhvr>
                                        <p:cTn dur="1" fill="hold" id="54">
                                          <p:stCondLst>
                                            <p:cond delay="0"/>
                                          </p:stCondLst>
                                        </p:cTn>
                                        <p:tgtEl>
                                          <p:spTgt spid="22"/>
                                        </p:tgtEl>
                                        <p:attrNameLst>
                                          <p:attrName>style.visibility</p:attrName>
                                        </p:attrNameLst>
                                      </p:cBhvr>
                                      <p:to>
                                        <p:strVal val="visible"/>
                                      </p:to>
                                    </p:set>
                                    <p:animEffect filter="wipe(down)" transition="in">
                                      <p:cBhvr>
                                        <p:cTn dur="500" id="5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4" spid="15"/>
      <p:bldP grpId="4" spid="16"/>
      <p:bldP grpId="4" spid="17"/>
      <p:bldP grpId="4" spid="18"/>
      <p:bldP grpId="0" spid="19"/>
      <p:bldP grpId="0" spid="20"/>
      <p:bldP grpId="0" spid="21"/>
      <p:bldP grpId="0" spid="2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14"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4925988" cy="2770868"/>
          </a:xfrm>
          <a:prstGeom prst="rect">
            <a:avLst/>
          </a:prstGeom>
          <a:noFill/>
          <a:extLst>
            <a:ext uri="{909E8E84-426E-40DD-AFC4-6F175D3DCCD1}">
              <a14:hiddenFill>
                <a:solidFill>
                  <a:srgbClr val="FFFFFF"/>
                </a:solidFill>
              </a14:hiddenFill>
            </a:ext>
          </a:extLst>
        </p:spPr>
      </p:pic>
      <p:sp>
        <p:nvSpPr>
          <p:cNvPr id="15" name="矩形 14"/>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6" name="矩形 15"/>
          <p:cNvSpPr/>
          <p:nvPr/>
        </p:nvSpPr>
        <p:spPr>
          <a:xfrm>
            <a:off x="1316261" y="298621"/>
            <a:ext cx="2011680" cy="365760"/>
          </a:xfrm>
          <a:prstGeom prst="rect">
            <a:avLst/>
          </a:prstGeom>
        </p:spPr>
        <p:txBody>
          <a:bodyPr wrap="none">
            <a:spAutoFit/>
          </a:bodyPr>
          <a:lstStyle/>
          <a:p>
            <a:r>
              <a:rPr altLang="en-US" lang="zh-CN" sz="1800">
                <a:solidFill>
                  <a:schemeClr val="tx1">
                    <a:lumMod val="95000"/>
                    <a:lumOff val="5000"/>
                  </a:schemeClr>
                </a:solidFill>
                <a:ea charset="-122" panose="020b0503020204020204" pitchFamily="34" typeface="微软雅黑"/>
              </a:rPr>
              <a:t>单击添加文字标题</a:t>
            </a:r>
          </a:p>
        </p:txBody>
      </p:sp>
      <p:sp>
        <p:nvSpPr>
          <p:cNvPr id="17" name="矩形 16"/>
          <p:cNvSpPr/>
          <p:nvPr/>
        </p:nvSpPr>
        <p:spPr>
          <a:xfrm>
            <a:off x="1332210" y="556195"/>
            <a:ext cx="1730990" cy="304800"/>
          </a:xfrm>
          <a:prstGeom prst="rect">
            <a:avLst/>
          </a:prstGeom>
        </p:spPr>
        <p:txBody>
          <a:bodyPr wrap="none">
            <a:spAutoFit/>
          </a:bodyPr>
          <a:lstStyle/>
          <a:p>
            <a:r>
              <a:rPr altLang="zh-CN" lang="en-US" sz="1400">
                <a:solidFill>
                  <a:schemeClr val="tx1">
                    <a:lumMod val="95000"/>
                    <a:lumOff val="5000"/>
                  </a:schemeClr>
                </a:solidFill>
                <a:ea charset="-122" panose="020b0503020204020204" pitchFamily="34" typeface="微软雅黑"/>
              </a:rPr>
              <a:t>Click add text caption</a:t>
            </a:r>
          </a:p>
        </p:txBody>
      </p:sp>
      <p:sp>
        <p:nvSpPr>
          <p:cNvPr id="2" name="矩形 1"/>
          <p:cNvSpPr/>
          <p:nvPr/>
        </p:nvSpPr>
        <p:spPr>
          <a:xfrm>
            <a:off x="3086503" y="1389684"/>
            <a:ext cx="5033524" cy="1337083"/>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sz="1000">
              <a:solidFill>
                <a:schemeClr val="tx1">
                  <a:lumMod val="65000"/>
                  <a:lumOff val="35000"/>
                </a:schemeClr>
              </a:solidFill>
              <a:ea charset="-122" panose="020b0503020204020204" pitchFamily="34" typeface="微软雅黑"/>
            </a:endParaRPr>
          </a:p>
        </p:txBody>
      </p:sp>
      <p:sp>
        <p:nvSpPr>
          <p:cNvPr id="3" name="矩形 2"/>
          <p:cNvSpPr/>
          <p:nvPr/>
        </p:nvSpPr>
        <p:spPr>
          <a:xfrm>
            <a:off x="3086503" y="2851249"/>
            <a:ext cx="5033524" cy="1337083"/>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29" lIns="89858" rIns="89858" rtlCol="0" tIns="44929"/>
          <a:lstStyle/>
          <a:p>
            <a:pPr algn="ctr"/>
            <a:endParaRPr altLang="en-US" lang="zh-CN" sz="1000">
              <a:solidFill>
                <a:schemeClr val="tx1">
                  <a:lumMod val="65000"/>
                  <a:lumOff val="35000"/>
                </a:schemeClr>
              </a:solidFill>
              <a:ea charset="-122" panose="020b0503020204020204" pitchFamily="34" typeface="微软雅黑"/>
            </a:endParaRPr>
          </a:p>
        </p:txBody>
      </p:sp>
      <p:grpSp>
        <p:nvGrpSpPr>
          <p:cNvPr id="4" name="组合 3"/>
          <p:cNvGrpSpPr/>
          <p:nvPr/>
        </p:nvGrpSpPr>
        <p:grpSpPr>
          <a:xfrm>
            <a:off x="1548234" y="1144759"/>
            <a:ext cx="1458654" cy="1337083"/>
            <a:chOff x="1255712" y="1329284"/>
            <a:chExt cx="1481807" cy="1364456"/>
          </a:xfrm>
        </p:grpSpPr>
        <p:sp>
          <p:nvSpPr>
            <p:cNvPr id="5" name="矩形 4"/>
            <p:cNvSpPr/>
            <p:nvPr/>
          </p:nvSpPr>
          <p:spPr>
            <a:xfrm>
              <a:off x="1336591" y="1329284"/>
              <a:ext cx="1364456" cy="1364456"/>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tx1">
                    <a:lumMod val="65000"/>
                    <a:lumOff val="35000"/>
                  </a:schemeClr>
                </a:solidFill>
                <a:ea charset="-122" panose="020b0503020204020204" pitchFamily="34" typeface="微软雅黑"/>
              </a:endParaRPr>
            </a:p>
          </p:txBody>
        </p:sp>
        <p:pic>
          <p:nvPicPr>
            <p:cNvPr descr="\\MAGNUM\Projects\Microsoft\Cloud Power FY12\Design\ICONS_PNG\Increase.png" id="6" name="Picture 5"/>
            <p:cNvPicPr>
              <a:picLocks noChangeArrowheads="1" noChangeAspect="1"/>
            </p:cNvPicPr>
            <p:nvPr/>
          </p:nvPicPr>
          <p:blipFill>
            <a:blip r:embed="rId4">
              <a:biLevel thresh="50000"/>
            </a:blip>
            <a:stretch>
              <a:fillRect/>
            </a:stretch>
          </p:blipFill>
          <p:spPr bwMode="auto">
            <a:xfrm>
              <a:off x="1255712" y="1329284"/>
              <a:ext cx="1481807" cy="1284945"/>
            </a:xfrm>
            <a:prstGeom prst="rect">
              <a:avLst/>
            </a:prstGeom>
            <a:noFill/>
          </p:spPr>
        </p:pic>
      </p:grpSp>
      <p:grpSp>
        <p:nvGrpSpPr>
          <p:cNvPr id="7" name="组合 6"/>
          <p:cNvGrpSpPr/>
          <p:nvPr/>
        </p:nvGrpSpPr>
        <p:grpSpPr>
          <a:xfrm>
            <a:off x="1633172" y="2851249"/>
            <a:ext cx="1343136" cy="1337083"/>
            <a:chOff x="1336591" y="2820772"/>
            <a:chExt cx="1364456" cy="1364456"/>
          </a:xfrm>
        </p:grpSpPr>
        <p:sp>
          <p:nvSpPr>
            <p:cNvPr id="8" name="矩形 7"/>
            <p:cNvSpPr/>
            <p:nvPr/>
          </p:nvSpPr>
          <p:spPr>
            <a:xfrm>
              <a:off x="1336591" y="2820772"/>
              <a:ext cx="1364456" cy="1364456"/>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tx1">
                    <a:lumMod val="65000"/>
                    <a:lumOff val="35000"/>
                  </a:schemeClr>
                </a:solidFill>
                <a:ea charset="-122" panose="020b0503020204020204" pitchFamily="34" typeface="微软雅黑"/>
              </a:endParaRPr>
            </a:p>
          </p:txBody>
        </p:sp>
        <p:grpSp>
          <p:nvGrpSpPr>
            <p:cNvPr id="9" name="组合 8"/>
            <p:cNvGrpSpPr/>
            <p:nvPr/>
          </p:nvGrpSpPr>
          <p:grpSpPr>
            <a:xfrm>
              <a:off x="1459051" y="3059019"/>
              <a:ext cx="1040356" cy="947461"/>
              <a:chOff x="2065786" y="4184708"/>
              <a:chExt cx="1143803" cy="1041671"/>
            </a:xfrm>
          </p:grpSpPr>
          <p:pic>
            <p:nvPicPr>
              <p:cNvPr descr="\\MAGNUM\Projects\Microsoft\Cloud Power FY12\Design\ICONS_PNG\User.png" id="10" name="Picture 3"/>
              <p:cNvPicPr>
                <a:picLocks noChangeArrowheads="1" noChangeAspect="1"/>
              </p:cNvPicPr>
              <p:nvPr/>
            </p:nvPicPr>
            <p:blipFill>
              <a:blip r:embed="rId5">
                <a:biLevel thresh="25000"/>
              </a:blip>
              <a:stretch>
                <a:fillRect/>
              </a:stretch>
            </p:blipFill>
            <p:spPr bwMode="auto">
              <a:xfrm>
                <a:off x="2065786" y="4184708"/>
                <a:ext cx="1041942" cy="1041671"/>
              </a:xfrm>
              <a:prstGeom prst="rect">
                <a:avLst/>
              </a:prstGeom>
              <a:noFill/>
            </p:spPr>
          </p:pic>
          <p:pic>
            <p:nvPicPr>
              <p:cNvPr id="11" name="Picture 12"/>
              <p:cNvPicPr>
                <a:picLocks noChangeAspect="1"/>
              </p:cNvPicPr>
              <p:nvPr/>
            </p:nvPicPr>
            <p:blipFill>
              <a:blip r:embed="rId6">
                <a:biLevel thresh="25000"/>
                <a:extLst>
                  <a:ext uri="{28A0092B-C50C-407E-A947-70E740481C1C}">
                    <a14:useLocalDpi val="0"/>
                  </a:ext>
                </a:extLst>
              </a:blip>
              <a:stretch>
                <a:fillRect/>
              </a:stretch>
            </p:blipFill>
            <p:spPr>
              <a:xfrm flipH="1">
                <a:off x="2848917" y="4416131"/>
                <a:ext cx="360672" cy="532913"/>
              </a:xfrm>
              <a:prstGeom prst="rect">
                <a:avLst/>
              </a:prstGeom>
            </p:spPr>
          </p:pic>
        </p:grpSp>
      </p:grpSp>
      <p:sp>
        <p:nvSpPr>
          <p:cNvPr id="12" name="文本框 26"/>
          <p:cNvSpPr txBox="1"/>
          <p:nvPr/>
        </p:nvSpPr>
        <p:spPr>
          <a:xfrm>
            <a:off x="3245732" y="1460733"/>
            <a:ext cx="4874294" cy="1187138"/>
          </a:xfrm>
          <a:prstGeom prst="rect">
            <a:avLst/>
          </a:prstGeom>
          <a:noFill/>
        </p:spPr>
        <p:txBody>
          <a:bodyPr bIns="44929" lIns="89858" rIns="89858" rtlCol="0" tIns="44929" wrap="square">
            <a:spAutoFit/>
          </a:bodyPr>
          <a:lstStyle/>
          <a:p>
            <a:pPr>
              <a:lnSpc>
                <a:spcPct val="150000"/>
              </a:lnSpc>
            </a:pPr>
            <a:r>
              <a:rPr altLang="en-US" lang="zh-CN" sz="1600">
                <a:solidFill>
                  <a:schemeClr val="tx1">
                    <a:lumMod val="65000"/>
                    <a:lumOff val="35000"/>
                  </a:schemeClr>
                </a:solidFill>
                <a:latin typeface="Calibri"/>
                <a:ea charset="-122" panose="020b0503020204020204" pitchFamily="34" typeface="微软雅黑"/>
              </a:rPr>
              <a:t>添加文本说明内容添加文本说明内容添加文本说明</a:t>
            </a:r>
          </a:p>
          <a:p>
            <a:pPr>
              <a:lnSpc>
                <a:spcPct val="150000"/>
              </a:lnSpc>
            </a:pPr>
            <a:r>
              <a:rPr altLang="en-US" lang="zh-CN" sz="1600">
                <a:solidFill>
                  <a:schemeClr val="tx1">
                    <a:lumMod val="65000"/>
                    <a:lumOff val="35000"/>
                  </a:schemeClr>
                </a:solidFill>
                <a:latin typeface="Calibri"/>
                <a:ea charset="-122" panose="020b0503020204020204" pitchFamily="34" typeface="微软雅黑"/>
              </a:rPr>
              <a:t>内容添加文本说明内容添加文本说明内容添加文本</a:t>
            </a:r>
          </a:p>
          <a:p>
            <a:pPr>
              <a:lnSpc>
                <a:spcPct val="150000"/>
              </a:lnSpc>
            </a:pPr>
            <a:r>
              <a:rPr altLang="en-US" lang="zh-CN" sz="1600">
                <a:solidFill>
                  <a:schemeClr val="tx1">
                    <a:lumMod val="65000"/>
                    <a:lumOff val="35000"/>
                  </a:schemeClr>
                </a:solidFill>
                <a:latin typeface="Calibri"/>
                <a:ea charset="-122" panose="020b0503020204020204" pitchFamily="34" typeface="微软雅黑"/>
              </a:rPr>
              <a:t>说明内容添加文本说明内容添加文本说明内容添加、</a:t>
            </a:r>
          </a:p>
        </p:txBody>
      </p:sp>
      <p:sp>
        <p:nvSpPr>
          <p:cNvPr id="13" name="文本框 28"/>
          <p:cNvSpPr txBox="1"/>
          <p:nvPr/>
        </p:nvSpPr>
        <p:spPr>
          <a:xfrm>
            <a:off x="3503193" y="2896309"/>
            <a:ext cx="4874294" cy="1187138"/>
          </a:xfrm>
          <a:prstGeom prst="rect">
            <a:avLst/>
          </a:prstGeom>
          <a:noFill/>
        </p:spPr>
        <p:txBody>
          <a:bodyPr bIns="44929" lIns="89858" rIns="89858" rtlCol="0" tIns="44929" wrap="square">
            <a:spAutoFit/>
          </a:bodyPr>
          <a:lstStyle/>
          <a:p>
            <a:pPr>
              <a:lnSpc>
                <a:spcPct val="150000"/>
              </a:lnSpc>
            </a:pPr>
            <a:r>
              <a:rPr altLang="en-US" lang="zh-CN" sz="1600">
                <a:solidFill>
                  <a:schemeClr val="tx1">
                    <a:lumMod val="65000"/>
                    <a:lumOff val="35000"/>
                  </a:schemeClr>
                </a:solidFill>
                <a:latin typeface="Calibri"/>
                <a:ea charset="-122" panose="020b0503020204020204" pitchFamily="34" typeface="微软雅黑"/>
              </a:rPr>
              <a:t>添加文本说明内容添加文本说明内容添加文本说明</a:t>
            </a:r>
          </a:p>
          <a:p>
            <a:pPr>
              <a:lnSpc>
                <a:spcPct val="150000"/>
              </a:lnSpc>
            </a:pPr>
            <a:r>
              <a:rPr altLang="en-US" lang="zh-CN" sz="1600">
                <a:solidFill>
                  <a:schemeClr val="tx1">
                    <a:lumMod val="65000"/>
                    <a:lumOff val="35000"/>
                  </a:schemeClr>
                </a:solidFill>
                <a:latin typeface="Calibri"/>
                <a:ea charset="-122" panose="020b0503020204020204" pitchFamily="34" typeface="微软雅黑"/>
              </a:rPr>
              <a:t>内容添加文本说明内容添加文本说明内容添加文本</a:t>
            </a:r>
          </a:p>
          <a:p>
            <a:pPr>
              <a:lnSpc>
                <a:spcPct val="150000"/>
              </a:lnSpc>
            </a:pPr>
            <a:r>
              <a:rPr altLang="en-US" lang="zh-CN" sz="1600">
                <a:solidFill>
                  <a:schemeClr val="tx1">
                    <a:lumMod val="65000"/>
                    <a:lumOff val="35000"/>
                  </a:schemeClr>
                </a:solidFill>
                <a:latin typeface="Calibri"/>
                <a:ea charset="-122" panose="020b0503020204020204" pitchFamily="34" typeface="微软雅黑"/>
              </a:rPr>
              <a:t>说明内容添加文本说明内容添加文本说明内容添加、</a:t>
            </a:r>
          </a:p>
        </p:txBody>
      </p:sp>
    </p:spTree>
    <p:extLst>
      <p:ext uri="{BB962C8B-B14F-4D97-AF65-F5344CB8AC3E}">
        <p14:creationId val="247233599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fill="hold" id="12"/>
                                        <p:tgtEl>
                                          <p:spTgt spid="2"/>
                                        </p:tgtEl>
                                        <p:attrNameLst>
                                          <p:attrName>ppt_x</p:attrName>
                                        </p:attrNameLst>
                                      </p:cBhvr>
                                      <p:tavLst>
                                        <p:tav tm="0">
                                          <p:val>
                                            <p:strVal val="#ppt_x"/>
                                          </p:val>
                                        </p:tav>
                                        <p:tav tm="100000">
                                          <p:val>
                                            <p:strVal val="#ppt_x"/>
                                          </p:val>
                                        </p:tav>
                                      </p:tavLst>
                                    </p:anim>
                                    <p:anim calcmode="lin" valueType="num">
                                      <p:cBhvr additive="base">
                                        <p:cTn dur="500" fill="hold" id="13"/>
                                        <p:tgtEl>
                                          <p:spTgt spid="2"/>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1000" id="17"/>
                                        <p:tgtEl>
                                          <p:spTgt spid="12"/>
                                        </p:tgtEl>
                                      </p:cBhvr>
                                    </p:animEffect>
                                    <p:anim calcmode="lin" valueType="num">
                                      <p:cBhvr>
                                        <p:cTn dur="1000" fill="hold" id="18"/>
                                        <p:tgtEl>
                                          <p:spTgt spid="12"/>
                                        </p:tgtEl>
                                        <p:attrNameLst>
                                          <p:attrName>ppt_x</p:attrName>
                                        </p:attrNameLst>
                                      </p:cBhvr>
                                      <p:tavLst>
                                        <p:tav tm="0">
                                          <p:val>
                                            <p:strVal val="#ppt_x"/>
                                          </p:val>
                                        </p:tav>
                                        <p:tav tm="100000">
                                          <p:val>
                                            <p:strVal val="#ppt_x"/>
                                          </p:val>
                                        </p:tav>
                                      </p:tavLst>
                                    </p:anim>
                                    <p:anim calcmode="lin" valueType="num">
                                      <p:cBhvr>
                                        <p:cTn dur="1000" fill="hold" id="19"/>
                                        <p:tgtEl>
                                          <p:spTgt spid="1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id="21" nodeType="afterEffect" presetClass="entr" presetID="2" presetSubtype="8">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additive="base">
                                        <p:cTn dur="500" fill="hold" id="23"/>
                                        <p:tgtEl>
                                          <p:spTgt spid="7"/>
                                        </p:tgtEl>
                                        <p:attrNameLst>
                                          <p:attrName>ppt_x</p:attrName>
                                        </p:attrNameLst>
                                      </p:cBhvr>
                                      <p:tavLst>
                                        <p:tav tm="0">
                                          <p:val>
                                            <p:strVal val="0-#ppt_w/2"/>
                                          </p:val>
                                        </p:tav>
                                        <p:tav tm="100000">
                                          <p:val>
                                            <p:strVal val="#ppt_x"/>
                                          </p:val>
                                        </p:tav>
                                      </p:tavLst>
                                    </p:anim>
                                    <p:anim calcmode="lin" valueType="num">
                                      <p:cBhvr additive="base">
                                        <p:cTn dur="500" fill="hold" id="24"/>
                                        <p:tgtEl>
                                          <p:spTgt spid="7"/>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500"/>
                            </p:stCondLst>
                            <p:childTnLst>
                              <p:par>
                                <p:cTn fill="hold" grpId="0" id="26" nodeType="afterEffect" presetClass="entr" presetID="2" presetSubtype="4">
                                  <p:stCondLst>
                                    <p:cond delay="0"/>
                                  </p:stCondLst>
                                  <p:childTnLst>
                                    <p:set>
                                      <p:cBhvr>
                                        <p:cTn dur="1" fill="hold" id="27">
                                          <p:stCondLst>
                                            <p:cond delay="0"/>
                                          </p:stCondLst>
                                        </p:cTn>
                                        <p:tgtEl>
                                          <p:spTgt spid="3"/>
                                        </p:tgtEl>
                                        <p:attrNameLst>
                                          <p:attrName>style.visibility</p:attrName>
                                        </p:attrNameLst>
                                      </p:cBhvr>
                                      <p:to>
                                        <p:strVal val="visible"/>
                                      </p:to>
                                    </p:set>
                                    <p:anim calcmode="lin" valueType="num">
                                      <p:cBhvr additive="base">
                                        <p:cTn dur="500" fill="hold" id="28"/>
                                        <p:tgtEl>
                                          <p:spTgt spid="3"/>
                                        </p:tgtEl>
                                        <p:attrNameLst>
                                          <p:attrName>ppt_x</p:attrName>
                                        </p:attrNameLst>
                                      </p:cBhvr>
                                      <p:tavLst>
                                        <p:tav tm="0">
                                          <p:val>
                                            <p:strVal val="#ppt_x"/>
                                          </p:val>
                                        </p:tav>
                                        <p:tav tm="100000">
                                          <p:val>
                                            <p:strVal val="#ppt_x"/>
                                          </p:val>
                                        </p:tav>
                                      </p:tavLst>
                                    </p:anim>
                                    <p:anim calcmode="lin" valueType="num">
                                      <p:cBhvr additive="base">
                                        <p:cTn dur="500" fill="hold" id="29"/>
                                        <p:tgtEl>
                                          <p:spTgt spid="3"/>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3000"/>
                            </p:stCondLst>
                            <p:childTnLst>
                              <p:par>
                                <p:cTn fill="hold" grpId="0" id="31" nodeType="afterEffect" presetClass="entr" presetID="42" presetSubtype="0">
                                  <p:stCondLst>
                                    <p:cond delay="0"/>
                                  </p:stCondLst>
                                  <p:childTnLst>
                                    <p:set>
                                      <p:cBhvr>
                                        <p:cTn dur="1" fill="hold" id="32">
                                          <p:stCondLst>
                                            <p:cond delay="0"/>
                                          </p:stCondLst>
                                        </p:cTn>
                                        <p:tgtEl>
                                          <p:spTgt spid="13"/>
                                        </p:tgtEl>
                                        <p:attrNameLst>
                                          <p:attrName>style.visibility</p:attrName>
                                        </p:attrNameLst>
                                      </p:cBhvr>
                                      <p:to>
                                        <p:strVal val="visible"/>
                                      </p:to>
                                    </p:set>
                                    <p:animEffect filter="fade" transition="in">
                                      <p:cBhvr>
                                        <p:cTn dur="1000" id="33"/>
                                        <p:tgtEl>
                                          <p:spTgt spid="13"/>
                                        </p:tgtEl>
                                      </p:cBhvr>
                                    </p:animEffect>
                                    <p:anim calcmode="lin" valueType="num">
                                      <p:cBhvr>
                                        <p:cTn dur="1000" fill="hold" id="34"/>
                                        <p:tgtEl>
                                          <p:spTgt spid="13"/>
                                        </p:tgtEl>
                                        <p:attrNameLst>
                                          <p:attrName>ppt_x</p:attrName>
                                        </p:attrNameLst>
                                      </p:cBhvr>
                                      <p:tavLst>
                                        <p:tav tm="0">
                                          <p:val>
                                            <p:strVal val="#ppt_x"/>
                                          </p:val>
                                        </p:tav>
                                        <p:tav tm="100000">
                                          <p:val>
                                            <p:strVal val="#ppt_x"/>
                                          </p:val>
                                        </p:tav>
                                      </p:tavLst>
                                    </p:anim>
                                    <p:anim calcmode="lin" valueType="num">
                                      <p:cBhvr>
                                        <p:cTn dur="1000" fill="hold" id="35"/>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2"/>
      <p:bldP grpId="0" spid="1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复件 (4) 复件 4\ba8d822b65905f90.jpg" id="3" name="Picture 2"/>
          <p:cNvPicPr>
            <a:picLocks noChangeArrowheads="1" noChangeAspect="1"/>
          </p:cNvPicPr>
          <p:nvPr/>
        </p:nvPicPr>
        <p:blipFill>
          <a:blip r:embed="rId3">
            <a:extLst>
              <a:ext uri="{28A0092B-C50C-407E-A947-70E740481C1C}">
                <a14:useLocalDpi val="0"/>
              </a:ext>
            </a:extLst>
          </a:blip>
          <a:stretch>
            <a:fillRect/>
          </a:stretch>
        </p:blipFill>
        <p:spPr bwMode="auto">
          <a:xfrm>
            <a:off x="6622" y="-17461"/>
            <a:ext cx="8991600" cy="5057774"/>
          </a:xfrm>
          <a:prstGeom prst="rect">
            <a:avLst/>
          </a:prstGeom>
          <a:noFill/>
          <a:extLst>
            <a:ext uri="{909E8E84-426E-40DD-AFC4-6F175D3DCCD1}">
              <a14:hiddenFill>
                <a:solidFill>
                  <a:srgbClr val="FFFFFF"/>
                </a:solidFill>
              </a14:hiddenFill>
            </a:ext>
          </a:extLst>
        </p:spPr>
      </p:pic>
      <p:sp>
        <p:nvSpPr>
          <p:cNvPr id="4" name="矩形 3"/>
          <p:cNvSpPr/>
          <p:nvPr/>
        </p:nvSpPr>
        <p:spPr>
          <a:xfrm>
            <a:off x="3265194" y="1923767"/>
            <a:ext cx="3434080" cy="579120"/>
          </a:xfrm>
          <a:prstGeom prst="rect">
            <a:avLst/>
          </a:prstGeom>
        </p:spPr>
        <p:txBody>
          <a:bodyPr wrap="none">
            <a:spAutoFit/>
          </a:bodyPr>
          <a:lstStyle/>
          <a:p>
            <a:r>
              <a:rPr altLang="en-US" lang="zh-CN" sz="3200">
                <a:solidFill>
                  <a:schemeClr val="tx1">
                    <a:lumMod val="95000"/>
                    <a:lumOff val="5000"/>
                  </a:schemeClr>
                </a:solidFill>
                <a:latin charset="-122" panose="020b0503020204020204" pitchFamily="34" typeface="微软雅黑"/>
                <a:ea charset="-122" panose="020b0503020204020204" pitchFamily="34" typeface="微软雅黑"/>
              </a:rPr>
              <a:t>单击添加文字标题</a:t>
            </a:r>
          </a:p>
        </p:txBody>
      </p:sp>
      <p:sp>
        <p:nvSpPr>
          <p:cNvPr id="5" name="矩形 4"/>
          <p:cNvSpPr/>
          <p:nvPr/>
        </p:nvSpPr>
        <p:spPr>
          <a:xfrm>
            <a:off x="2412330" y="1779751"/>
            <a:ext cx="878205" cy="914400"/>
          </a:xfrm>
          <a:prstGeom prst="rect">
            <a:avLst/>
          </a:prstGeom>
        </p:spPr>
        <p:txBody>
          <a:bodyPr wrap="none">
            <a:spAutoFit/>
          </a:bodyPr>
          <a:lstStyle/>
          <a:p>
            <a:r>
              <a:rPr altLang="zh-CN" lang="en-US" sz="5400">
                <a:solidFill>
                  <a:schemeClr val="tx1">
                    <a:lumMod val="95000"/>
                    <a:lumOff val="5000"/>
                  </a:schemeClr>
                </a:solidFill>
                <a:ea charset="-122" panose="020b0503020204020204" pitchFamily="34" typeface="微软雅黑"/>
              </a:rPr>
              <a:t>02</a:t>
            </a:r>
          </a:p>
        </p:txBody>
      </p:sp>
      <p:cxnSp>
        <p:nvCxnSpPr>
          <p:cNvPr id="6" name="直接连接符 5"/>
          <p:cNvCxnSpPr/>
          <p:nvPr/>
        </p:nvCxnSpPr>
        <p:spPr>
          <a:xfrm>
            <a:off x="2556346" y="2643847"/>
            <a:ext cx="576064" cy="0"/>
          </a:xfrm>
          <a:prstGeom prst="line">
            <a:avLst/>
          </a:prstGeom>
          <a:ln w="25400">
            <a:solidFill>
              <a:srgbClr val="EB193E"/>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298220" y="2346523"/>
            <a:ext cx="2824083" cy="457200"/>
          </a:xfrm>
          <a:prstGeom prst="rect">
            <a:avLst/>
          </a:prstGeom>
        </p:spPr>
        <p:txBody>
          <a:bodyPr wrap="none">
            <a:spAutoFit/>
          </a:bodyPr>
          <a:lstStyle/>
          <a:p>
            <a:r>
              <a:rPr altLang="zh-CN" lang="en-US" sz="2400">
                <a:solidFill>
                  <a:schemeClr val="tx1">
                    <a:lumMod val="95000"/>
                    <a:lumOff val="5000"/>
                  </a:schemeClr>
                </a:solidFill>
                <a:ea charset="-122" panose="020b0503020204020204" pitchFamily="34" typeface="微软雅黑"/>
              </a:rPr>
              <a:t>Click add text caption</a:t>
            </a:r>
          </a:p>
        </p:txBody>
      </p:sp>
    </p:spTree>
    <p:extLst>
      <p:ext uri="{BB962C8B-B14F-4D97-AF65-F5344CB8AC3E}">
        <p14:creationId val="4073793381"/>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6" presetSubtype="21">
                                  <p:stCondLst>
                                    <p:cond delay="0"/>
                                  </p:stCondLst>
                                  <p:childTnLst>
                                    <p:set>
                                      <p:cBhvr>
                                        <p:cTn dur="1" fill="hold" id="16">
                                          <p:stCondLst>
                                            <p:cond delay="0"/>
                                          </p:stCondLst>
                                        </p:cTn>
                                        <p:tgtEl>
                                          <p:spTgt spid="4"/>
                                        </p:tgtEl>
                                        <p:attrNameLst>
                                          <p:attrName>style.visibility</p:attrName>
                                        </p:attrNameLst>
                                      </p:cBhvr>
                                      <p:to>
                                        <p:strVal val="visible"/>
                                      </p:to>
                                    </p:set>
                                    <p:animEffect filter="barn(inVertical)" transition="in">
                                      <p:cBhvr>
                                        <p:cTn dur="500" id="17"/>
                                        <p:tgtEl>
                                          <p:spTgt spid="4"/>
                                        </p:tgtEl>
                                      </p:cBhvr>
                                    </p:animEffect>
                                  </p:childTnLst>
                                </p:cTn>
                              </p:par>
                            </p:childTnLst>
                          </p:cTn>
                        </p:par>
                        <p:par>
                          <p:cTn fill="hold" id="18" nodeType="afterGroup">
                            <p:stCondLst>
                              <p:cond delay="1500"/>
                            </p:stCondLst>
                            <p:childTnLst>
                              <p:par>
                                <p:cTn fill="hold" grpId="0" id="19" nodeType="afterEffect" presetClass="entr" presetID="42" presetSubtype="0">
                                  <p:stCondLst>
                                    <p:cond delay="0"/>
                                  </p:stCondLst>
                                  <p:childTnLst>
                                    <p:set>
                                      <p:cBhvr>
                                        <p:cTn dur="1" fill="hold" id="20">
                                          <p:stCondLst>
                                            <p:cond delay="0"/>
                                          </p:stCondLst>
                                        </p:cTn>
                                        <p:tgtEl>
                                          <p:spTgt spid="7"/>
                                        </p:tgtEl>
                                        <p:attrNameLst>
                                          <p:attrName>style.visibility</p:attrName>
                                        </p:attrNameLst>
                                      </p:cBhvr>
                                      <p:to>
                                        <p:strVal val="visible"/>
                                      </p:to>
                                    </p:set>
                                    <p:animEffect filter="fade" transition="in">
                                      <p:cBhvr>
                                        <p:cTn dur="1000" id="21"/>
                                        <p:tgtEl>
                                          <p:spTgt spid="7"/>
                                        </p:tgtEl>
                                      </p:cBhvr>
                                    </p:animEffect>
                                    <p:anim calcmode="lin" valueType="num">
                                      <p:cBhvr>
                                        <p:cTn dur="1000" fill="hold" id="22"/>
                                        <p:tgtEl>
                                          <p:spTgt spid="7"/>
                                        </p:tgtEl>
                                        <p:attrNameLst>
                                          <p:attrName>ppt_x</p:attrName>
                                        </p:attrNameLst>
                                      </p:cBhvr>
                                      <p:tavLst>
                                        <p:tav tm="0">
                                          <p:val>
                                            <p:strVal val="#ppt_x"/>
                                          </p:val>
                                        </p:tav>
                                        <p:tav tm="100000">
                                          <p:val>
                                            <p:strVal val="#ppt_x"/>
                                          </p:val>
                                        </p:tav>
                                      </p:tavLst>
                                    </p:anim>
                                    <p:anim calcmode="lin" valueType="num">
                                      <p:cBhvr>
                                        <p:cTn dur="1000" fill="hold" id="23"/>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Lst>
  </p:timing>
</p:sld>
</file>

<file path=ppt/tags/tag1.xml><?xml version="1.0" encoding="utf-8"?>
<p:tagLst xmlns:p="http://schemas.openxmlformats.org/presentationml/2006/main">
  <p:tag name="TIMING" val="|3.2|2.1|2.4"/>
</p:tagLst>
</file>

<file path=ppt/tags/tag10.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BIND_DECORATION_IDS" val="custom20164360_17*l_i*1_2;custom20164360_17*l_i*1_1"/>
  <p:tag name="KSO_WM_UNIT_CLEAR" val="0"/>
  <p:tag name="KSO_WM_UNIT_COMPATIBLE" val="1"/>
  <p:tag name="KSO_WM_UNIT_FILL_FORE_SCHEMECOLOR_INDEX" val="14"/>
  <p:tag name="KSO_WM_UNIT_FILL_TYPE" val="1"/>
  <p:tag name="KSO_WM_UNIT_HIGHLIGHT" val="0"/>
  <p:tag name="KSO_WM_UNIT_ID" val="custom20164360_17*l_h_g*1_2_1"/>
  <p:tag name="KSO_WM_UNIT_INDEX" val="1_2_1"/>
  <p:tag name="KSO_WM_UNIT_LAYERLEVEL" val="1_1_1"/>
  <p:tag name="KSO_WM_UNIT_PRESET_TEXT_INDEX" val="3"/>
  <p:tag name="KSO_WM_UNIT_PRESET_TEXT_LEN" val="12"/>
  <p:tag name="KSO_WM_UNIT_RELATE_UNITID" val="custom20164360_17*l_h_f*1_2_1"/>
  <p:tag name="KSO_WM_UNIT_TEXT_FILL_FORE_SCHEMECOLOR_INDEX" val="6"/>
  <p:tag name="KSO_WM_UNIT_TEXT_FILL_TYPE" val="1"/>
  <p:tag name="KSO_WM_UNIT_TYPE" val="l_h_g"/>
  <p:tag name="KSO_WM_UNIT_USESOURCEFORMAT_APPLY" val="1"/>
  <p:tag name="KSO_WM_UNIT_VALUE" val="8"/>
</p:tagLst>
</file>

<file path=ppt/tags/tag11.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BIND_DECORATION_IDS" val="custom20164360_17*l_i*1_2;custom20164360_17*l_i*1_1"/>
  <p:tag name="KSO_WM_UNIT_CLEAR" val="0"/>
  <p:tag name="KSO_WM_UNIT_COMPATIBLE" val="0"/>
  <p:tag name="KSO_WM_UNIT_HIGHLIGHT" val="0"/>
  <p:tag name="KSO_WM_UNIT_ID" val="custom20164360_17*l_h_f*1_2_1"/>
  <p:tag name="KSO_WM_UNIT_INDEX" val="1_2_1"/>
  <p:tag name="KSO_WM_UNIT_LAYERLEVEL" val="1_1_1"/>
  <p:tag name="KSO_WM_UNIT_PRESET_TEXT_INDEX" val="4"/>
  <p:tag name="KSO_WM_UNIT_PRESET_TEXT_LEN" val="26"/>
  <p:tag name="KSO_WM_UNIT_TEXT_FILL_FORE_SCHEMECOLOR_INDEX" val="14"/>
  <p:tag name="KSO_WM_UNIT_TEXT_FILL_TYPE" val="1"/>
  <p:tag name="KSO_WM_UNIT_TYPE" val="l_h_f"/>
  <p:tag name="KSO_WM_UNIT_USESOURCEFORMAT_APPLY" val="1"/>
  <p:tag name="KSO_WM_UNIT_VALUE" val="14"/>
</p:tagLst>
</file>

<file path=ppt/tags/tag12.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FILL_FORE_SCHEMECOLOR_INDEX" val="5"/>
  <p:tag name="KSO_WM_UNIT_FILL_TYPE" val="1"/>
  <p:tag name="KSO_WM_UNIT_ID" val="custom20164360_17*l_i*1_5"/>
  <p:tag name="KSO_WM_UNIT_INDEX" val="1_5"/>
  <p:tag name="KSO_WM_UNIT_LAYERLEVEL" val="1_1"/>
  <p:tag name="KSO_WM_UNIT_TEXT_FILL_FORE_SCHEMECOLOR_INDEX" val="2"/>
  <p:tag name="KSO_WM_UNIT_TEXT_FILL_TYPE" val="1"/>
  <p:tag name="KSO_WM_UNIT_TYPE" val="l_i"/>
  <p:tag name="KSO_WM_UNIT_USESOURCEFORMAT_APPLY" val="1"/>
</p:tagLst>
</file>

<file path=ppt/tags/tag13.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ID" val="custom20164360_17*l_i*1_6"/>
  <p:tag name="KSO_WM_UNIT_INDEX" val="1_6"/>
  <p:tag name="KSO_WM_UNIT_LAYERLEVEL" val="1_1"/>
  <p:tag name="KSO_WM_UNIT_LINE_FILL_TYPE" val="2"/>
  <p:tag name="KSO_WM_UNIT_LINE_FORE_SCHEMECOLOR_INDEX" val="14"/>
  <p:tag name="KSO_WM_UNIT_TYPE" val="l_i"/>
  <p:tag name="KSO_WM_UNIT_USESOURCEFORMAT_APPLY" val="1"/>
</p:tagLst>
</file>

<file path=ppt/tags/tag14.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BIND_DECORATION_IDS" val="custom20164360_17*l_i*1_5;custom20164360_17*l_i*1_6"/>
  <p:tag name="KSO_WM_UNIT_CLEAR" val="0"/>
  <p:tag name="KSO_WM_UNIT_COMPATIBLE" val="0"/>
  <p:tag name="KSO_WM_UNIT_FILL_FORE_SCHEMECOLOR_INDEX" val="14"/>
  <p:tag name="KSO_WM_UNIT_FILL_TYPE" val="1"/>
  <p:tag name="KSO_WM_UNIT_HIGHLIGHT" val="1"/>
  <p:tag name="KSO_WM_UNIT_ID" val="custom20164360_17*l_h_f*1_1_2"/>
  <p:tag name="KSO_WM_UNIT_INDEX" val="1_1_2"/>
  <p:tag name="KSO_WM_UNIT_LAYERLEVEL" val="1_1_1"/>
  <p:tag name="KSO_WM_UNIT_LINE_FILL_TYPE" val="2"/>
  <p:tag name="KSO_WM_UNIT_LINE_FORE_SCHEMECOLOR_INDEX" val="5"/>
  <p:tag name="KSO_WM_UNIT_PRESET_TEXT" val="45%"/>
  <p:tag name="KSO_WM_UNIT_TEXT_FILL_FORE_SCHEMECOLOR_INDEX" val="5"/>
  <p:tag name="KSO_WM_UNIT_TEXT_FILL_TYPE" val="1"/>
  <p:tag name="KSO_WM_UNIT_TYPE" val="l_h_f"/>
  <p:tag name="KSO_WM_UNIT_USESOURCEFORMAT_APPLY" val="1"/>
  <p:tag name="KSO_WM_UNIT_VALUE" val="9"/>
</p:tagLst>
</file>

<file path=ppt/tags/tag15.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BIND_DECORATION_IDS" val="custom20164360_17*l_i*1_5;custom20164360_17*l_i*1_6"/>
  <p:tag name="KSO_WM_UNIT_CLEAR" val="0"/>
  <p:tag name="KSO_WM_UNIT_COMPATIBLE" val="1"/>
  <p:tag name="KSO_WM_UNIT_FILL_FORE_SCHEMECOLOR_INDEX" val="14"/>
  <p:tag name="KSO_WM_UNIT_FILL_TYPE" val="1"/>
  <p:tag name="KSO_WM_UNIT_HIGHLIGHT" val="0"/>
  <p:tag name="KSO_WM_UNIT_ID" val="custom20164360_17*l_h_g*1_1_1"/>
  <p:tag name="KSO_WM_UNIT_INDEX" val="1_1_1"/>
  <p:tag name="KSO_WM_UNIT_LAYERLEVEL" val="1_1_1"/>
  <p:tag name="KSO_WM_UNIT_PRESET_TEXT_INDEX" val="3"/>
  <p:tag name="KSO_WM_UNIT_PRESET_TEXT_LEN" val="12"/>
  <p:tag name="KSO_WM_UNIT_RELATE_UNITID" val="custom20164360_17*l_h_f*1_1_1"/>
  <p:tag name="KSO_WM_UNIT_TEXT_FILL_FORE_SCHEMECOLOR_INDEX" val="5"/>
  <p:tag name="KSO_WM_UNIT_TEXT_FILL_TYPE" val="1"/>
  <p:tag name="KSO_WM_UNIT_TYPE" val="l_h_g"/>
  <p:tag name="KSO_WM_UNIT_USESOURCEFORMAT_APPLY" val="1"/>
  <p:tag name="KSO_WM_UNIT_VALUE" val="8"/>
</p:tagLst>
</file>

<file path=ppt/tags/tag16.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BIND_DECORATION_IDS" val="custom20164360_17*l_i*1_5;custom20164360_17*l_i*1_6"/>
  <p:tag name="KSO_WM_UNIT_CLEAR" val="0"/>
  <p:tag name="KSO_WM_UNIT_COMPATIBLE" val="0"/>
  <p:tag name="KSO_WM_UNIT_HIGHLIGHT" val="0"/>
  <p:tag name="KSO_WM_UNIT_ID" val="custom20164360_17*l_h_f*1_1_1"/>
  <p:tag name="KSO_WM_UNIT_INDEX" val="1_1_1"/>
  <p:tag name="KSO_WM_UNIT_LAYERLEVEL" val="1_1_1"/>
  <p:tag name="KSO_WM_UNIT_PRESET_TEXT_INDEX" val="4"/>
  <p:tag name="KSO_WM_UNIT_PRESET_TEXT_LEN" val="26"/>
  <p:tag name="KSO_WM_UNIT_TEXT_FILL_FORE_SCHEMECOLOR_INDEX" val="14"/>
  <p:tag name="KSO_WM_UNIT_TEXT_FILL_TYPE" val="1"/>
  <p:tag name="KSO_WM_UNIT_TYPE" val="l_h_f"/>
  <p:tag name="KSO_WM_UNIT_USESOURCEFORMAT_APPLY" val="1"/>
  <p:tag name="KSO_WM_UNIT_VALUE" val="14"/>
</p:tagLst>
</file>

<file path=ppt/tags/tag17.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FILL_FORE_SCHEMECOLOR_INDEX" val="9"/>
  <p:tag name="KSO_WM_UNIT_FILL_TYPE" val="1"/>
  <p:tag name="KSO_WM_UNIT_ID" val="custom20164360_17*l_i*1_7"/>
  <p:tag name="KSO_WM_UNIT_INDEX" val="1_7"/>
  <p:tag name="KSO_WM_UNIT_LAYERLEVEL" val="1_1"/>
  <p:tag name="KSO_WM_UNIT_TEXT_FILL_FORE_SCHEMECOLOR_INDEX" val="2"/>
  <p:tag name="KSO_WM_UNIT_TEXT_FILL_TYPE" val="1"/>
  <p:tag name="KSO_WM_UNIT_TYPE" val="l_i"/>
  <p:tag name="KSO_WM_UNIT_USESOURCEFORMAT_APPLY" val="1"/>
</p:tagLst>
</file>

<file path=ppt/tags/tag18.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ID" val="custom20164360_17*l_i*1_8"/>
  <p:tag name="KSO_WM_UNIT_INDEX" val="1_8"/>
  <p:tag name="KSO_WM_UNIT_LAYERLEVEL" val="1_1"/>
  <p:tag name="KSO_WM_UNIT_LINE_FILL_TYPE" val="2"/>
  <p:tag name="KSO_WM_UNIT_LINE_FORE_SCHEMECOLOR_INDEX" val="14"/>
  <p:tag name="KSO_WM_UNIT_TYPE" val="l_i"/>
  <p:tag name="KSO_WM_UNIT_USESOURCEFORMAT_APPLY" val="1"/>
</p:tagLst>
</file>

<file path=ppt/tags/tag19.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CLEAR" val="0"/>
  <p:tag name="KSO_WM_UNIT_COMPATIBLE" val="0"/>
  <p:tag name="KSO_WM_UNIT_FILL_FORE_SCHEMECOLOR_INDEX" val="14"/>
  <p:tag name="KSO_WM_UNIT_FILL_TYPE" val="1"/>
  <p:tag name="KSO_WM_UNIT_HIGHLIGHT" val="1"/>
  <p:tag name="KSO_WM_UNIT_ID" val="custom20164360_17*l_h_f*1_5_2"/>
  <p:tag name="KSO_WM_UNIT_INDEX" val="1_5_2"/>
  <p:tag name="KSO_WM_UNIT_LAYERLEVEL" val="1_1_1"/>
  <p:tag name="KSO_WM_UNIT_LINE_FILL_TYPE" val="2"/>
  <p:tag name="KSO_WM_UNIT_LINE_FORE_SCHEMECOLOR_INDEX" val="9"/>
  <p:tag name="KSO_WM_UNIT_PRESET_TEXT" val="55%"/>
  <p:tag name="KSO_WM_UNIT_TEXT_FILL_FORE_SCHEMECOLOR_INDEX" val="9"/>
  <p:tag name="KSO_WM_UNIT_TEXT_FILL_TYPE" val="1"/>
  <p:tag name="KSO_WM_UNIT_TYPE" val="l_h_f"/>
  <p:tag name="KSO_WM_UNIT_USESOURCEFORMAT_APPLY" val="1"/>
  <p:tag name="KSO_WM_UNIT_VALUE" val="9"/>
</p:tagLst>
</file>

<file path=ppt/tags/tag2.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FILL_FORE_SCHEMECOLOR_INDEX" val="7"/>
  <p:tag name="KSO_WM_UNIT_FILL_TYPE" val="1"/>
  <p:tag name="KSO_WM_UNIT_ID" val="custom20164360_17*l_i*1_1"/>
  <p:tag name="KSO_WM_UNIT_INDEX" val="1_1"/>
  <p:tag name="KSO_WM_UNIT_LAYERLEVEL" val="1_1"/>
  <p:tag name="KSO_WM_UNIT_TEXT_FILL_FORE_SCHEMECOLOR_INDEX" val="2"/>
  <p:tag name="KSO_WM_UNIT_TEXT_FILL_TYPE" val="1"/>
  <p:tag name="KSO_WM_UNIT_TYPE" val="l_i"/>
  <p:tag name="KSO_WM_UNIT_USESOURCEFORMAT_APPLY" val="1"/>
</p:tagLst>
</file>

<file path=ppt/tags/tag20.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CLEAR" val="0"/>
  <p:tag name="KSO_WM_UNIT_COMPATIBLE" val="1"/>
  <p:tag name="KSO_WM_UNIT_FILL_FORE_SCHEMECOLOR_INDEX" val="14"/>
  <p:tag name="KSO_WM_UNIT_FILL_TYPE" val="1"/>
  <p:tag name="KSO_WM_UNIT_HIGHLIGHT" val="0"/>
  <p:tag name="KSO_WM_UNIT_ID" val="custom20164360_17*l_h_g*1_5_1"/>
  <p:tag name="KSO_WM_UNIT_INDEX" val="1_5_1"/>
  <p:tag name="KSO_WM_UNIT_LAYERLEVEL" val="1_1_1"/>
  <p:tag name="KSO_WM_UNIT_PRESET_TEXT_INDEX" val="3"/>
  <p:tag name="KSO_WM_UNIT_PRESET_TEXT_LEN" val="12"/>
  <p:tag name="KSO_WM_UNIT_RELATE_UNITID" val="custom20164360_17*l_h_f*1_5_1"/>
  <p:tag name="KSO_WM_UNIT_TEXT_FILL_FORE_SCHEMECOLOR_INDEX" val="9"/>
  <p:tag name="KSO_WM_UNIT_TEXT_FILL_TYPE" val="1"/>
  <p:tag name="KSO_WM_UNIT_TYPE" val="l_h_g"/>
  <p:tag name="KSO_WM_UNIT_USESOURCEFORMAT_APPLY" val="1"/>
  <p:tag name="KSO_WM_UNIT_VALUE" val="8"/>
</p:tagLst>
</file>

<file path=ppt/tags/tag21.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CLEAR" val="0"/>
  <p:tag name="KSO_WM_UNIT_COMPATIBLE" val="0"/>
  <p:tag name="KSO_WM_UNIT_HIGHLIGHT" val="0"/>
  <p:tag name="KSO_WM_UNIT_ID" val="custom20164360_17*l_h_f*1_5_1"/>
  <p:tag name="KSO_WM_UNIT_INDEX" val="1_5_1"/>
  <p:tag name="KSO_WM_UNIT_LAYERLEVEL" val="1_1_1"/>
  <p:tag name="KSO_WM_UNIT_PRESET_TEXT_INDEX" val="4"/>
  <p:tag name="KSO_WM_UNIT_PRESET_TEXT_LEN" val="26"/>
  <p:tag name="KSO_WM_UNIT_TEXT_FILL_FORE_SCHEMECOLOR_INDEX" val="14"/>
  <p:tag name="KSO_WM_UNIT_TEXT_FILL_TYPE" val="1"/>
  <p:tag name="KSO_WM_UNIT_TYPE" val="l_h_f"/>
  <p:tag name="KSO_WM_UNIT_USESOURCEFORMAT_APPLY" val="1"/>
  <p:tag name="KSO_WM_UNIT_VALUE" val="14"/>
</p:tagLst>
</file>

<file path=ppt/tags/tag22.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FILL_FORE_SCHEMECOLOR_INDEX" val="8"/>
  <p:tag name="KSO_WM_UNIT_FILL_TYPE" val="1"/>
  <p:tag name="KSO_WM_UNIT_ID" val="custom20164360_17*l_i*1_9"/>
  <p:tag name="KSO_WM_UNIT_INDEX" val="1_9"/>
  <p:tag name="KSO_WM_UNIT_LAYERLEVEL" val="1_1"/>
  <p:tag name="KSO_WM_UNIT_TEXT_FILL_FORE_SCHEMECOLOR_INDEX" val="2"/>
  <p:tag name="KSO_WM_UNIT_TEXT_FILL_TYPE" val="1"/>
  <p:tag name="KSO_WM_UNIT_TYPE" val="l_i"/>
  <p:tag name="KSO_WM_UNIT_USESOURCEFORMAT_APPLY" val="1"/>
</p:tagLst>
</file>

<file path=ppt/tags/tag23.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ID" val="custom20164360_17*l_i*1_10"/>
  <p:tag name="KSO_WM_UNIT_INDEX" val="1_10"/>
  <p:tag name="KSO_WM_UNIT_LAYERLEVEL" val="1_1"/>
  <p:tag name="KSO_WM_UNIT_LINE_FILL_TYPE" val="2"/>
  <p:tag name="KSO_WM_UNIT_LINE_FORE_SCHEMECOLOR_INDEX" val="14"/>
  <p:tag name="KSO_WM_UNIT_TYPE" val="l_i"/>
  <p:tag name="KSO_WM_UNIT_USESOURCEFORMAT_APPLY" val="1"/>
</p:tagLst>
</file>

<file path=ppt/tags/tag24.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BIND_DECORATION_IDS" val="custom20164360_17*l_i*1_8;custom20164360_17*l_i*1_7"/>
  <p:tag name="KSO_WM_UNIT_CLEAR" val="0"/>
  <p:tag name="KSO_WM_UNIT_COMPATIBLE" val="0"/>
  <p:tag name="KSO_WM_UNIT_FILL_FORE_SCHEMECOLOR_INDEX" val="14"/>
  <p:tag name="KSO_WM_UNIT_FILL_TYPE" val="1"/>
  <p:tag name="KSO_WM_UNIT_HIGHLIGHT" val="1"/>
  <p:tag name="KSO_WM_UNIT_ID" val="custom20164360_17*l_h_f*1_4_2"/>
  <p:tag name="KSO_WM_UNIT_INDEX" val="1_4_2"/>
  <p:tag name="KSO_WM_UNIT_LAYERLEVEL" val="1_1_1"/>
  <p:tag name="KSO_WM_UNIT_LINE_FILL_TYPE" val="2"/>
  <p:tag name="KSO_WM_UNIT_LINE_FORE_SCHEMECOLOR_INDEX" val="8"/>
  <p:tag name="KSO_WM_UNIT_PRESET_TEXT" val="45%"/>
  <p:tag name="KSO_WM_UNIT_TEXT_FILL_FORE_SCHEMECOLOR_INDEX" val="8"/>
  <p:tag name="KSO_WM_UNIT_TEXT_FILL_TYPE" val="1"/>
  <p:tag name="KSO_WM_UNIT_TYPE" val="l_h_f"/>
  <p:tag name="KSO_WM_UNIT_USESOURCEFORMAT_APPLY" val="1"/>
  <p:tag name="KSO_WM_UNIT_VALUE" val="9"/>
</p:tagLst>
</file>

<file path=ppt/tags/tag25.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BIND_DECORATION_IDS" val="custom20164360_17*l_i*1_8;custom20164360_17*l_i*1_7"/>
  <p:tag name="KSO_WM_UNIT_CLEAR" val="0"/>
  <p:tag name="KSO_WM_UNIT_COMPATIBLE" val="1"/>
  <p:tag name="KSO_WM_UNIT_FILL_FORE_SCHEMECOLOR_INDEX" val="14"/>
  <p:tag name="KSO_WM_UNIT_FILL_TYPE" val="1"/>
  <p:tag name="KSO_WM_UNIT_HIGHLIGHT" val="0"/>
  <p:tag name="KSO_WM_UNIT_ID" val="custom20164360_17*l_h_g*1_4_1"/>
  <p:tag name="KSO_WM_UNIT_INDEX" val="1_4_1"/>
  <p:tag name="KSO_WM_UNIT_LAYERLEVEL" val="1_1_1"/>
  <p:tag name="KSO_WM_UNIT_PRESET_TEXT_INDEX" val="3"/>
  <p:tag name="KSO_WM_UNIT_PRESET_TEXT_LEN" val="12"/>
  <p:tag name="KSO_WM_UNIT_RELATE_UNITID" val="custom20164360_17*l_h_f*1_4_1"/>
  <p:tag name="KSO_WM_UNIT_TEXT_FILL_FORE_SCHEMECOLOR_INDEX" val="8"/>
  <p:tag name="KSO_WM_UNIT_TEXT_FILL_TYPE" val="1"/>
  <p:tag name="KSO_WM_UNIT_TYPE" val="l_h_g"/>
  <p:tag name="KSO_WM_UNIT_USESOURCEFORMAT_APPLY" val="1"/>
  <p:tag name="KSO_WM_UNIT_VALUE" val="8"/>
</p:tagLst>
</file>

<file path=ppt/tags/tag26.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BIND_DECORATION_IDS" val="custom20164360_17*l_i*1_8;custom20164360_17*l_i*1_7"/>
  <p:tag name="KSO_WM_UNIT_CLEAR" val="0"/>
  <p:tag name="KSO_WM_UNIT_COMPATIBLE" val="0"/>
  <p:tag name="KSO_WM_UNIT_HIGHLIGHT" val="0"/>
  <p:tag name="KSO_WM_UNIT_ID" val="custom20164360_17*l_h_f*1_4_1"/>
  <p:tag name="KSO_WM_UNIT_INDEX" val="1_4_1"/>
  <p:tag name="KSO_WM_UNIT_LAYERLEVEL" val="1_1_1"/>
  <p:tag name="KSO_WM_UNIT_PRESET_TEXT_INDEX" val="4"/>
  <p:tag name="KSO_WM_UNIT_PRESET_TEXT_LEN" val="26"/>
  <p:tag name="KSO_WM_UNIT_TEXT_FILL_FORE_SCHEMECOLOR_INDEX" val="14"/>
  <p:tag name="KSO_WM_UNIT_TEXT_FILL_TYPE" val="1"/>
  <p:tag name="KSO_WM_UNIT_TYPE" val="l_h_f"/>
  <p:tag name="KSO_WM_UNIT_USESOURCEFORMAT_APPLY" val="1"/>
  <p:tag name="KSO_WM_UNIT_VALUE" val="14"/>
</p:tagLst>
</file>

<file path=ppt/tags/tag27.xml><?xml version="1.0" encoding="utf-8"?>
<p:tagLst xmlns:p="http://schemas.openxmlformats.org/presentationml/2006/main">
  <p:tag name="TIMING" val="|0.9|0.9|0.7"/>
</p:tagLst>
</file>

<file path=ppt/tags/tag28.xml><?xml version="1.0" encoding="utf-8"?>
<p:tagLst xmlns:p="http://schemas.openxmlformats.org/presentationml/2006/main">
  <p:tag name="TIMING" val="|0.9|1.8|2.5|0.6"/>
</p:tagLst>
</file>

<file path=ppt/tags/tag29.xml><?xml version="1.0" encoding="utf-8"?>
<p:tagLst xmlns:p="http://schemas.openxmlformats.org/presentationml/2006/main">
  <p:tag name="TIMING" val="|1.2"/>
</p:tagLst>
</file>

<file path=ppt/tags/tag3.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ID" val="custom20164360_17*l_i*1_2"/>
  <p:tag name="KSO_WM_UNIT_INDEX" val="1_2"/>
  <p:tag name="KSO_WM_UNIT_LAYERLEVEL" val="1_1"/>
  <p:tag name="KSO_WM_UNIT_LINE_FILL_TYPE" val="2"/>
  <p:tag name="KSO_WM_UNIT_LINE_FORE_SCHEMECOLOR_INDEX" val="14"/>
  <p:tag name="KSO_WM_UNIT_TYPE" val="l_i"/>
  <p:tag name="KSO_WM_UNIT_USESOURCEFORMAT_APPLY" val="1"/>
</p:tagLst>
</file>

<file path=ppt/tags/tag30.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452758757454"/>
</p:tagLst>
</file>

<file path=ppt/tags/tag4.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BIND_DECORATION_IDS" val="custom20164360_17*l_i*1_9;custom20164360_17*l_i*1_10"/>
  <p:tag name="KSO_WM_UNIT_CLEAR" val="0"/>
  <p:tag name="KSO_WM_UNIT_COMPATIBLE" val="0"/>
  <p:tag name="KSO_WM_UNIT_FILL_FORE_SCHEMECOLOR_INDEX" val="14"/>
  <p:tag name="KSO_WM_UNIT_FILL_TYPE" val="1"/>
  <p:tag name="KSO_WM_UNIT_HIGHLIGHT" val="1"/>
  <p:tag name="KSO_WM_UNIT_ID" val="custom20164360_17*l_h_f*1_3_2"/>
  <p:tag name="KSO_WM_UNIT_INDEX" val="1_3_2"/>
  <p:tag name="KSO_WM_UNIT_LAYERLEVEL" val="1_1_1"/>
  <p:tag name="KSO_WM_UNIT_LINE_FILL_TYPE" val="2"/>
  <p:tag name="KSO_WM_UNIT_LINE_FORE_SCHEMECOLOR_INDEX" val="7"/>
  <p:tag name="KSO_WM_UNIT_PRESET_TEXT" val="65%"/>
  <p:tag name="KSO_WM_UNIT_TEXT_FILL_FORE_SCHEMECOLOR_INDEX" val="7"/>
  <p:tag name="KSO_WM_UNIT_TEXT_FILL_TYPE" val="1"/>
  <p:tag name="KSO_WM_UNIT_TYPE" val="l_h_f"/>
  <p:tag name="KSO_WM_UNIT_USESOURCEFORMAT_APPLY" val="1"/>
  <p:tag name="KSO_WM_UNIT_VALUE" val="9"/>
</p:tagLst>
</file>

<file path=ppt/tags/tag5.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BIND_DECORATION_IDS" val="custom20164360_17*l_i*1_9;custom20164360_17*l_i*1_10"/>
  <p:tag name="KSO_WM_UNIT_CLEAR" val="0"/>
  <p:tag name="KSO_WM_UNIT_COMPATIBLE" val="1"/>
  <p:tag name="KSO_WM_UNIT_FILL_FORE_SCHEMECOLOR_INDEX" val="14"/>
  <p:tag name="KSO_WM_UNIT_FILL_TYPE" val="1"/>
  <p:tag name="KSO_WM_UNIT_HIGHLIGHT" val="0"/>
  <p:tag name="KSO_WM_UNIT_ID" val="custom20164360_17*l_h_g*1_3_1"/>
  <p:tag name="KSO_WM_UNIT_INDEX" val="1_3_1"/>
  <p:tag name="KSO_WM_UNIT_LAYERLEVEL" val="1_1_1"/>
  <p:tag name="KSO_WM_UNIT_PRESET_TEXT_INDEX" val="3"/>
  <p:tag name="KSO_WM_UNIT_PRESET_TEXT_LEN" val="12"/>
  <p:tag name="KSO_WM_UNIT_RELATE_UNITID" val="custom20164360_17*l_h_f*1_3_1"/>
  <p:tag name="KSO_WM_UNIT_TEXT_FILL_FORE_SCHEMECOLOR_INDEX" val="7"/>
  <p:tag name="KSO_WM_UNIT_TEXT_FILL_TYPE" val="1"/>
  <p:tag name="KSO_WM_UNIT_TYPE" val="l_h_g"/>
  <p:tag name="KSO_WM_UNIT_USESOURCEFORMAT_APPLY" val="1"/>
  <p:tag name="KSO_WM_UNIT_VALUE" val="8"/>
</p:tagLst>
</file>

<file path=ppt/tags/tag6.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BIND_DECORATION_IDS" val="custom20164360_17*l_i*1_9;custom20164360_17*l_i*1_10"/>
  <p:tag name="KSO_WM_UNIT_CLEAR" val="0"/>
  <p:tag name="KSO_WM_UNIT_COMPATIBLE" val="0"/>
  <p:tag name="KSO_WM_UNIT_HIGHLIGHT" val="0"/>
  <p:tag name="KSO_WM_UNIT_ID" val="custom20164360_17*l_h_f*1_3_1"/>
  <p:tag name="KSO_WM_UNIT_INDEX" val="1_3_1"/>
  <p:tag name="KSO_WM_UNIT_LAYERLEVEL" val="1_1_1"/>
  <p:tag name="KSO_WM_UNIT_PRESET_TEXT_INDEX" val="4"/>
  <p:tag name="KSO_WM_UNIT_PRESET_TEXT_LEN" val="26"/>
  <p:tag name="KSO_WM_UNIT_TEXT_FILL_FORE_SCHEMECOLOR_INDEX" val="14"/>
  <p:tag name="KSO_WM_UNIT_TEXT_FILL_TYPE" val="1"/>
  <p:tag name="KSO_WM_UNIT_TYPE" val="l_h_f"/>
  <p:tag name="KSO_WM_UNIT_USESOURCEFORMAT_APPLY" val="1"/>
  <p:tag name="KSO_WM_UNIT_VALUE" val="14"/>
</p:tagLst>
</file>

<file path=ppt/tags/tag7.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FILL_FORE_SCHEMECOLOR_INDEX" val="6"/>
  <p:tag name="KSO_WM_UNIT_FILL_TYPE" val="1"/>
  <p:tag name="KSO_WM_UNIT_ID" val="custom20164360_17*l_i*1_3"/>
  <p:tag name="KSO_WM_UNIT_INDEX" val="1_3"/>
  <p:tag name="KSO_WM_UNIT_LAYERLEVEL" val="1_1"/>
  <p:tag name="KSO_WM_UNIT_TEXT_FILL_FORE_SCHEMECOLOR_INDEX" val="2"/>
  <p:tag name="KSO_WM_UNIT_TEXT_FILL_TYPE" val="1"/>
  <p:tag name="KSO_WM_UNIT_TYPE" val="l_i"/>
  <p:tag name="KSO_WM_UNIT_USESOURCEFORMAT_APPLY" val="1"/>
</p:tagLst>
</file>

<file path=ppt/tags/tag8.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ID" val="custom20164360_17*l_i*1_4"/>
  <p:tag name="KSO_WM_UNIT_INDEX" val="1_4"/>
  <p:tag name="KSO_WM_UNIT_LAYERLEVEL" val="1_1"/>
  <p:tag name="KSO_WM_UNIT_LINE_FILL_TYPE" val="2"/>
  <p:tag name="KSO_WM_UNIT_LINE_FORE_SCHEMECOLOR_INDEX" val="14"/>
  <p:tag name="KSO_WM_UNIT_TYPE" val="l_i"/>
  <p:tag name="KSO_WM_UNIT_USESOURCEFORMAT_APPLY" val="1"/>
</p:tagLst>
</file>

<file path=ppt/tags/tag9.xml><?xml version="1.0" encoding="utf-8"?>
<p:tagLst xmlns:p="http://schemas.openxmlformats.org/presentationml/2006/main">
  <p:tag name="KSO_WM_BEAUTIFY_FLAG" val="#wm#"/>
  <p:tag name="KSO_WM_DIAGRAM_GROUP_CODE" val="l1-3"/>
  <p:tag name="KSO_WM_TAG_VERSION" val="1.0"/>
  <p:tag name="KSO_WM_TEMPLATE_CATEGORY" val="custom"/>
  <p:tag name="KSO_WM_TEMPLATE_INDEX" val="20164360"/>
  <p:tag name="KSO_WM_UNIT_BIND_DECORATION_IDS" val="custom20164360_17*l_i*1_2;custom20164360_17*l_i*1_1"/>
  <p:tag name="KSO_WM_UNIT_CLEAR" val="0"/>
  <p:tag name="KSO_WM_UNIT_COMPATIBLE" val="0"/>
  <p:tag name="KSO_WM_UNIT_FILL_FORE_SCHEMECOLOR_INDEX" val="14"/>
  <p:tag name="KSO_WM_UNIT_FILL_TYPE" val="1"/>
  <p:tag name="KSO_WM_UNIT_HIGHLIGHT" val="1"/>
  <p:tag name="KSO_WM_UNIT_ID" val="custom20164360_17*l_h_f*1_2_2"/>
  <p:tag name="KSO_WM_UNIT_INDEX" val="1_2_2"/>
  <p:tag name="KSO_WM_UNIT_LAYERLEVEL" val="1_1_1"/>
  <p:tag name="KSO_WM_UNIT_LINE_FILL_TYPE" val="2"/>
  <p:tag name="KSO_WM_UNIT_LINE_FORE_SCHEMECOLOR_INDEX" val="6"/>
  <p:tag name="KSO_WM_UNIT_PRESET_TEXT" val="55%"/>
  <p:tag name="KSO_WM_UNIT_TEXT_FILL_FORE_SCHEMECOLOR_INDEX" val="6"/>
  <p:tag name="KSO_WM_UNIT_TEXT_FILL_TYPE" val="1"/>
  <p:tag name="KSO_WM_UNIT_TYPE" val="l_h_f"/>
  <p:tag name="KSO_WM_UNIT_USESOURCEFORMAT_APPLY" val="1"/>
  <p:tag name="KSO_WM_UNIT_VALUE" val="9"/>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自定义</PresentationFormat>
  <Paragraphs>278</Paragraphs>
  <Slides>26</Slides>
  <Notes>26</Notes>
  <TotalTime>57</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26</vt:i4>
      </vt:variant>
    </vt:vector>
  </HeadingPairs>
  <TitlesOfParts>
    <vt:vector baseType="lpstr" size="37">
      <vt:lpstr>Arial</vt:lpstr>
      <vt:lpstr>Calibri</vt:lpstr>
      <vt:lpstr>微软雅黑</vt:lpstr>
      <vt:lpstr>Calibri Light</vt:lpstr>
      <vt:lpstr>等线 Light</vt:lpstr>
      <vt:lpstr>等线</vt:lpstr>
      <vt:lpstr>Kartika</vt:lpstr>
      <vt:lpstr>黑体</vt:lpstr>
      <vt:lpstr>Broadway BT</vt:lpstr>
      <vt:lpstr>华文细黑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cp:lastModifiedBy>优品PPT</cp:lastModifiedBy>
  <dcterms:modified xsi:type="dcterms:W3CDTF">2021-08-20T11:13:17Z</dcterms:modified>
  <cp:revision>23</cp:revision>
  <dc:title>PowerPoint 演示文稿</dc:title>
</cp:coreProperties>
</file>