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91" r:id="rId4"/>
    <p:sldId id="372" r:id="rId5"/>
    <p:sldId id="374" r:id="rId6"/>
    <p:sldId id="373" r:id="rId7"/>
    <p:sldId id="363" r:id="rId8"/>
    <p:sldId id="366" r:id="rId9"/>
    <p:sldId id="307" r:id="rId10"/>
    <p:sldId id="375" r:id="rId11"/>
    <p:sldId id="303" r:id="rId12"/>
    <p:sldId id="305" r:id="rId13"/>
    <p:sldId id="299" r:id="rId14"/>
    <p:sldId id="359" r:id="rId15"/>
    <p:sldId id="360" r:id="rId16"/>
    <p:sldId id="296" r:id="rId17"/>
    <p:sldId id="331" r:id="rId18"/>
    <p:sldId id="316" r:id="rId19"/>
    <p:sldId id="383" r:id="rId20"/>
    <p:sldId id="292" r:id="rId21"/>
    <p:sldId id="389" r:id="rId22"/>
    <p:sldId id="332" r:id="rId23"/>
    <p:sldId id="390" r:id="rId24"/>
    <p:sldId id="293" r:id="rId25"/>
    <p:sldId id="290" r:id="rId26"/>
    <p:sldId id="301" r:id="rId27"/>
    <p:sldId id="367" r:id="rId28"/>
    <p:sldId id="388" r:id="rId29"/>
    <p:sldId id="385" r:id="rId30"/>
    <p:sldId id="386" r:id="rId31"/>
    <p:sldId id="387" r:id="rId32"/>
    <p:sldId id="304" r:id="rId33"/>
    <p:sldId id="334" r:id="rId34"/>
    <p:sldId id="351" r:id="rId35"/>
    <p:sldId id="392" r:id="rId36"/>
    <p:sldId id="393" r:id="rId37"/>
    <p:sldId id="379" r:id="rId38"/>
    <p:sldId id="345" r:id="rId39"/>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2" d="100"/>
          <a:sy n="112" d="100"/>
        </p:scale>
        <p:origin x="408" y="108"/>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0.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1"/>
            <c:spPr>
              <a:solidFill>
                <a:srgbClr val="00B050"/>
              </a:solidFill>
            </c:spPr>
          </c:dPt>
          <c:dPt>
            <c:idx val="1"/>
            <c:invertIfNegative val="1"/>
            <c:spPr>
              <a:solidFill>
                <a:srgbClr val="C9D033"/>
              </a:solidFill>
            </c:spPr>
          </c:dPt>
          <c:cat>
            <c:strRef>
              <c:f>Sheet1!$A$2:$A$3</c:f>
              <c:strCache>
                <c:ptCount val="2"/>
                <c:pt idx="0">
                  <c:v>第一季度</c:v>
                </c:pt>
                <c:pt idx="1">
                  <c:v>第二季度</c:v>
                </c:pt>
              </c:strCache>
            </c:strRef>
          </c:cat>
          <c:val>
            <c:numRef>
              <c:f>Sheet1!$B$2:$B$3</c:f>
              <c:numCache>
                <c:formatCode>General</c:formatCode>
                <c:ptCount val="2"/>
                <c:pt idx="0">
                  <c:v>10</c:v>
                </c:pt>
                <c:pt idx="1">
                  <c:v>90</c:v>
                </c:pt>
              </c:numCache>
            </c:numRef>
          </c:val>
        </c:ser>
        <c:dLbls>
          <c:showLegendKey val="0"/>
          <c:showVal val="0"/>
          <c:showCatName val="0"/>
          <c:showSerName val="0"/>
          <c:showPercent val="0"/>
          <c:showBubbleSize val="0"/>
          <c:showLeaderLines val="0"/>
        </c:dLbls>
        <c:firstSliceAng/>
      </c:pieChart>
    </c:plotArea>
    <c:plotVisOnly val="1"/>
    <c:dispBlanksAs/>
    <c:showDLblsOverMax val="0"/>
  </c:chart>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196A2-1736-4A8D-81F1-DB20D6724EC6}" type="datetimeFigureOut">
              <a:rPr lang="zh-CN" altLang="en-US" smtClean="0"/>
              <a:t>2017/3/22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38EFE-4C6D-4578-9246-410CF94BF7B5}" type="slidenum">
              <a:rPr lang="zh-CN" altLang="en-US" smtClean="0"/>
              <a:t>‹#›</a:t>
            </a:fld>
            <a:endParaRPr lang="zh-CN" altLang="en-US"/>
          </a:p>
        </p:txBody>
      </p:sp>
    </p:spTree>
    <p:extLst>
      <p:ext uri="{BB962C8B-B14F-4D97-AF65-F5344CB8AC3E}">
        <p14:creationId val="240348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152758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30221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67514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552000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581088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615880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350615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462422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420918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256218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1812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444982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991751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618287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240654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456745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976349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406724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3891633"/>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359420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034811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317118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073067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681526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143274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187721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324985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9980125"/>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10532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166296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232711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930331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69668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320119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66201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6432890"/>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9480" y="3310"/>
            <a:ext cx="9153480" cy="5130259"/>
          </a:xfrm>
          <a:prstGeom prst="rect">
            <a:avLst/>
          </a:prstGeom>
        </p:spPr>
      </p:pic>
    </p:spTree>
    <p:extLst>
      <p:ext uri="{BB962C8B-B14F-4D97-AF65-F5344CB8AC3E}">
        <p14:creationId val="7460897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spTree>
    <p:extLst>
      <p:ext uri="{BB962C8B-B14F-4D97-AF65-F5344CB8AC3E}">
        <p14:creationId val="301701010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Tree>
    <p:extLst>
      <p:ext uri="{BB962C8B-B14F-4D97-AF65-F5344CB8AC3E}">
        <p14:creationId val="321757005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492731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753990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623303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65012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694763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027663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666059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52654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75684830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317403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129910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186382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415437888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extLst>
      <p:ext uri="{BB962C8B-B14F-4D97-AF65-F5344CB8AC3E}">
        <p14:creationId val="282514999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extLst>
      <p:ext uri="{BB962C8B-B14F-4D97-AF65-F5344CB8AC3E}">
        <p14:creationId val="414812635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extLst>
      <p:ext uri="{BB962C8B-B14F-4D97-AF65-F5344CB8AC3E}">
        <p14:creationId val="373247674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1480690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extLst>
      <p:ext uri="{BB962C8B-B14F-4D97-AF65-F5344CB8AC3E}">
        <p14:creationId val="407798701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extLst>
      <p:ext uri="{BB962C8B-B14F-4D97-AF65-F5344CB8AC3E}">
        <p14:creationId val="424570859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2.jpeg" Type="http://schemas.openxmlformats.org/officeDocument/2006/relationships/image"/><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CFCFC"/>
        </a:solidFill>
        <a:effectLst/>
      </p:bgPr>
    </p:bg>
    <p:spTree>
      <p:nvGrpSpPr>
        <p:cNvPr id="1" name=""/>
        <p:cNvGrpSpPr/>
        <p:nvPr/>
      </p:nvGrpSpPr>
      <p:grpSpPr>
        <a:xfrm>
          <a:off x="0" y="0"/>
          <a:ext cx="0" cy="0"/>
        </a:xfrm>
      </p:grpSpPr>
      <p:pic>
        <p:nvPicPr>
          <p:cNvPr id="4" name="Picture 4"/>
          <p:cNvPicPr>
            <a:picLocks noChangeAspect="1" noChangeArrowheads="1"/>
          </p:cNvPicPr>
          <p:nvPr userDrawn="1"/>
        </p:nvPicPr>
        <p:blipFill>
          <a:blip r:embed="rId12">
            <a:extLst>
              <a:ext uri="{28A0092B-C50C-407E-A947-70E740481C1C}">
                <a14:useLocalDpi val="0"/>
              </a:ext>
            </a:extLst>
          </a:blip>
          <a:stretch>
            <a:fillRect/>
          </a:stretch>
        </p:blipFill>
        <p:spPr bwMode="auto">
          <a:xfrm>
            <a:off x="0" y="3602"/>
            <a:ext cx="9143999" cy="5136296"/>
          </a:xfrm>
          <a:prstGeom prst="rect">
            <a:avLst/>
          </a:prstGeom>
          <a:noFill/>
          <a:extLst>
            <a:ext uri="{909E8E84-426E-40DD-AFC4-6F175D3DCCD1}">
              <a14:hiddenFill>
                <a:solidFill>
                  <a:srgbClr val="FFFFFF"/>
                </a:solidFill>
              </a14:hiddenFill>
            </a:ext>
          </a:extLst>
        </p:spPr>
      </p:pic>
      <p:pic>
        <p:nvPicPr>
          <p:cNvPr id="3" name="图片 2"/>
          <p:cNvPicPr>
            <a:picLocks noChangeAspect="1"/>
          </p:cNvPicPr>
          <p:nvPr userDrawn="1"/>
        </p:nvPicPr>
        <p:blipFill>
          <a:blip r:embed="rId13">
            <a:extLst>
              <a:ext uri="{28A0092B-C50C-407E-A947-70E740481C1C}">
                <a14:useLocalDpi val="0"/>
              </a:ext>
            </a:extLst>
          </a:blip>
          <a:stretch>
            <a:fillRect/>
          </a:stretch>
        </p:blipFill>
        <p:spPr>
          <a:xfrm>
            <a:off x="-9480" y="3310"/>
            <a:ext cx="9153480" cy="5130259"/>
          </a:xfrm>
          <a:prstGeom prst="rect">
            <a:avLst/>
          </a:prstGeom>
        </p:spPr>
      </p:pic>
      <p:grpSp>
        <p:nvGrpSpPr>
          <p:cNvPr id="17" name="组合 16"/>
          <p:cNvGrpSpPr/>
          <p:nvPr userDrawn="1"/>
        </p:nvGrpSpPr>
        <p:grpSpPr>
          <a:xfrm>
            <a:off x="395536" y="596651"/>
            <a:ext cx="8352928" cy="185195"/>
            <a:chOff x="-448804" y="948449"/>
            <a:chExt cx="10024912" cy="222265"/>
          </a:xfrm>
          <a:solidFill>
            <a:srgbClr val="AED30B"/>
          </a:solidFill>
        </p:grpSpPr>
        <p:cxnSp>
          <p:nvCxnSpPr>
            <p:cNvPr id="18" name="直接连接符 17"/>
            <p:cNvCxnSpPr/>
            <p:nvPr/>
          </p:nvCxnSpPr>
          <p:spPr>
            <a:xfrm>
              <a:off x="-448804" y="1052311"/>
              <a:ext cx="10024912" cy="3635"/>
            </a:xfrm>
            <a:prstGeom prst="line">
              <a:avLst/>
            </a:prstGeom>
            <a:grpFill/>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269749" y="948449"/>
              <a:ext cx="604501" cy="222265"/>
              <a:chOff x="4398820" y="4019428"/>
              <a:chExt cx="380593" cy="191371"/>
            </a:xfrm>
            <a:grpFill/>
          </p:grpSpPr>
          <p:sp>
            <p:nvSpPr>
              <p:cNvPr id="20" name="椭圆 19"/>
              <p:cNvSpPr/>
              <p:nvPr/>
            </p:nvSpPr>
            <p:spPr>
              <a:xfrm>
                <a:off x="4515144" y="4019428"/>
                <a:ext cx="143528" cy="191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4398820" y="4051345"/>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4693147" y="4051344"/>
                <a:ext cx="86266" cy="1150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Tree>
    <p:extLst>
      <p:ext uri="{BB962C8B-B14F-4D97-AF65-F5344CB8AC3E}">
        <p14:creationId val="318486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6506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media/image6.wdp" Type="http://schemas.microsoft.com/office/2007/relationships/hdphoto"/></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2" Target="../notesSlides/notesSlide16.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tretch>
            <a:fillRect/>
          </a:stretch>
        </p:blipFill>
        <p:spPr>
          <a:xfrm>
            <a:off x="-9480" y="939"/>
            <a:ext cx="9153480" cy="5141621"/>
          </a:xfrm>
          <a:prstGeom prst="rect">
            <a:avLst/>
          </a:prstGeom>
        </p:spPr>
      </p:pic>
      <p:pic>
        <p:nvPicPr>
          <p:cNvPr id="2" name="图片 1"/>
          <p:cNvPicPr>
            <a:picLocks noChangeAspect="1"/>
          </p:cNvPicPr>
          <p:nvPr/>
        </p:nvPicPr>
        <p:blipFill>
          <a:blip r:embed="rId4">
            <a:extLst>
              <a:ext uri="{28A0092B-C50C-407E-A947-70E740481C1C}">
                <a14:useLocalDpi val="0"/>
              </a:ext>
            </a:extLst>
          </a:blip>
          <a:stretch>
            <a:fillRect/>
          </a:stretch>
        </p:blipFill>
        <p:spPr>
          <a:xfrm>
            <a:off x="1547664" y="65817"/>
            <a:ext cx="6427673" cy="5011865"/>
          </a:xfrm>
          <a:prstGeom prst="rect">
            <a:avLst/>
          </a:prstGeom>
        </p:spPr>
      </p:pic>
      <p:sp>
        <p:nvSpPr>
          <p:cNvPr id="8" name="AutoShape 5"/>
          <p:cNvSpPr>
            <a:spLocks noChangeArrowheads="1" noChangeAspect="1" noTextEdit="1"/>
          </p:cNvSpPr>
          <p:nvPr/>
        </p:nvSpPr>
        <p:spPr bwMode="auto">
          <a:xfrm>
            <a:off x="-9480" y="3238023"/>
            <a:ext cx="9144000" cy="1922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矩形 10"/>
          <p:cNvSpPr/>
          <p:nvPr/>
        </p:nvSpPr>
        <p:spPr>
          <a:xfrm>
            <a:off x="3596369" y="1550572"/>
            <a:ext cx="2216467" cy="822960"/>
          </a:xfrm>
          <a:prstGeom prst="rect">
            <a:avLst/>
          </a:prstGeom>
        </p:spPr>
        <p:txBody>
          <a:bodyPr wrap="none">
            <a:spAutoFit/>
          </a:bodyPr>
          <a:lstStyle/>
          <a:p>
            <a:r>
              <a:rPr altLang="zh-CN" lang="en-US" sz="4800">
                <a:solidFill>
                  <a:schemeClr val="bg1"/>
                </a:solidFill>
                <a:latin charset="0" pitchFamily="34" typeface="Impact"/>
              </a:rPr>
              <a:t>BACK TO</a:t>
            </a:r>
          </a:p>
        </p:txBody>
      </p:sp>
      <p:sp>
        <p:nvSpPr>
          <p:cNvPr id="12" name="矩形 11"/>
          <p:cNvSpPr/>
          <p:nvPr/>
        </p:nvSpPr>
        <p:spPr>
          <a:xfrm>
            <a:off x="3538660" y="2143184"/>
            <a:ext cx="2306955" cy="914400"/>
          </a:xfrm>
          <a:prstGeom prst="rect">
            <a:avLst/>
          </a:prstGeom>
        </p:spPr>
        <p:txBody>
          <a:bodyPr wrap="none">
            <a:spAutoFit/>
          </a:bodyPr>
          <a:lstStyle/>
          <a:p>
            <a:r>
              <a:rPr altLang="zh-CN" lang="en-US" sz="5400">
                <a:solidFill>
                  <a:schemeClr val="bg1"/>
                </a:solidFill>
                <a:latin charset="0" pitchFamily="34" typeface="Impact"/>
              </a:rPr>
              <a:t>SCHOOL</a:t>
            </a:r>
          </a:p>
        </p:txBody>
      </p:sp>
      <p:sp>
        <p:nvSpPr>
          <p:cNvPr id="13" name="TextBox 12"/>
          <p:cNvSpPr txBox="1"/>
          <p:nvPr/>
        </p:nvSpPr>
        <p:spPr>
          <a:xfrm>
            <a:off x="3563888" y="2922498"/>
            <a:ext cx="2456180" cy="365760"/>
          </a:xfrm>
          <a:prstGeom prst="rect">
            <a:avLst/>
          </a:prstGeom>
          <a:noFill/>
        </p:spPr>
        <p:txBody>
          <a:bodyPr rtlCol="0" wrap="none">
            <a:spAutoFit/>
          </a:bodyPr>
          <a:lstStyle/>
          <a:p>
            <a:r>
              <a:rPr altLang="en-US" b="1" lang="zh-CN">
                <a:solidFill>
                  <a:schemeClr val="bg1"/>
                </a:solidFill>
                <a:latin charset="-122" pitchFamily="34" typeface="微软雅黑"/>
                <a:ea charset="-122" pitchFamily="34" typeface="微软雅黑"/>
              </a:rPr>
              <a:t>欢迎学生返校PPT模板</a:t>
            </a:r>
          </a:p>
        </p:txBody>
      </p:sp>
    </p:spTree>
    <p:extLst>
      <p:ext uri="{BB962C8B-B14F-4D97-AF65-F5344CB8AC3E}">
        <p14:creationId val="4495168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3" presetSubtype="36">
                                  <p:stCondLst>
                                    <p:cond delay="0"/>
                                  </p:stCondLst>
                                  <p:iterate type="lt">
                                    <p:tmPct val="10000"/>
                                  </p:iterate>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strVal val="(6*min(max(#ppt_w*#ppt_h,.3),1)-7.4)/-.7*#ppt_w"/>
                                          </p:val>
                                        </p:tav>
                                        <p:tav tm="100000">
                                          <p:val>
                                            <p:strVal val="#ppt_w"/>
                                          </p:val>
                                        </p:tav>
                                      </p:tavLst>
                                    </p:anim>
                                    <p:anim calcmode="lin" valueType="num">
                                      <p:cBhvr>
                                        <p:cTn dur="500" fill="hold" id="14"/>
                                        <p:tgtEl>
                                          <p:spTgt spid="11"/>
                                        </p:tgtEl>
                                        <p:attrNameLst>
                                          <p:attrName>ppt_h</p:attrName>
                                        </p:attrNameLst>
                                      </p:cBhvr>
                                      <p:tavLst>
                                        <p:tav tm="0">
                                          <p:val>
                                            <p:strVal val="(6*min(max(#ppt_w*#ppt_h,.3),1)-7.4)/-.7*#ppt_h"/>
                                          </p:val>
                                        </p:tav>
                                        <p:tav tm="100000">
                                          <p:val>
                                            <p:strVal val="#ppt_h"/>
                                          </p:val>
                                        </p:tav>
                                      </p:tavLst>
                                    </p:anim>
                                    <p:anim calcmode="lin" valueType="num">
                                      <p:cBhvr>
                                        <p:cTn dur="500" fill="hold" id="15"/>
                                        <p:tgtEl>
                                          <p:spTgt spid="11"/>
                                        </p:tgtEl>
                                        <p:attrNameLst>
                                          <p:attrName>ppt_x</p:attrName>
                                        </p:attrNameLst>
                                      </p:cBhvr>
                                      <p:tavLst>
                                        <p:tav tm="0">
                                          <p:val>
                                            <p:fltVal val="0.5"/>
                                          </p:val>
                                        </p:tav>
                                        <p:tav tm="100000">
                                          <p:val>
                                            <p:strVal val="#ppt_x"/>
                                          </p:val>
                                        </p:tav>
                                      </p:tavLst>
                                    </p:anim>
                                    <p:anim calcmode="lin" valueType="num">
                                      <p:cBhvr>
                                        <p:cTn dur="500" fill="hold" id="16"/>
                                        <p:tgtEl>
                                          <p:spTgt spid="11"/>
                                        </p:tgtEl>
                                        <p:attrNameLst>
                                          <p:attrName>ppt_y</p:attrName>
                                        </p:attrNameLst>
                                      </p:cBhvr>
                                      <p:tavLst>
                                        <p:tav tm="0">
                                          <p:val>
                                            <p:strVal val="1+(6*min(max(#ppt_w*#ppt_h,.3),1)-7.4)/-.7*#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3" presetSubtype="528">
                                  <p:stCondLst>
                                    <p:cond delay="0"/>
                                  </p:stCondLst>
                                  <p:iterate type="lt">
                                    <p:tmPct val="10000"/>
                                  </p:iterate>
                                  <p:childTnLst>
                                    <p:set>
                                      <p:cBhvr>
                                        <p:cTn dur="1" fill="hold" id="19">
                                          <p:stCondLst>
                                            <p:cond delay="0"/>
                                          </p:stCondLst>
                                        </p:cTn>
                                        <p:tgtEl>
                                          <p:spTgt spid="12"/>
                                        </p:tgtEl>
                                        <p:attrNameLst>
                                          <p:attrName>style.visibility</p:attrName>
                                        </p:attrNameLst>
                                      </p:cBhvr>
                                      <p:to>
                                        <p:strVal val="visible"/>
                                      </p:to>
                                    </p:set>
                                    <p:anim calcmode="lin" valueType="num">
                                      <p:cBhvr>
                                        <p:cTn dur="500" fill="hold" id="20"/>
                                        <p:tgtEl>
                                          <p:spTgt spid="12"/>
                                        </p:tgtEl>
                                        <p:attrNameLst>
                                          <p:attrName>ppt_w</p:attrName>
                                        </p:attrNameLst>
                                      </p:cBhvr>
                                      <p:tavLst>
                                        <p:tav tm="0">
                                          <p:val>
                                            <p:fltVal val="0"/>
                                          </p:val>
                                        </p:tav>
                                        <p:tav tm="100000">
                                          <p:val>
                                            <p:strVal val="#ppt_w"/>
                                          </p:val>
                                        </p:tav>
                                      </p:tavLst>
                                    </p:anim>
                                    <p:anim calcmode="lin" valueType="num">
                                      <p:cBhvr>
                                        <p:cTn dur="500" fill="hold" id="21"/>
                                        <p:tgtEl>
                                          <p:spTgt spid="12"/>
                                        </p:tgtEl>
                                        <p:attrNameLst>
                                          <p:attrName>ppt_h</p:attrName>
                                        </p:attrNameLst>
                                      </p:cBhvr>
                                      <p:tavLst>
                                        <p:tav tm="0">
                                          <p:val>
                                            <p:fltVal val="0"/>
                                          </p:val>
                                        </p:tav>
                                        <p:tav tm="100000">
                                          <p:val>
                                            <p:strVal val="#ppt_h"/>
                                          </p:val>
                                        </p:tav>
                                      </p:tavLst>
                                    </p:anim>
                                    <p:anim calcmode="lin" valueType="num">
                                      <p:cBhvr>
                                        <p:cTn dur="500" fill="hold" id="22"/>
                                        <p:tgtEl>
                                          <p:spTgt spid="12"/>
                                        </p:tgtEl>
                                        <p:attrNameLst>
                                          <p:attrName>ppt_x</p:attrName>
                                        </p:attrNameLst>
                                      </p:cBhvr>
                                      <p:tavLst>
                                        <p:tav tm="0">
                                          <p:val>
                                            <p:fltVal val="0.5"/>
                                          </p:val>
                                        </p:tav>
                                        <p:tav tm="100000">
                                          <p:val>
                                            <p:strVal val="#ppt_x"/>
                                          </p:val>
                                        </p:tav>
                                      </p:tavLst>
                                    </p:anim>
                                    <p:anim calcmode="lin" valueType="num">
                                      <p:cBhvr>
                                        <p:cTn dur="500" fill="hold" id="23"/>
                                        <p:tgtEl>
                                          <p:spTgt spid="12"/>
                                        </p:tgtEl>
                                        <p:attrNameLst>
                                          <p:attrName>ppt_y</p:attrName>
                                        </p:attrNameLst>
                                      </p:cBhvr>
                                      <p:tavLst>
                                        <p:tav tm="0">
                                          <p:val>
                                            <p:fltVal val="0.5"/>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3" presetSubtype="528">
                                  <p:stCondLst>
                                    <p:cond delay="0"/>
                                  </p:stCondLst>
                                  <p:iterate type="lt">
                                    <p:tmPct val="10000"/>
                                  </p:iterate>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 calcmode="lin" valueType="num">
                                      <p:cBhvr>
                                        <p:cTn dur="500" fill="hold" id="29"/>
                                        <p:tgtEl>
                                          <p:spTgt spid="13"/>
                                        </p:tgtEl>
                                        <p:attrNameLst>
                                          <p:attrName>ppt_x</p:attrName>
                                        </p:attrNameLst>
                                      </p:cBhvr>
                                      <p:tavLst>
                                        <p:tav tm="0">
                                          <p:val>
                                            <p:fltVal val="0.5"/>
                                          </p:val>
                                        </p:tav>
                                        <p:tav tm="100000">
                                          <p:val>
                                            <p:strVal val="#ppt_x"/>
                                          </p:val>
                                        </p:tav>
                                      </p:tavLst>
                                    </p:anim>
                                    <p:anim calcmode="lin" valueType="num">
                                      <p:cBhvr>
                                        <p:cTn dur="500" fill="hold" id="30"/>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3657600" y="1615939"/>
            <a:ext cx="2039938" cy="2041525"/>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3" name="菱形 2"/>
          <p:cNvSpPr/>
          <p:nvPr/>
        </p:nvSpPr>
        <p:spPr>
          <a:xfrm>
            <a:off x="536575" y="1954076"/>
            <a:ext cx="1366838" cy="1365250"/>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4" name="菱形 3"/>
          <p:cNvSpPr/>
          <p:nvPr/>
        </p:nvSpPr>
        <p:spPr>
          <a:xfrm>
            <a:off x="2044700" y="1954076"/>
            <a:ext cx="1365250" cy="1365250"/>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5" name="菱形 4"/>
          <p:cNvSpPr/>
          <p:nvPr/>
        </p:nvSpPr>
        <p:spPr>
          <a:xfrm>
            <a:off x="5734050" y="1954076"/>
            <a:ext cx="1365250" cy="1365250"/>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6" name="菱形 5"/>
          <p:cNvSpPr/>
          <p:nvPr/>
        </p:nvSpPr>
        <p:spPr>
          <a:xfrm>
            <a:off x="7240588" y="1954076"/>
            <a:ext cx="1366837" cy="1365250"/>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7" name="菱形 6"/>
          <p:cNvSpPr/>
          <p:nvPr/>
        </p:nvSpPr>
        <p:spPr>
          <a:xfrm>
            <a:off x="1712913" y="2800214"/>
            <a:ext cx="520700" cy="519112"/>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8" name="菱形 7"/>
          <p:cNvSpPr/>
          <p:nvPr/>
        </p:nvSpPr>
        <p:spPr>
          <a:xfrm>
            <a:off x="3205163" y="1954076"/>
            <a:ext cx="520700" cy="520700"/>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9" name="菱形 8"/>
          <p:cNvSpPr/>
          <p:nvPr/>
        </p:nvSpPr>
        <p:spPr>
          <a:xfrm>
            <a:off x="5407025" y="2797039"/>
            <a:ext cx="520700" cy="519112"/>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10" name="菱形 9"/>
          <p:cNvSpPr/>
          <p:nvPr/>
        </p:nvSpPr>
        <p:spPr>
          <a:xfrm>
            <a:off x="6910388" y="1969951"/>
            <a:ext cx="520700" cy="520700"/>
          </a:xfrm>
          <a:prstGeom prst="diamond">
            <a:avLst/>
          </a:prstGeom>
          <a:solidFill>
            <a:srgbClr val="AED30B"/>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a:solidFill>
                <a:srgbClr val="92D050"/>
              </a:solidFill>
              <a:latin typeface="微软雅黑"/>
              <a:ea typeface="微软雅黑"/>
            </a:endParaRPr>
          </a:p>
        </p:txBody>
      </p:sp>
      <p:sp>
        <p:nvSpPr>
          <p:cNvPr id="11" name="KSO_Shape"/>
          <p:cNvSpPr/>
          <p:nvPr/>
        </p:nvSpPr>
        <p:spPr bwMode="auto">
          <a:xfrm>
            <a:off x="966788" y="2338251"/>
            <a:ext cx="590550" cy="534988"/>
          </a:xfrm>
          <a:custGeom>
            <a:gdLst>
              <a:gd fmla="*/ 726341 w 2395538" name="T0"/>
              <a:gd fmla="*/ 2170112 h 2170112" name="T1"/>
              <a:gd fmla="*/ 1441768 w 2395538" name="T2"/>
              <a:gd fmla="*/ 728510 h 2170112" name="T3"/>
              <a:gd fmla="*/ 1885633 w 2395538" name="T4"/>
              <a:gd fmla="*/ 1143658 h 2170112" name="T5"/>
              <a:gd fmla="*/ 1870393 w 2395538" name="T6"/>
              <a:gd fmla="*/ 1187775 h 2170112" name="T7"/>
              <a:gd fmla="*/ 1824038 w 2395538" name="T8"/>
              <a:gd fmla="*/ 1209358 h 2170112" name="T9"/>
              <a:gd fmla="*/ 1774825 w 2395538" name="T10"/>
              <a:gd fmla="*/ 1196345 h 2170112" name="T11"/>
              <a:gd fmla="*/ 87630 w 2395538" name="T12"/>
              <a:gd fmla="*/ 1207136 h 2170112" name="T13"/>
              <a:gd fmla="*/ 36195 w 2395538" name="T14"/>
              <a:gd fmla="*/ 1203010 h 2170112" name="T15"/>
              <a:gd fmla="*/ 2540 w 2395538" name="T16"/>
              <a:gd fmla="*/ 1166510 h 2170112" name="T17"/>
              <a:gd fmla="*/ 7937 w 2395538" name="T18"/>
              <a:gd fmla="*/ 1121123 h 2170112" name="T19"/>
              <a:gd fmla="*/ 1968140 w 2395538" name="T20"/>
              <a:gd fmla="*/ 219388 h 2170112" name="T21"/>
              <a:gd fmla="*/ 2114413 w 2395538" name="T22"/>
              <a:gd fmla="*/ 243789 h 2170112" name="T23"/>
              <a:gd fmla="*/ 2240697 w 2395538" name="T24"/>
              <a:gd fmla="*/ 284667 h 2170112" name="T25"/>
              <a:gd fmla="*/ 2388557 w 2395538" name="T26"/>
              <a:gd fmla="*/ 355016 h 2170112" name="T27"/>
              <a:gd fmla="*/ 2336521 w 2395538" name="T28"/>
              <a:gd fmla="*/ 373079 h 2170112" name="T29"/>
              <a:gd fmla="*/ 2250533 w 2395538" name="T30"/>
              <a:gd fmla="*/ 415225 h 2170112" name="T31"/>
              <a:gd fmla="*/ 2138845 w 2395538" name="T32"/>
              <a:gd fmla="*/ 508390 h 2170112" name="T33"/>
              <a:gd fmla="*/ 2044926 w 2395538" name="T34"/>
              <a:gd fmla="*/ 621519 h 2170112" name="T35"/>
              <a:gd fmla="*/ 1960525 w 2395538" name="T36"/>
              <a:gd fmla="*/ 747006 h 2170112" name="T37"/>
              <a:gd fmla="*/ 1902777 w 2395538" name="T38"/>
              <a:gd fmla="*/ 803412 h 2170112" name="T39"/>
              <a:gd fmla="*/ 1832020 w 2395538" name="T40"/>
              <a:gd fmla="*/ 843974 h 2170112" name="T41"/>
              <a:gd fmla="*/ 1753013 w 2395538" name="T42"/>
              <a:gd fmla="*/ 868374 h 2170112" name="T43"/>
              <a:gd fmla="*/ 1568664 w 2395538" name="T44"/>
              <a:gd fmla="*/ 707079 h 2170112" name="T45"/>
              <a:gd fmla="*/ 1657507 w 2395538" name="T46"/>
              <a:gd fmla="*/ 590147 h 2170112" name="T47"/>
              <a:gd fmla="*/ 1736514 w 2395538" name="T48"/>
              <a:gd fmla="*/ 513143 h 2170112" name="T49"/>
              <a:gd fmla="*/ 1825674 w 2395538" name="T50"/>
              <a:gd fmla="*/ 448498 h 2170112" name="T51"/>
              <a:gd fmla="*/ 1925622 w 2395538" name="T52"/>
              <a:gd fmla="*/ 399381 h 2170112" name="T53"/>
              <a:gd fmla="*/ 2033820 w 2395538" name="T54"/>
              <a:gd fmla="*/ 369910 h 2170112" name="T55"/>
              <a:gd fmla="*/ 2147095 w 2395538" name="T56"/>
              <a:gd fmla="*/ 361671 h 2170112" name="T57"/>
              <a:gd fmla="*/ 2032234 w 2395538" name="T58"/>
              <a:gd fmla="*/ 356601 h 2170112" name="T59"/>
              <a:gd fmla="*/ 1917373 w 2395538" name="T60"/>
              <a:gd fmla="*/ 373713 h 2170112" name="T61"/>
              <a:gd fmla="*/ 1806953 w 2395538" name="T62"/>
              <a:gd fmla="*/ 412690 h 2170112" name="T63"/>
              <a:gd fmla="*/ 1703832 w 2395538" name="T64"/>
              <a:gd fmla="*/ 469730 h 2170112" name="T65"/>
              <a:gd fmla="*/ 1610230 w 2395538" name="T66"/>
              <a:gd fmla="*/ 542297 h 2170112" name="T67"/>
              <a:gd fmla="*/ 1526146 w 2395538" name="T68"/>
              <a:gd fmla="*/ 625638 h 2170112" name="T69"/>
              <a:gd fmla="*/ 1409381 w 2395538" name="T70"/>
              <a:gd fmla="*/ 589196 h 2170112" name="T71"/>
              <a:gd fmla="*/ 1430322 w 2395538" name="T72"/>
              <a:gd fmla="*/ 523601 h 2170112" name="T73"/>
              <a:gd fmla="*/ 1476648 w 2395538" name="T74"/>
              <a:gd fmla="*/ 444696 h 2170112" name="T75"/>
              <a:gd fmla="*/ 1541376 w 2395538" name="T76"/>
              <a:gd fmla="*/ 367375 h 2170112" name="T77"/>
              <a:gd fmla="*/ 1611816 w 2395538" name="T78"/>
              <a:gd fmla="*/ 308117 h 2170112" name="T79"/>
              <a:gd fmla="*/ 1686381 w 2395538" name="T80"/>
              <a:gd fmla="*/ 265337 h 2170112" name="T81"/>
              <a:gd fmla="*/ 1763166 w 2395538" name="T82"/>
              <a:gd fmla="*/ 237134 h 2170112" name="T83"/>
              <a:gd fmla="*/ 1910075 w 2395538" name="T84"/>
              <a:gd fmla="*/ 217487 h 2170112" name="T85"/>
              <a:gd fmla="*/ 1198124 w 2395538" name="T86"/>
              <a:gd fmla="*/ 20298 h 2170112" name="T87"/>
              <a:gd fmla="*/ 1336237 w 2395538" name="T88"/>
              <a:gd fmla="*/ 78653 h 2170112" name="T89"/>
              <a:gd fmla="*/ 1406886 w 2395538" name="T90"/>
              <a:gd fmla="*/ 127177 h 2170112" name="T91"/>
              <a:gd fmla="*/ 1468305 w 2395538" name="T92"/>
              <a:gd fmla="*/ 191241 h 2170112" name="T93"/>
              <a:gd fmla="*/ 1512540 w 2395538" name="T94"/>
              <a:gd fmla="*/ 273066 h 2170112" name="T95"/>
              <a:gd fmla="*/ 1474351 w 2395538" name="T96"/>
              <a:gd fmla="*/ 374554 h 2170112" name="T97"/>
              <a:gd fmla="*/ 1420252 w 2395538" name="T98"/>
              <a:gd fmla="*/ 385654 h 2170112" name="T99"/>
              <a:gd fmla="*/ 1384927 w 2395538" name="T100"/>
              <a:gd fmla="*/ 273700 h 2170112" name="T101"/>
              <a:gd fmla="*/ 1348012 w 2395538" name="T102"/>
              <a:gd fmla="*/ 208050 h 2170112" name="T103"/>
              <a:gd fmla="*/ 1299640 w 2395538" name="T104"/>
              <a:gd fmla="*/ 150963 h 2170112" name="T105"/>
              <a:gd fmla="*/ 1242040 w 2395538" name="T106"/>
              <a:gd fmla="*/ 104659 h 2170112" name="T107"/>
              <a:gd fmla="*/ 1280546 w 2395538" name="T108"/>
              <a:gd fmla="*/ 143986 h 2170112" name="T109"/>
              <a:gd fmla="*/ 1323508 w 2395538" name="T110"/>
              <a:gd fmla="*/ 202024 h 2170112" name="T111"/>
              <a:gd fmla="*/ 1356923 w 2395538" name="T112"/>
              <a:gd fmla="*/ 274969 h 2170112" name="T113"/>
              <a:gd fmla="*/ 1381108 w 2395538" name="T114"/>
              <a:gd fmla="*/ 413880 h 2170112" name="T115"/>
              <a:gd fmla="*/ 1369652 w 2395538" name="T116"/>
              <a:gd fmla="*/ 554378 h 2170112" name="T117"/>
              <a:gd fmla="*/ 1166937 w 2395538" name="T118"/>
              <a:gd fmla="*/ 363136 h 2170112" name="T119"/>
              <a:gd fmla="*/ 1178711 w 2395538" name="T120"/>
              <a:gd fmla="*/ 227079 h 2170112" name="T121"/>
              <a:gd fmla="*/ 1172028 w 2395538" name="T122"/>
              <a:gd fmla="*/ 132568 h 2170112" name="T123"/>
              <a:gd fmla="*/ 1144342 w 2395538" name="T124"/>
              <a:gd fmla="*/ 45670 h 21701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70112" w="2395538">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92D050"/>
              </a:solidFill>
              <a:latin typeface="+mn-lt"/>
              <a:ea typeface="+mn-ea"/>
            </a:endParaRPr>
          </a:p>
        </p:txBody>
      </p:sp>
      <p:sp>
        <p:nvSpPr>
          <p:cNvPr id="12" name="KSO_Shape"/>
          <p:cNvSpPr/>
          <p:nvPr/>
        </p:nvSpPr>
        <p:spPr bwMode="auto">
          <a:xfrm>
            <a:off x="2535238" y="2374764"/>
            <a:ext cx="384175" cy="523875"/>
          </a:xfrm>
          <a:custGeom>
            <a:gdLst>
              <a:gd fmla="*/ 821150 w 1122363" name="T0"/>
              <a:gd fmla="*/ 1319439 h 1531938" name="T1"/>
              <a:gd fmla="*/ 818610 w 1122363" name="T2"/>
              <a:gd fmla="*/ 1374324 h 1531938" name="T3"/>
              <a:gd fmla="*/ 763001 w 1122363" name="T4"/>
              <a:gd fmla="*/ 1407818 h 1531938" name="T5"/>
              <a:gd fmla="*/ 617712 w 1122363" name="T6"/>
              <a:gd fmla="*/ 1069756 h 1531938" name="T7"/>
              <a:gd fmla="*/ 595045 w 1122363" name="T8"/>
              <a:gd fmla="*/ 1020228 h 1531938" name="T9"/>
              <a:gd fmla="*/ 616862 w 1122363" name="T10"/>
              <a:gd fmla="*/ 985788 h 1531938" name="T11"/>
              <a:gd fmla="*/ 638822 w 1122363" name="T12"/>
              <a:gd fmla="*/ 861065 h 1531938" name="T13"/>
              <a:gd fmla="*/ 533011 w 1122363" name="T14"/>
              <a:gd fmla="*/ 900272 h 1531938" name="T15"/>
              <a:gd fmla="*/ 472344 w 1122363" name="T16"/>
              <a:gd fmla="*/ 959225 h 1531938" name="T17"/>
              <a:gd fmla="*/ 447514 w 1122363" name="T18"/>
              <a:gd fmla="*/ 1068950 h 1531938" name="T19"/>
              <a:gd fmla="*/ 483631 w 1122363" name="T20"/>
              <a:gd fmla="*/ 1155544 h 1531938" name="T21"/>
              <a:gd fmla="*/ 563202 w 1122363" name="T22"/>
              <a:gd fmla="*/ 1213369 h 1531938" name="T23"/>
              <a:gd fmla="*/ 641644 w 1122363" name="T24"/>
              <a:gd fmla="*/ 1407149 h 1531938" name="T25"/>
              <a:gd fmla="*/ 522288 w 1122363" name="T26"/>
              <a:gd fmla="*/ 1360326 h 1531938" name="T27"/>
              <a:gd fmla="*/ 562920 w 1122363" name="T28"/>
              <a:gd fmla="*/ 1503052 h 1531938" name="T29"/>
              <a:gd fmla="*/ 767489 w 1122363" name="T30"/>
              <a:gd fmla="*/ 1526182 h 1531938" name="T31"/>
              <a:gd fmla="*/ 873019 w 1122363" name="T32"/>
              <a:gd fmla="*/ 1493462 h 1531938" name="T33"/>
              <a:gd fmla="*/ 940739 w 1122363" name="T34"/>
              <a:gd fmla="*/ 1437049 h 1531938" name="T35"/>
              <a:gd fmla="*/ 975445 w 1122363" name="T36"/>
              <a:gd fmla="*/ 1352710 h 1531938" name="T37"/>
              <a:gd fmla="*/ 957387 w 1122363" name="T38"/>
              <a:gd fmla="*/ 1244960 h 1531938" name="T39"/>
              <a:gd fmla="*/ 862579 w 1122363" name="T40"/>
              <a:gd fmla="*/ 1159211 h 1531938" name="T41"/>
              <a:gd fmla="*/ 777366 w 1122363" name="T42"/>
              <a:gd fmla="*/ 984893 h 1531938" name="T43"/>
              <a:gd fmla="*/ 941021 w 1122363" name="T44"/>
              <a:gd fmla="*/ 1068103 h 1531938" name="T45"/>
              <a:gd fmla="*/ 812918 w 1122363" name="T46"/>
              <a:gd fmla="*/ 868963 h 1531938" name="T47"/>
              <a:gd fmla="*/ 768618 w 1122363" name="T48"/>
              <a:gd fmla="*/ 464758 h 1531938" name="T49"/>
              <a:gd fmla="*/ 956258 w 1122363" name="T50"/>
              <a:gd fmla="*/ 515531 h 1531938" name="T51"/>
              <a:gd fmla="*/ 1106652 w 1122363" name="T52"/>
              <a:gd fmla="*/ 632589 h 1531938" name="T53"/>
              <a:gd fmla="*/ 1227702 w 1122363" name="T54"/>
              <a:gd fmla="*/ 820164 h 1531938" name="T55"/>
              <a:gd fmla="*/ 1327023 w 1122363" name="T56"/>
              <a:gd fmla="*/ 1081925 h 1531938" name="T57"/>
              <a:gd fmla="*/ 1396717 w 1122363" name="T58"/>
              <a:gd fmla="*/ 1393892 h 1531938" name="T59"/>
              <a:gd fmla="*/ 1355239 w 1122363" name="T60"/>
              <a:gd fmla="*/ 1597827 h 1531938" name="T61"/>
              <a:gd fmla="*/ 1228829 w 1122363" name="T62"/>
              <a:gd fmla="*/ 1750144 h 1531938" name="T63"/>
              <a:gd fmla="*/ 1040908 w 1122363" name="T64"/>
              <a:gd fmla="*/ 1850561 h 1531938" name="T65"/>
              <a:gd fmla="*/ 813764 w 1122363" name="T66"/>
              <a:gd fmla="*/ 1899358 h 1531938" name="T67"/>
              <a:gd fmla="*/ 571385 w 1122363" name="T68"/>
              <a:gd fmla="*/ 1896538 h 1531938" name="T69"/>
              <a:gd fmla="*/ 341985 w 1122363" name="T70"/>
              <a:gd fmla="*/ 1837867 h 1531938" name="T71"/>
              <a:gd fmla="*/ 152933 w 1122363" name="T72"/>
              <a:gd fmla="*/ 1725604 h 1531938" name="T73"/>
              <a:gd fmla="*/ 31320 w 1122363" name="T74"/>
              <a:gd fmla="*/ 1563133 h 1531938" name="T75"/>
              <a:gd fmla="*/ 3668 w 1122363" name="T76"/>
              <a:gd fmla="*/ 1352710 h 1531938" name="T77"/>
              <a:gd fmla="*/ 126691 w 1122363" name="T78"/>
              <a:gd fmla="*/ 958096 h 1531938" name="T79"/>
              <a:gd fmla="*/ 230811 w 1122363" name="T80"/>
              <a:gd fmla="*/ 743160 h 1531938" name="T81"/>
              <a:gd fmla="*/ 362301 w 1122363" name="T82"/>
              <a:gd fmla="*/ 582099 h 1531938" name="T83"/>
              <a:gd fmla="*/ 534421 w 1122363" name="T84"/>
              <a:gd fmla="*/ 485632 h 1531938" name="T85"/>
              <a:gd fmla="*/ 596426 w 1122363" name="T86"/>
              <a:gd fmla="*/ 1978 h 1531938" name="T87"/>
              <a:gd fmla="*/ 686940 w 1122363" name="T88"/>
              <a:gd fmla="*/ 37299 h 1531938" name="T89"/>
              <a:gd fmla="*/ 778299 w 1122363" name="T90"/>
              <a:gd fmla="*/ 32213 h 1531938" name="T91"/>
              <a:gd fmla="*/ 882912 w 1122363" name="T92"/>
              <a:gd fmla="*/ 282 h 1531938" name="T93"/>
              <a:gd fmla="*/ 944383 w 1122363" name="T94"/>
              <a:gd fmla="*/ 34192 h 1531938" name="T95"/>
              <a:gd fmla="*/ 991755 w 1122363" name="T96"/>
              <a:gd fmla="*/ 157394 h 1531938" name="T97"/>
              <a:gd fmla="*/ 1048714 w 1122363" name="T98"/>
              <a:gd fmla="*/ 165023 h 1531938" name="T99"/>
              <a:gd fmla="*/ 1092702 w 1122363" name="T100"/>
              <a:gd fmla="*/ 159655 h 1531938" name="T101"/>
              <a:gd fmla="*/ 1063377 w 1122363" name="T102"/>
              <a:gd fmla="*/ 261663 h 1531938" name="T103"/>
              <a:gd fmla="*/ 978784 w 1122363" name="T104"/>
              <a:gd fmla="*/ 348130 h 1531938" name="T105"/>
              <a:gd fmla="*/ 836387 w 1122363" name="T106"/>
              <a:gd fmla="*/ 422166 h 1531938" name="T107"/>
              <a:gd fmla="*/ 657614 w 1122363" name="T108"/>
              <a:gd fmla="*/ 404646 h 1531938" name="T109"/>
              <a:gd fmla="*/ 554694 w 1122363" name="T110"/>
              <a:gd fmla="*/ 419340 h 1531938" name="T111"/>
              <a:gd fmla="*/ 313322 w 1122363" name="T112"/>
              <a:gd fmla="*/ 219560 h 1531938" name="T113"/>
              <a:gd fmla="*/ 410321 w 1122363" name="T114"/>
              <a:gd fmla="*/ 170392 h 1531938" name="T115"/>
              <a:gd fmla="*/ 485327 w 1122363" name="T116"/>
              <a:gd fmla="*/ 159089 h 1531938" name="T117"/>
              <a:gd fmla="*/ 519164 w 1122363" name="T118"/>
              <a:gd fmla="*/ 54537 h 15319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92D050"/>
              </a:solidFill>
              <a:latin typeface="+mn-lt"/>
              <a:ea typeface="+mn-ea"/>
            </a:endParaRPr>
          </a:p>
        </p:txBody>
      </p:sp>
      <p:sp>
        <p:nvSpPr>
          <p:cNvPr id="13" name="KSO_Shape"/>
          <p:cNvSpPr/>
          <p:nvPr/>
        </p:nvSpPr>
        <p:spPr bwMode="auto">
          <a:xfrm>
            <a:off x="4265613" y="2330314"/>
            <a:ext cx="612775" cy="612775"/>
          </a:xfrm>
          <a:custGeom>
            <a:gdLst>
              <a:gd fmla="*/ 883582 w 2298700" name="T0"/>
              <a:gd fmla="*/ 1295872 h 2298700" name="T1"/>
              <a:gd fmla="*/ 899660 w 2298700" name="T2"/>
              <a:gd fmla="*/ 1824434 h 2298700" name="T3"/>
              <a:gd fmla="*/ 870674 w 2298700" name="T4"/>
              <a:gd fmla="*/ 1867800 h 2298700" name="T5"/>
              <a:gd fmla="*/ 472571 w 2298700" name="T6"/>
              <a:gd fmla="*/ 1870524 h 2298700" name="T7"/>
              <a:gd fmla="*/ 439282 w 2298700" name="T8"/>
              <a:gd fmla="*/ 1829883 h 2298700" name="T9"/>
              <a:gd fmla="*/ 450831 w 2298700" name="T10"/>
              <a:gd fmla="*/ 1299959 h 2298700" name="T11"/>
              <a:gd fmla="*/ 1168971 w 2298700" name="T12"/>
              <a:gd fmla="*/ 903287 h 2298700" name="T13"/>
              <a:gd fmla="*/ 1561900 w 2298700" name="T14"/>
              <a:gd fmla="*/ 923717 h 2298700" name="T15"/>
              <a:gd fmla="*/ 1573443 w 2298700" name="T16"/>
              <a:gd fmla="*/ 1829892 h 2298700" name="T17"/>
              <a:gd fmla="*/ 1540624 w 2298700" name="T18"/>
              <a:gd fmla="*/ 1870524 h 2298700" name="T19"/>
              <a:gd fmla="*/ 1142262 w 2298700" name="T20"/>
              <a:gd fmla="*/ 1867800 h 2298700" name="T21"/>
              <a:gd fmla="*/ 1113291 w 2298700" name="T22"/>
              <a:gd fmla="*/ 1824444 h 2298700" name="T23"/>
              <a:gd fmla="*/ 1129361 w 2298700" name="T24"/>
              <a:gd fmla="*/ 919404 h 2298700" name="T25"/>
              <a:gd fmla="*/ 2191940 w 2298700" name="T26"/>
              <a:gd fmla="*/ 450850 h 2298700" name="T27"/>
              <a:gd fmla="*/ 2238385 w 2298700" name="T28"/>
              <a:gd fmla="*/ 475582 h 2298700" name="T29"/>
              <a:gd fmla="*/ 2245636 w 2298700" name="T30"/>
              <a:gd fmla="*/ 1835358 h 2298700" name="T31"/>
              <a:gd fmla="*/ 2208706 w 2298700" name="T32"/>
              <a:gd fmla="*/ 1872115 h 2298700" name="T33"/>
              <a:gd fmla="*/ 1810633 w 2298700" name="T34"/>
              <a:gd fmla="*/ 1865309 h 2298700" name="T35"/>
              <a:gd fmla="*/ 1785938 w 2298700" name="T36"/>
              <a:gd fmla="*/ 1818568 h 2298700" name="T37"/>
              <a:gd fmla="*/ 1806329 w 2298700" name="T38"/>
              <a:gd fmla="*/ 463556 h 2298700" name="T39"/>
              <a:gd fmla="*/ 1464870 w 2298700" name="T40"/>
              <a:gd fmla="*/ 38100 h 2298700" name="T41"/>
              <a:gd fmla="*/ 1493876 w 2298700" name="T42"/>
              <a:gd fmla="*/ 48317 h 2298700" name="T43"/>
              <a:gd fmla="*/ 1512005 w 2298700" name="T44"/>
              <a:gd fmla="*/ 72609 h 2298700" name="T45"/>
              <a:gd fmla="*/ 1540105 w 2298700" name="T46"/>
              <a:gd fmla="*/ 509198 h 2298700" name="T47"/>
              <a:gd fmla="*/ 1503847 w 2298700" name="T48"/>
              <a:gd fmla="*/ 543253 h 2298700" name="T49"/>
              <a:gd fmla="*/ 1459205 w 2298700" name="T50"/>
              <a:gd fmla="*/ 535761 h 2298700" name="T51"/>
              <a:gd fmla="*/ 1437677 w 2298700" name="T52"/>
              <a:gd fmla="*/ 503749 h 2298700" name="T53"/>
              <a:gd fmla="*/ 1348845 w 2298700" name="T54"/>
              <a:gd fmla="*/ 357311 h 2298700" name="T55"/>
              <a:gd fmla="*/ 1214465 w 2298700" name="T56"/>
              <a:gd fmla="*/ 507608 h 2298700" name="T57"/>
              <a:gd fmla="*/ 1010062 w 2298700" name="T58"/>
              <a:gd fmla="*/ 669711 h 2298700" name="T59"/>
              <a:gd fmla="*/ 834212 w 2298700" name="T60"/>
              <a:gd fmla="*/ 763477 h 2298700" name="T61"/>
              <a:gd fmla="*/ 682609 w 2298700" name="T62"/>
              <a:gd fmla="*/ 817965 h 2298700" name="T63"/>
              <a:gd fmla="*/ 523528 w 2298700" name="T64"/>
              <a:gd fmla="*/ 852928 h 2298700" name="T65"/>
              <a:gd fmla="*/ 404104 w 2298700" name="T66"/>
              <a:gd fmla="*/ 862464 h 2298700" name="T67"/>
              <a:gd fmla="*/ 374191 w 2298700" name="T68"/>
              <a:gd fmla="*/ 838852 h 2298700" name="T69"/>
              <a:gd fmla="*/ 369206 w 2298700" name="T70"/>
              <a:gd fmla="*/ 795034 h 2298700" name="T71"/>
              <a:gd fmla="*/ 405237 w 2298700" name="T72"/>
              <a:gd fmla="*/ 760071 h 2298700" name="T73"/>
              <a:gd fmla="*/ 535765 w 2298700" name="T74"/>
              <a:gd fmla="*/ 742589 h 2298700" name="T75"/>
              <a:gd fmla="*/ 679890 w 2298700" name="T76"/>
              <a:gd fmla="*/ 706945 h 2298700" name="T77"/>
              <a:gd fmla="*/ 816536 w 2298700" name="T78"/>
              <a:gd fmla="*/ 654273 h 2298700" name="T79"/>
              <a:gd fmla="*/ 989667 w 2298700" name="T80"/>
              <a:gd fmla="*/ 554832 h 2298700" name="T81"/>
              <a:gd fmla="*/ 1171862 w 2298700" name="T82"/>
              <a:gd fmla="*/ 398859 h 2298700" name="T83"/>
              <a:gd fmla="*/ 1282675 w 2298700" name="T84"/>
              <a:gd fmla="*/ 267178 h 2298700" name="T85"/>
              <a:gd fmla="*/ 1087110 w 2298700" name="T86"/>
              <a:gd fmla="*/ 283979 h 2298700" name="T87"/>
              <a:gd fmla="*/ 1044054 w 2298700" name="T88"/>
              <a:gd fmla="*/ 259005 h 2298700" name="T89"/>
              <a:gd fmla="*/ 1040654 w 2298700" name="T90"/>
              <a:gd fmla="*/ 208376 h 2298700" name="T91"/>
              <a:gd fmla="*/ 1446288 w 2298700" name="T92"/>
              <a:gd fmla="*/ 40370 h 2298700" name="T93"/>
              <a:gd fmla="*/ 128386 w 2298700" name="T94"/>
              <a:gd fmla="*/ 3403 h 2298700" name="T95"/>
              <a:gd fmla="*/ 171711 w 2298700" name="T96"/>
              <a:gd fmla="*/ 26993 h 2298700" name="T97"/>
              <a:gd fmla="*/ 199157 w 2298700" name="T98"/>
              <a:gd fmla="*/ 67596 h 2298700" name="T99"/>
              <a:gd fmla="*/ 2201163 w 2298700" name="T100"/>
              <a:gd fmla="*/ 2093192 h 2298700" name="T101"/>
              <a:gd fmla="*/ 2249251 w 2298700" name="T102"/>
              <a:gd fmla="*/ 2107936 h 2298700" name="T103"/>
              <a:gd fmla="*/ 2283729 w 2298700" name="T104"/>
              <a:gd fmla="*/ 2142414 h 2298700" name="T105"/>
              <a:gd fmla="*/ 2298473 w 2298700" name="T106"/>
              <a:gd fmla="*/ 2190729 h 2298700" name="T107"/>
              <a:gd fmla="*/ 2288720 w 2298700" name="T108"/>
              <a:gd fmla="*/ 2240405 h 2298700" name="T109"/>
              <a:gd fmla="*/ 2257417 w 2298700" name="T110"/>
              <a:gd fmla="*/ 2278059 h 2298700" name="T111"/>
              <a:gd fmla="*/ 2211597 w 2298700" name="T112"/>
              <a:gd fmla="*/ 2297566 h 2298700" name="T113"/>
              <a:gd fmla="*/ 72132 w 2298700" name="T114"/>
              <a:gd fmla="*/ 2294164 h 2298700" name="T115"/>
              <a:gd fmla="*/ 29715 w 2298700" name="T116"/>
              <a:gd fmla="*/ 2268532 h 2298700" name="T117"/>
              <a:gd fmla="*/ 4537 w 2298700" name="T118"/>
              <a:gd fmla="*/ 2226568 h 2298700" name="T119"/>
              <a:gd fmla="*/ 907 w 2298700" name="T120"/>
              <a:gd fmla="*/ 87330 h 2298700" name="T121"/>
              <a:gd fmla="*/ 20188 w 2298700" name="T122"/>
              <a:gd fmla="*/ 41510 h 2298700" name="T123"/>
              <a:gd fmla="*/ 57842 w 2298700" name="T124"/>
              <a:gd fmla="*/ 10434 h 22987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98700" w="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92D050"/>
              </a:solidFill>
              <a:latin typeface="+mn-lt"/>
              <a:ea typeface="+mn-ea"/>
            </a:endParaRPr>
          </a:p>
        </p:txBody>
      </p:sp>
      <p:sp>
        <p:nvSpPr>
          <p:cNvPr id="14" name="KSO_Shape"/>
          <p:cNvSpPr/>
          <p:nvPr/>
        </p:nvSpPr>
        <p:spPr bwMode="auto">
          <a:xfrm>
            <a:off x="6205538" y="2423976"/>
            <a:ext cx="422275" cy="427038"/>
          </a:xfrm>
          <a:custGeom>
            <a:gdLst>
              <a:gd fmla="*/ 2147483646 w 5438" name="T0"/>
              <a:gd fmla="*/ 0 h 5494" name="T1"/>
              <a:gd fmla="*/ 0 w 5438" name="T2"/>
              <a:gd fmla="*/ 2147483646 h 5494" name="T3"/>
              <a:gd fmla="*/ 2147483646 w 5438" name="T4"/>
              <a:gd fmla="*/ 2147483646 h 5494" name="T5"/>
              <a:gd fmla="*/ 2147483646 w 5438" name="T6"/>
              <a:gd fmla="*/ 2147483646 h 5494" name="T7"/>
              <a:gd fmla="*/ 2147483646 w 5438" name="T8"/>
              <a:gd fmla="*/ 2147483646 h 5494" name="T9"/>
              <a:gd fmla="*/ 2147483646 w 5438" name="T10"/>
              <a:gd fmla="*/ 2147483646 h 5494" name="T11"/>
              <a:gd fmla="*/ 2147483646 w 5438" name="T12"/>
              <a:gd fmla="*/ 2147483646 h 5494" name="T13"/>
              <a:gd fmla="*/ 2147483646 w 5438" name="T14"/>
              <a:gd fmla="*/ 2147483646 h 5494" name="T15"/>
              <a:gd fmla="*/ 2147483646 w 5438" name="T16"/>
              <a:gd fmla="*/ 2147483646 h 5494" name="T17"/>
              <a:gd fmla="*/ 2147483646 w 5438" name="T18"/>
              <a:gd fmla="*/ 2147483646 h 5494" name="T19"/>
              <a:gd fmla="*/ 2147483646 w 5438" name="T20"/>
              <a:gd fmla="*/ 2147483646 h 5494" name="T21"/>
              <a:gd fmla="*/ 2147483646 w 5438" name="T22"/>
              <a:gd fmla="*/ 2147483646 h 5494" name="T23"/>
              <a:gd fmla="*/ 2147483646 w 5438" name="T24"/>
              <a:gd fmla="*/ 2147483646 h 5494" name="T25"/>
              <a:gd fmla="*/ 2147483646 w 5438" name="T26"/>
              <a:gd fmla="*/ 2147483646 h 5494" name="T27"/>
              <a:gd fmla="*/ 2147483646 w 5438" name="T28"/>
              <a:gd fmla="*/ 2147483646 h 5494" name="T29"/>
              <a:gd fmla="*/ 2147483646 w 5438" name="T30"/>
              <a:gd fmla="*/ 2147483646 h 5494" name="T31"/>
              <a:gd fmla="*/ 2147483646 w 5438" name="T32"/>
              <a:gd fmla="*/ 2147483646 h 5494" name="T33"/>
              <a:gd fmla="*/ 2147483646 w 5438" name="T34"/>
              <a:gd fmla="*/ 2147483646 h 5494" name="T35"/>
              <a:gd fmla="*/ 2147483646 w 5438" name="T36"/>
              <a:gd fmla="*/ 2147483646 h 5494" name="T37"/>
              <a:gd fmla="*/ 2147483646 w 5438" name="T38"/>
              <a:gd fmla="*/ 2147483646 h 5494" name="T39"/>
              <a:gd fmla="*/ 2147483646 w 5438" name="T40"/>
              <a:gd fmla="*/ 2147483646 h 5494" name="T41"/>
              <a:gd fmla="*/ 2147483646 w 5438" name="T42"/>
              <a:gd fmla="*/ 2147483646 h 5494" name="T43"/>
              <a:gd fmla="*/ 2147483646 w 5438" name="T44"/>
              <a:gd fmla="*/ 2147483646 h 5494" name="T45"/>
              <a:gd fmla="*/ 2147483646 w 5438" name="T46"/>
              <a:gd fmla="*/ 2147483646 h 5494" name="T47"/>
              <a:gd fmla="*/ 2147483646 w 5438" name="T48"/>
              <a:gd fmla="*/ 2147483646 h 5494" name="T49"/>
              <a:gd fmla="*/ 2147483646 w 5438" name="T50"/>
              <a:gd fmla="*/ 2147483646 h 5494" name="T51"/>
              <a:gd fmla="*/ 2147483646 w 5438" name="T52"/>
              <a:gd fmla="*/ 2147483646 h 5494" name="T53"/>
              <a:gd fmla="*/ 2147483646 w 5438" name="T54"/>
              <a:gd fmla="*/ 2147483646 h 5494" name="T55"/>
              <a:gd fmla="*/ 2147483646 w 5438" name="T56"/>
              <a:gd fmla="*/ 2147483646 h 5494" name="T57"/>
              <a:gd fmla="*/ 2147483646 w 5438" name="T58"/>
              <a:gd fmla="*/ 2147483646 h 5494" name="T59"/>
              <a:gd fmla="*/ 2147483646 w 5438" name="T60"/>
              <a:gd fmla="*/ 2147483646 h 5494" name="T61"/>
              <a:gd fmla="*/ 2147483646 w 5438" name="T62"/>
              <a:gd fmla="*/ 2147483646 h 5494" name="T63"/>
              <a:gd fmla="*/ 2147483646 w 5438" name="T64"/>
              <a:gd fmla="*/ 2147483646 h 5494" name="T65"/>
              <a:gd fmla="*/ 2147483646 w 5438" name="T66"/>
              <a:gd fmla="*/ 2147483646 h 5494" name="T67"/>
              <a:gd fmla="*/ 2147483646 w 5438" name="T68"/>
              <a:gd fmla="*/ 2147483646 h 5494" name="T69"/>
              <a:gd fmla="*/ 2147483646 w 5438" name="T70"/>
              <a:gd fmla="*/ 2147483646 h 5494" name="T71"/>
              <a:gd fmla="*/ 2147483646 w 5438" name="T72"/>
              <a:gd fmla="*/ 2147483646 h 5494" name="T73"/>
              <a:gd fmla="*/ 2147483646 w 5438" name="T74"/>
              <a:gd fmla="*/ 2147483646 h 5494" name="T75"/>
              <a:gd fmla="*/ 2147483646 w 5438" name="T76"/>
              <a:gd fmla="*/ 2147483646 h 5494" name="T77"/>
              <a:gd fmla="*/ 2147483646 w 5438" name="T78"/>
              <a:gd fmla="*/ 2147483646 h 5494" name="T79"/>
              <a:gd fmla="*/ 2147483646 w 5438" name="T80"/>
              <a:gd fmla="*/ 2147483646 h 5494" name="T81"/>
              <a:gd fmla="*/ 2147483646 w 5438" name="T82"/>
              <a:gd fmla="*/ 2147483646 h 5494" name="T83"/>
              <a:gd fmla="*/ 2147483646 w 5438" name="T84"/>
              <a:gd fmla="*/ 2147483646 h 5494" name="T85"/>
              <a:gd fmla="*/ 2147483646 w 5438" name="T86"/>
              <a:gd fmla="*/ 2147483646 h 5494" name="T87"/>
              <a:gd fmla="*/ 2147483646 w 5438" name="T88"/>
              <a:gd fmla="*/ 2147483646 h 5494" name="T89"/>
              <a:gd fmla="*/ 2147483646 w 5438" name="T90"/>
              <a:gd fmla="*/ 2147483646 h 5494" name="T91"/>
              <a:gd fmla="*/ 2147483646 w 5438" name="T92"/>
              <a:gd fmla="*/ 2147483646 h 5494" name="T93"/>
              <a:gd fmla="*/ 2147483646 w 5438" name="T94"/>
              <a:gd fmla="*/ 2147483646 h 5494" name="T95"/>
              <a:gd fmla="*/ 2147483646 w 5438" name="T96"/>
              <a:gd fmla="*/ 2147483646 h 5494" name="T97"/>
              <a:gd fmla="*/ 2147483646 w 5438" name="T98"/>
              <a:gd fmla="*/ 2147483646 h 5494" name="T99"/>
              <a:gd fmla="*/ 2147483646 w 5438" name="T100"/>
              <a:gd fmla="*/ 2147483646 h 5494" name="T101"/>
              <a:gd fmla="*/ 2147483646 w 5438" name="T102"/>
              <a:gd fmla="*/ 2147483646 h 5494" name="T103"/>
              <a:gd fmla="*/ 2147483646 w 5438" name="T104"/>
              <a:gd fmla="*/ 2147483646 h 5494" name="T105"/>
              <a:gd fmla="*/ 2147483646 w 5438" name="T106"/>
              <a:gd fmla="*/ 2147483646 h 5494" name="T107"/>
              <a:gd fmla="*/ 2147483646 w 5438" name="T108"/>
              <a:gd fmla="*/ 2147483646 h 5494" name="T109"/>
              <a:gd fmla="*/ 2147483646 w 5438" name="T110"/>
              <a:gd fmla="*/ 2147483646 h 5494" name="T111"/>
              <a:gd fmla="*/ 2147483646 w 5438" name="T112"/>
              <a:gd fmla="*/ 2147483646 h 5494" name="T113"/>
              <a:gd fmla="*/ 2147483646 w 5438" name="T114"/>
              <a:gd fmla="*/ 2147483646 h 5494" name="T115"/>
              <a:gd fmla="*/ 2147483646 w 5438" name="T116"/>
              <a:gd fmla="*/ 2147483646 h 5494" name="T117"/>
              <a:gd fmla="*/ 2147483646 w 5438" name="T118"/>
              <a:gd fmla="*/ 2147483646 h 5494"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5494" w="5438">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92D050"/>
              </a:solidFill>
              <a:latin typeface="+mn-lt"/>
              <a:ea typeface="+mn-ea"/>
            </a:endParaRPr>
          </a:p>
        </p:txBody>
      </p:sp>
      <p:sp>
        <p:nvSpPr>
          <p:cNvPr id="15" name="KSO_Shape"/>
          <p:cNvSpPr/>
          <p:nvPr/>
        </p:nvSpPr>
        <p:spPr>
          <a:xfrm>
            <a:off x="7716838" y="2439851"/>
            <a:ext cx="412750" cy="395288"/>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algn="ctr" cap="flat" cmpd="sng" w="12700">
            <a:noFill/>
            <a:prstDash val="solid"/>
            <a:miter lim="800000"/>
          </a:ln>
          <a:effec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kern="0" lang="zh-CN">
              <a:solidFill>
                <a:srgbClr val="92D050"/>
              </a:solidFill>
              <a:latin typeface="Calibri"/>
              <a:ea typeface="幼圆"/>
            </a:endParaRPr>
          </a:p>
        </p:txBody>
      </p:sp>
      <p:sp>
        <p:nvSpPr>
          <p:cNvPr id="16" name="文本框 8"/>
          <p:cNvSpPr txBox="1"/>
          <p:nvPr/>
        </p:nvSpPr>
        <p:spPr>
          <a:xfrm>
            <a:off x="607926" y="3476886"/>
            <a:ext cx="1224135" cy="5257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p:txBody>
      </p:sp>
      <p:sp>
        <p:nvSpPr>
          <p:cNvPr id="17" name="文本框 8"/>
          <p:cNvSpPr txBox="1"/>
          <p:nvPr/>
        </p:nvSpPr>
        <p:spPr>
          <a:xfrm>
            <a:off x="2123459" y="3468419"/>
            <a:ext cx="1224135" cy="5257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p:txBody>
      </p:sp>
      <p:sp>
        <p:nvSpPr>
          <p:cNvPr id="18" name="文本框 8"/>
          <p:cNvSpPr txBox="1"/>
          <p:nvPr/>
        </p:nvSpPr>
        <p:spPr>
          <a:xfrm>
            <a:off x="4028460" y="3697019"/>
            <a:ext cx="1224135" cy="5257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p:txBody>
      </p:sp>
      <p:sp>
        <p:nvSpPr>
          <p:cNvPr id="19" name="文本框 8"/>
          <p:cNvSpPr txBox="1"/>
          <p:nvPr/>
        </p:nvSpPr>
        <p:spPr>
          <a:xfrm>
            <a:off x="5823394" y="3468419"/>
            <a:ext cx="1224135" cy="5257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p:txBody>
      </p:sp>
      <p:sp>
        <p:nvSpPr>
          <p:cNvPr id="20" name="文本框 8"/>
          <p:cNvSpPr txBox="1"/>
          <p:nvPr/>
        </p:nvSpPr>
        <p:spPr>
          <a:xfrm>
            <a:off x="7305060" y="3476886"/>
            <a:ext cx="1224135" cy="5257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a:p>
            <a:r>
              <a:rPr altLang="en-US" lang="zh-CN" smtClean="0" sz="1000">
                <a:solidFill>
                  <a:srgbClr val="92D050"/>
                </a:solidFill>
                <a:latin charset="-122" pitchFamily="34" typeface="微软雅黑"/>
                <a:ea charset="-122" pitchFamily="34" typeface="微软雅黑"/>
              </a:rPr>
              <a:t>在此输入你的文字</a:t>
            </a:r>
          </a:p>
        </p:txBody>
      </p:sp>
      <p:sp>
        <p:nvSpPr>
          <p:cNvPr id="23" name="TextBox 22"/>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53919664"/>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1" presetSubtype="0">
                                  <p:stCondLst>
                                    <p:cond delay="0"/>
                                  </p:stCondLst>
                                  <p:childTnLst>
                                    <p:set>
                                      <p:cBhvr>
                                        <p:cTn dur="1" fill="hold" id="12">
                                          <p:stCondLst>
                                            <p:cond delay="0"/>
                                          </p:stCondLst>
                                        </p:cTn>
                                        <p:tgtEl>
                                          <p:spTgt spid="11"/>
                                        </p:tgtEl>
                                        <p:attrNameLst>
                                          <p:attrName>style.visibility</p:attrName>
                                        </p:attrNameLst>
                                      </p:cBhvr>
                                      <p:to>
                                        <p:strVal val="visible"/>
                                      </p:to>
                                    </p:set>
                                  </p:childTnLst>
                                </p:cTn>
                              </p:par>
                            </p:childTnLst>
                          </p:cTn>
                        </p:par>
                        <p:par>
                          <p:cTn fill="hold" id="13" nodeType="afterGroup">
                            <p:stCondLst>
                              <p:cond delay="501"/>
                            </p:stCondLst>
                            <p:childTnLst>
                              <p:par>
                                <p:cTn fill="hold" grpId="0" id="14" nodeType="afterEffect" presetClass="entr" presetID="53"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ppt_w</p:attrName>
                                        </p:attrNameLst>
                                      </p:cBhvr>
                                      <p:tavLst>
                                        <p:tav tm="0">
                                          <p:val>
                                            <p:fltVal val="0"/>
                                          </p:val>
                                        </p:tav>
                                        <p:tav tm="100000">
                                          <p:val>
                                            <p:strVal val="#ppt_w"/>
                                          </p:val>
                                        </p:tav>
                                      </p:tavLst>
                                    </p:anim>
                                    <p:anim calcmode="lin" valueType="num">
                                      <p:cBhvr>
                                        <p:cTn dur="500" fill="hold" id="17"/>
                                        <p:tgtEl>
                                          <p:spTgt spid="4"/>
                                        </p:tgtEl>
                                        <p:attrNameLst>
                                          <p:attrName>ppt_h</p:attrName>
                                        </p:attrNameLst>
                                      </p:cBhvr>
                                      <p:tavLst>
                                        <p:tav tm="0">
                                          <p:val>
                                            <p:fltVal val="0"/>
                                          </p:val>
                                        </p:tav>
                                        <p:tav tm="100000">
                                          <p:val>
                                            <p:strVal val="#ppt_h"/>
                                          </p:val>
                                        </p:tav>
                                      </p:tavLst>
                                    </p:anim>
                                    <p:animEffect filter="fade" transition="in">
                                      <p:cBhvr>
                                        <p:cTn dur="500" id="18"/>
                                        <p:tgtEl>
                                          <p:spTgt spid="4"/>
                                        </p:tgtEl>
                                      </p:cBhvr>
                                    </p:animEffect>
                                  </p:childTnLst>
                                </p:cTn>
                              </p:par>
                            </p:childTnLst>
                          </p:cTn>
                        </p:par>
                        <p:par>
                          <p:cTn fill="hold" id="19" nodeType="afterGroup">
                            <p:stCondLst>
                              <p:cond delay="1001"/>
                            </p:stCondLst>
                            <p:childTnLst>
                              <p:par>
                                <p:cTn fill="hold" grpId="0" id="20" nodeType="afterEffect" presetClass="entr" presetID="1" presetSubtype="0">
                                  <p:stCondLst>
                                    <p:cond delay="0"/>
                                  </p:stCondLst>
                                  <p:childTnLst>
                                    <p:set>
                                      <p:cBhvr>
                                        <p:cTn dur="1" fill="hold" id="21">
                                          <p:stCondLst>
                                            <p:cond delay="0"/>
                                          </p:stCondLst>
                                        </p:cTn>
                                        <p:tgtEl>
                                          <p:spTgt spid="12"/>
                                        </p:tgtEl>
                                        <p:attrNameLst>
                                          <p:attrName>style.visibility</p:attrName>
                                        </p:attrNameLst>
                                      </p:cBhvr>
                                      <p:to>
                                        <p:strVal val="visible"/>
                                      </p:to>
                                    </p:set>
                                  </p:childTnLst>
                                </p:cTn>
                              </p:par>
                            </p:childTnLst>
                          </p:cTn>
                        </p:par>
                        <p:par>
                          <p:cTn fill="hold" id="22" nodeType="afterGroup">
                            <p:stCondLst>
                              <p:cond delay="1002"/>
                            </p:stCondLst>
                            <p:childTnLst>
                              <p:par>
                                <p:cTn fill="hold" grpId="0" id="23" nodeType="afterEffect" presetClass="entr" presetID="53"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500" fill="hold" id="25"/>
                                        <p:tgtEl>
                                          <p:spTgt spid="2"/>
                                        </p:tgtEl>
                                        <p:attrNameLst>
                                          <p:attrName>ppt_w</p:attrName>
                                        </p:attrNameLst>
                                      </p:cBhvr>
                                      <p:tavLst>
                                        <p:tav tm="0">
                                          <p:val>
                                            <p:fltVal val="0"/>
                                          </p:val>
                                        </p:tav>
                                        <p:tav tm="100000">
                                          <p:val>
                                            <p:strVal val="#ppt_w"/>
                                          </p:val>
                                        </p:tav>
                                      </p:tavLst>
                                    </p:anim>
                                    <p:anim calcmode="lin" valueType="num">
                                      <p:cBhvr>
                                        <p:cTn dur="500" fill="hold" id="26"/>
                                        <p:tgtEl>
                                          <p:spTgt spid="2"/>
                                        </p:tgtEl>
                                        <p:attrNameLst>
                                          <p:attrName>ppt_h</p:attrName>
                                        </p:attrNameLst>
                                      </p:cBhvr>
                                      <p:tavLst>
                                        <p:tav tm="0">
                                          <p:val>
                                            <p:fltVal val="0"/>
                                          </p:val>
                                        </p:tav>
                                        <p:tav tm="100000">
                                          <p:val>
                                            <p:strVal val="#ppt_h"/>
                                          </p:val>
                                        </p:tav>
                                      </p:tavLst>
                                    </p:anim>
                                    <p:animEffect filter="fade" transition="in">
                                      <p:cBhvr>
                                        <p:cTn dur="500" id="27"/>
                                        <p:tgtEl>
                                          <p:spTgt spid="2"/>
                                        </p:tgtEl>
                                      </p:cBhvr>
                                    </p:animEffect>
                                  </p:childTnLst>
                                </p:cTn>
                              </p:par>
                            </p:childTnLst>
                          </p:cTn>
                        </p:par>
                        <p:par>
                          <p:cTn fill="hold" id="28" nodeType="afterGroup">
                            <p:stCondLst>
                              <p:cond delay="1502"/>
                            </p:stCondLst>
                            <p:childTnLst>
                              <p:par>
                                <p:cTn fill="hold" grpId="0" id="29" nodeType="afterEffect" presetClass="entr" presetID="1" presetSubtype="0">
                                  <p:stCondLst>
                                    <p:cond delay="0"/>
                                  </p:stCondLst>
                                  <p:childTnLst>
                                    <p:set>
                                      <p:cBhvr>
                                        <p:cTn dur="1" fill="hold" id="30">
                                          <p:stCondLst>
                                            <p:cond delay="0"/>
                                          </p:stCondLst>
                                        </p:cTn>
                                        <p:tgtEl>
                                          <p:spTgt spid="13"/>
                                        </p:tgtEl>
                                        <p:attrNameLst>
                                          <p:attrName>style.visibility</p:attrName>
                                        </p:attrNameLst>
                                      </p:cBhvr>
                                      <p:to>
                                        <p:strVal val="visible"/>
                                      </p:to>
                                    </p:set>
                                  </p:childTnLst>
                                </p:cTn>
                              </p:par>
                            </p:childTnLst>
                          </p:cTn>
                        </p:par>
                        <p:par>
                          <p:cTn fill="hold" id="31" nodeType="afterGroup">
                            <p:stCondLst>
                              <p:cond delay="1503"/>
                            </p:stCondLst>
                            <p:childTnLst>
                              <p:par>
                                <p:cTn fill="hold" grpId="0" id="32" nodeType="afterEffect" presetClass="entr" presetID="53" presetSubtype="0">
                                  <p:stCondLst>
                                    <p:cond delay="0"/>
                                  </p:stCondLst>
                                  <p:childTnLst>
                                    <p:set>
                                      <p:cBhvr>
                                        <p:cTn dur="1" fill="hold" id="33">
                                          <p:stCondLst>
                                            <p:cond delay="0"/>
                                          </p:stCondLst>
                                        </p:cTn>
                                        <p:tgtEl>
                                          <p:spTgt spid="5"/>
                                        </p:tgtEl>
                                        <p:attrNameLst>
                                          <p:attrName>style.visibility</p:attrName>
                                        </p:attrNameLst>
                                      </p:cBhvr>
                                      <p:to>
                                        <p:strVal val="visible"/>
                                      </p:to>
                                    </p:set>
                                    <p:anim calcmode="lin" valueType="num">
                                      <p:cBhvr>
                                        <p:cTn dur="500" fill="hold" id="34"/>
                                        <p:tgtEl>
                                          <p:spTgt spid="5"/>
                                        </p:tgtEl>
                                        <p:attrNameLst>
                                          <p:attrName>ppt_w</p:attrName>
                                        </p:attrNameLst>
                                      </p:cBhvr>
                                      <p:tavLst>
                                        <p:tav tm="0">
                                          <p:val>
                                            <p:fltVal val="0"/>
                                          </p:val>
                                        </p:tav>
                                        <p:tav tm="100000">
                                          <p:val>
                                            <p:strVal val="#ppt_w"/>
                                          </p:val>
                                        </p:tav>
                                      </p:tavLst>
                                    </p:anim>
                                    <p:anim calcmode="lin" valueType="num">
                                      <p:cBhvr>
                                        <p:cTn dur="500" fill="hold" id="35"/>
                                        <p:tgtEl>
                                          <p:spTgt spid="5"/>
                                        </p:tgtEl>
                                        <p:attrNameLst>
                                          <p:attrName>ppt_h</p:attrName>
                                        </p:attrNameLst>
                                      </p:cBhvr>
                                      <p:tavLst>
                                        <p:tav tm="0">
                                          <p:val>
                                            <p:fltVal val="0"/>
                                          </p:val>
                                        </p:tav>
                                        <p:tav tm="100000">
                                          <p:val>
                                            <p:strVal val="#ppt_h"/>
                                          </p:val>
                                        </p:tav>
                                      </p:tavLst>
                                    </p:anim>
                                    <p:animEffect filter="fade" transition="in">
                                      <p:cBhvr>
                                        <p:cTn dur="500" id="36"/>
                                        <p:tgtEl>
                                          <p:spTgt spid="5"/>
                                        </p:tgtEl>
                                      </p:cBhvr>
                                    </p:animEffect>
                                  </p:childTnLst>
                                </p:cTn>
                              </p:par>
                            </p:childTnLst>
                          </p:cTn>
                        </p:par>
                        <p:par>
                          <p:cTn fill="hold" id="37" nodeType="afterGroup">
                            <p:stCondLst>
                              <p:cond delay="2003"/>
                            </p:stCondLst>
                            <p:childTnLst>
                              <p:par>
                                <p:cTn fill="hold" grpId="0" id="38" nodeType="afterEffect" presetClass="entr" presetID="1" presetSubtype="0">
                                  <p:stCondLst>
                                    <p:cond delay="0"/>
                                  </p:stCondLst>
                                  <p:childTnLst>
                                    <p:set>
                                      <p:cBhvr>
                                        <p:cTn dur="1" fill="hold" id="39">
                                          <p:stCondLst>
                                            <p:cond delay="0"/>
                                          </p:stCondLst>
                                        </p:cTn>
                                        <p:tgtEl>
                                          <p:spTgt spid="14"/>
                                        </p:tgtEl>
                                        <p:attrNameLst>
                                          <p:attrName>style.visibility</p:attrName>
                                        </p:attrNameLst>
                                      </p:cBhvr>
                                      <p:to>
                                        <p:strVal val="visible"/>
                                      </p:to>
                                    </p:set>
                                  </p:childTnLst>
                                </p:cTn>
                              </p:par>
                            </p:childTnLst>
                          </p:cTn>
                        </p:par>
                        <p:par>
                          <p:cTn fill="hold" id="40" nodeType="afterGroup">
                            <p:stCondLst>
                              <p:cond delay="2004"/>
                            </p:stCondLst>
                            <p:childTnLst>
                              <p:par>
                                <p:cTn fill="hold" grpId="0" id="41" nodeType="afterEffect" presetClass="entr" presetID="53" presetSubtype="0">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p:cTn dur="500" fill="hold" id="43"/>
                                        <p:tgtEl>
                                          <p:spTgt spid="6"/>
                                        </p:tgtEl>
                                        <p:attrNameLst>
                                          <p:attrName>ppt_w</p:attrName>
                                        </p:attrNameLst>
                                      </p:cBhvr>
                                      <p:tavLst>
                                        <p:tav tm="0">
                                          <p:val>
                                            <p:fltVal val="0"/>
                                          </p:val>
                                        </p:tav>
                                        <p:tav tm="100000">
                                          <p:val>
                                            <p:strVal val="#ppt_w"/>
                                          </p:val>
                                        </p:tav>
                                      </p:tavLst>
                                    </p:anim>
                                    <p:anim calcmode="lin" valueType="num">
                                      <p:cBhvr>
                                        <p:cTn dur="500" fill="hold" id="44"/>
                                        <p:tgtEl>
                                          <p:spTgt spid="6"/>
                                        </p:tgtEl>
                                        <p:attrNameLst>
                                          <p:attrName>ppt_h</p:attrName>
                                        </p:attrNameLst>
                                      </p:cBhvr>
                                      <p:tavLst>
                                        <p:tav tm="0">
                                          <p:val>
                                            <p:fltVal val="0"/>
                                          </p:val>
                                        </p:tav>
                                        <p:tav tm="100000">
                                          <p:val>
                                            <p:strVal val="#ppt_h"/>
                                          </p:val>
                                        </p:tav>
                                      </p:tavLst>
                                    </p:anim>
                                    <p:animEffect filter="fade" transition="in">
                                      <p:cBhvr>
                                        <p:cTn dur="500" id="45"/>
                                        <p:tgtEl>
                                          <p:spTgt spid="6"/>
                                        </p:tgtEl>
                                      </p:cBhvr>
                                    </p:animEffect>
                                  </p:childTnLst>
                                </p:cTn>
                              </p:par>
                            </p:childTnLst>
                          </p:cTn>
                        </p:par>
                        <p:par>
                          <p:cTn fill="hold" id="46" nodeType="afterGroup">
                            <p:stCondLst>
                              <p:cond delay="2504"/>
                            </p:stCondLst>
                            <p:childTnLst>
                              <p:par>
                                <p:cTn fill="hold" grpId="0" id="47" nodeType="afterEffect" presetClass="entr" presetID="1" presetSubtype="0">
                                  <p:stCondLst>
                                    <p:cond delay="0"/>
                                  </p:stCondLst>
                                  <p:childTnLst>
                                    <p:set>
                                      <p:cBhvr>
                                        <p:cTn dur="1" fill="hold" id="48">
                                          <p:stCondLst>
                                            <p:cond delay="0"/>
                                          </p:stCondLst>
                                        </p:cTn>
                                        <p:tgtEl>
                                          <p:spTgt spid="15"/>
                                        </p:tgtEl>
                                        <p:attrNameLst>
                                          <p:attrName>style.visibility</p:attrName>
                                        </p:attrNameLst>
                                      </p:cBhvr>
                                      <p:to>
                                        <p:strVal val="visible"/>
                                      </p:to>
                                    </p:set>
                                  </p:childTnLst>
                                </p:cTn>
                              </p:par>
                            </p:childTnLst>
                          </p:cTn>
                        </p:par>
                        <p:par>
                          <p:cTn fill="hold" id="49" nodeType="afterGroup">
                            <p:stCondLst>
                              <p:cond delay="2505"/>
                            </p:stCondLst>
                            <p:childTnLst>
                              <p:par>
                                <p:cTn fill="hold" grpId="0" id="50" nodeType="afterEffect" presetClass="entr" presetID="53" presetSubtype="0">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p:cTn dur="500" fill="hold" id="52"/>
                                        <p:tgtEl>
                                          <p:spTgt spid="16"/>
                                        </p:tgtEl>
                                        <p:attrNameLst>
                                          <p:attrName>ppt_w</p:attrName>
                                        </p:attrNameLst>
                                      </p:cBhvr>
                                      <p:tavLst>
                                        <p:tav tm="0">
                                          <p:val>
                                            <p:fltVal val="0"/>
                                          </p:val>
                                        </p:tav>
                                        <p:tav tm="100000">
                                          <p:val>
                                            <p:strVal val="#ppt_w"/>
                                          </p:val>
                                        </p:tav>
                                      </p:tavLst>
                                    </p:anim>
                                    <p:anim calcmode="lin" valueType="num">
                                      <p:cBhvr>
                                        <p:cTn dur="500" fill="hold" id="53"/>
                                        <p:tgtEl>
                                          <p:spTgt spid="16"/>
                                        </p:tgtEl>
                                        <p:attrNameLst>
                                          <p:attrName>ppt_h</p:attrName>
                                        </p:attrNameLst>
                                      </p:cBhvr>
                                      <p:tavLst>
                                        <p:tav tm="0">
                                          <p:val>
                                            <p:fltVal val="0"/>
                                          </p:val>
                                        </p:tav>
                                        <p:tav tm="100000">
                                          <p:val>
                                            <p:strVal val="#ppt_h"/>
                                          </p:val>
                                        </p:tav>
                                      </p:tavLst>
                                    </p:anim>
                                    <p:animEffect filter="fade" transition="in">
                                      <p:cBhvr>
                                        <p:cTn dur="500" id="54"/>
                                        <p:tgtEl>
                                          <p:spTgt spid="16"/>
                                        </p:tgtEl>
                                      </p:cBhvr>
                                    </p:animEffect>
                                  </p:childTnLst>
                                </p:cTn>
                              </p:par>
                            </p:childTnLst>
                          </p:cTn>
                        </p:par>
                        <p:par>
                          <p:cTn fill="hold" id="55" nodeType="afterGroup">
                            <p:stCondLst>
                              <p:cond delay="3005"/>
                            </p:stCondLst>
                            <p:childTnLst>
                              <p:par>
                                <p:cTn fill="hold" grpId="0" id="56" nodeType="afterEffect" presetClass="entr" presetID="53" presetSubtype="0">
                                  <p:stCondLst>
                                    <p:cond delay="0"/>
                                  </p:stCondLst>
                                  <p:childTnLst>
                                    <p:set>
                                      <p:cBhvr>
                                        <p:cTn dur="1" fill="hold" id="57">
                                          <p:stCondLst>
                                            <p:cond delay="0"/>
                                          </p:stCondLst>
                                        </p:cTn>
                                        <p:tgtEl>
                                          <p:spTgt spid="17"/>
                                        </p:tgtEl>
                                        <p:attrNameLst>
                                          <p:attrName>style.visibility</p:attrName>
                                        </p:attrNameLst>
                                      </p:cBhvr>
                                      <p:to>
                                        <p:strVal val="visible"/>
                                      </p:to>
                                    </p:set>
                                    <p:anim calcmode="lin" valueType="num">
                                      <p:cBhvr>
                                        <p:cTn dur="500" fill="hold" id="58"/>
                                        <p:tgtEl>
                                          <p:spTgt spid="17"/>
                                        </p:tgtEl>
                                        <p:attrNameLst>
                                          <p:attrName>ppt_w</p:attrName>
                                        </p:attrNameLst>
                                      </p:cBhvr>
                                      <p:tavLst>
                                        <p:tav tm="0">
                                          <p:val>
                                            <p:fltVal val="0"/>
                                          </p:val>
                                        </p:tav>
                                        <p:tav tm="100000">
                                          <p:val>
                                            <p:strVal val="#ppt_w"/>
                                          </p:val>
                                        </p:tav>
                                      </p:tavLst>
                                    </p:anim>
                                    <p:anim calcmode="lin" valueType="num">
                                      <p:cBhvr>
                                        <p:cTn dur="500" fill="hold" id="59"/>
                                        <p:tgtEl>
                                          <p:spTgt spid="17"/>
                                        </p:tgtEl>
                                        <p:attrNameLst>
                                          <p:attrName>ppt_h</p:attrName>
                                        </p:attrNameLst>
                                      </p:cBhvr>
                                      <p:tavLst>
                                        <p:tav tm="0">
                                          <p:val>
                                            <p:fltVal val="0"/>
                                          </p:val>
                                        </p:tav>
                                        <p:tav tm="100000">
                                          <p:val>
                                            <p:strVal val="#ppt_h"/>
                                          </p:val>
                                        </p:tav>
                                      </p:tavLst>
                                    </p:anim>
                                    <p:animEffect filter="fade" transition="in">
                                      <p:cBhvr>
                                        <p:cTn dur="500" id="60"/>
                                        <p:tgtEl>
                                          <p:spTgt spid="17"/>
                                        </p:tgtEl>
                                      </p:cBhvr>
                                    </p:animEffect>
                                  </p:childTnLst>
                                </p:cTn>
                              </p:par>
                            </p:childTnLst>
                          </p:cTn>
                        </p:par>
                        <p:par>
                          <p:cTn fill="hold" id="61" nodeType="afterGroup">
                            <p:stCondLst>
                              <p:cond delay="3505"/>
                            </p:stCondLst>
                            <p:childTnLst>
                              <p:par>
                                <p:cTn fill="hold" grpId="0" id="62" nodeType="afterEffect" presetClass="entr" presetID="53" presetSubtype="0">
                                  <p:stCondLst>
                                    <p:cond delay="0"/>
                                  </p:stCondLst>
                                  <p:childTnLst>
                                    <p:set>
                                      <p:cBhvr>
                                        <p:cTn dur="1" fill="hold" id="63">
                                          <p:stCondLst>
                                            <p:cond delay="0"/>
                                          </p:stCondLst>
                                        </p:cTn>
                                        <p:tgtEl>
                                          <p:spTgt spid="18"/>
                                        </p:tgtEl>
                                        <p:attrNameLst>
                                          <p:attrName>style.visibility</p:attrName>
                                        </p:attrNameLst>
                                      </p:cBhvr>
                                      <p:to>
                                        <p:strVal val="visible"/>
                                      </p:to>
                                    </p:set>
                                    <p:anim calcmode="lin" valueType="num">
                                      <p:cBhvr>
                                        <p:cTn dur="500" fill="hold" id="64"/>
                                        <p:tgtEl>
                                          <p:spTgt spid="18"/>
                                        </p:tgtEl>
                                        <p:attrNameLst>
                                          <p:attrName>ppt_w</p:attrName>
                                        </p:attrNameLst>
                                      </p:cBhvr>
                                      <p:tavLst>
                                        <p:tav tm="0">
                                          <p:val>
                                            <p:fltVal val="0"/>
                                          </p:val>
                                        </p:tav>
                                        <p:tav tm="100000">
                                          <p:val>
                                            <p:strVal val="#ppt_w"/>
                                          </p:val>
                                        </p:tav>
                                      </p:tavLst>
                                    </p:anim>
                                    <p:anim calcmode="lin" valueType="num">
                                      <p:cBhvr>
                                        <p:cTn dur="500" fill="hold" id="65"/>
                                        <p:tgtEl>
                                          <p:spTgt spid="18"/>
                                        </p:tgtEl>
                                        <p:attrNameLst>
                                          <p:attrName>ppt_h</p:attrName>
                                        </p:attrNameLst>
                                      </p:cBhvr>
                                      <p:tavLst>
                                        <p:tav tm="0">
                                          <p:val>
                                            <p:fltVal val="0"/>
                                          </p:val>
                                        </p:tav>
                                        <p:tav tm="100000">
                                          <p:val>
                                            <p:strVal val="#ppt_h"/>
                                          </p:val>
                                        </p:tav>
                                      </p:tavLst>
                                    </p:anim>
                                    <p:animEffect filter="fade" transition="in">
                                      <p:cBhvr>
                                        <p:cTn dur="500" id="66"/>
                                        <p:tgtEl>
                                          <p:spTgt spid="18"/>
                                        </p:tgtEl>
                                      </p:cBhvr>
                                    </p:animEffect>
                                  </p:childTnLst>
                                </p:cTn>
                              </p:par>
                            </p:childTnLst>
                          </p:cTn>
                        </p:par>
                        <p:par>
                          <p:cTn fill="hold" id="67" nodeType="afterGroup">
                            <p:stCondLst>
                              <p:cond delay="4005"/>
                            </p:stCondLst>
                            <p:childTnLst>
                              <p:par>
                                <p:cTn fill="hold" grpId="0" id="68" nodeType="afterEffect" presetClass="entr" presetID="53" presetSubtype="0">
                                  <p:stCondLst>
                                    <p:cond delay="0"/>
                                  </p:stCondLst>
                                  <p:childTnLst>
                                    <p:set>
                                      <p:cBhvr>
                                        <p:cTn dur="1" fill="hold" id="69">
                                          <p:stCondLst>
                                            <p:cond delay="0"/>
                                          </p:stCondLst>
                                        </p:cTn>
                                        <p:tgtEl>
                                          <p:spTgt spid="19"/>
                                        </p:tgtEl>
                                        <p:attrNameLst>
                                          <p:attrName>style.visibility</p:attrName>
                                        </p:attrNameLst>
                                      </p:cBhvr>
                                      <p:to>
                                        <p:strVal val="visible"/>
                                      </p:to>
                                    </p:set>
                                    <p:anim calcmode="lin" valueType="num">
                                      <p:cBhvr>
                                        <p:cTn dur="500" fill="hold" id="70"/>
                                        <p:tgtEl>
                                          <p:spTgt spid="19"/>
                                        </p:tgtEl>
                                        <p:attrNameLst>
                                          <p:attrName>ppt_w</p:attrName>
                                        </p:attrNameLst>
                                      </p:cBhvr>
                                      <p:tavLst>
                                        <p:tav tm="0">
                                          <p:val>
                                            <p:fltVal val="0"/>
                                          </p:val>
                                        </p:tav>
                                        <p:tav tm="100000">
                                          <p:val>
                                            <p:strVal val="#ppt_w"/>
                                          </p:val>
                                        </p:tav>
                                      </p:tavLst>
                                    </p:anim>
                                    <p:anim calcmode="lin" valueType="num">
                                      <p:cBhvr>
                                        <p:cTn dur="500" fill="hold" id="71"/>
                                        <p:tgtEl>
                                          <p:spTgt spid="19"/>
                                        </p:tgtEl>
                                        <p:attrNameLst>
                                          <p:attrName>ppt_h</p:attrName>
                                        </p:attrNameLst>
                                      </p:cBhvr>
                                      <p:tavLst>
                                        <p:tav tm="0">
                                          <p:val>
                                            <p:fltVal val="0"/>
                                          </p:val>
                                        </p:tav>
                                        <p:tav tm="100000">
                                          <p:val>
                                            <p:strVal val="#ppt_h"/>
                                          </p:val>
                                        </p:tav>
                                      </p:tavLst>
                                    </p:anim>
                                    <p:animEffect filter="fade" transition="in">
                                      <p:cBhvr>
                                        <p:cTn dur="500" id="72"/>
                                        <p:tgtEl>
                                          <p:spTgt spid="19"/>
                                        </p:tgtEl>
                                      </p:cBhvr>
                                    </p:animEffect>
                                  </p:childTnLst>
                                </p:cTn>
                              </p:par>
                            </p:childTnLst>
                          </p:cTn>
                        </p:par>
                        <p:par>
                          <p:cTn fill="hold" id="73" nodeType="afterGroup">
                            <p:stCondLst>
                              <p:cond delay="4505"/>
                            </p:stCondLst>
                            <p:childTnLst>
                              <p:par>
                                <p:cTn fill="hold" grpId="0" id="74" nodeType="afterEffect" presetClass="entr" presetID="53" presetSubtype="0">
                                  <p:stCondLst>
                                    <p:cond delay="0"/>
                                  </p:stCondLst>
                                  <p:childTnLst>
                                    <p:set>
                                      <p:cBhvr>
                                        <p:cTn dur="1" fill="hold" id="75">
                                          <p:stCondLst>
                                            <p:cond delay="0"/>
                                          </p:stCondLst>
                                        </p:cTn>
                                        <p:tgtEl>
                                          <p:spTgt spid="20"/>
                                        </p:tgtEl>
                                        <p:attrNameLst>
                                          <p:attrName>style.visibility</p:attrName>
                                        </p:attrNameLst>
                                      </p:cBhvr>
                                      <p:to>
                                        <p:strVal val="visible"/>
                                      </p:to>
                                    </p:set>
                                    <p:anim calcmode="lin" valueType="num">
                                      <p:cBhvr>
                                        <p:cTn dur="500" fill="hold" id="76"/>
                                        <p:tgtEl>
                                          <p:spTgt spid="20"/>
                                        </p:tgtEl>
                                        <p:attrNameLst>
                                          <p:attrName>ppt_w</p:attrName>
                                        </p:attrNameLst>
                                      </p:cBhvr>
                                      <p:tavLst>
                                        <p:tav tm="0">
                                          <p:val>
                                            <p:fltVal val="0"/>
                                          </p:val>
                                        </p:tav>
                                        <p:tav tm="100000">
                                          <p:val>
                                            <p:strVal val="#ppt_w"/>
                                          </p:val>
                                        </p:tav>
                                      </p:tavLst>
                                    </p:anim>
                                    <p:anim calcmode="lin" valueType="num">
                                      <p:cBhvr>
                                        <p:cTn dur="500" fill="hold" id="77"/>
                                        <p:tgtEl>
                                          <p:spTgt spid="20"/>
                                        </p:tgtEl>
                                        <p:attrNameLst>
                                          <p:attrName>ppt_h</p:attrName>
                                        </p:attrNameLst>
                                      </p:cBhvr>
                                      <p:tavLst>
                                        <p:tav tm="0">
                                          <p:val>
                                            <p:fltVal val="0"/>
                                          </p:val>
                                        </p:tav>
                                        <p:tav tm="100000">
                                          <p:val>
                                            <p:strVal val="#ppt_h"/>
                                          </p:val>
                                        </p:tav>
                                      </p:tavLst>
                                    </p:anim>
                                    <p:animEffect filter="fade" transition="in">
                                      <p:cBhvr>
                                        <p:cTn dur="500" id="78"/>
                                        <p:tgtEl>
                                          <p:spTgt spid="20"/>
                                        </p:tgtEl>
                                      </p:cBhvr>
                                    </p:animEffect>
                                  </p:childTnLst>
                                </p:cTn>
                              </p:par>
                            </p:childTnLst>
                          </p:cTn>
                        </p:par>
                        <p:par>
                          <p:cTn fill="hold" id="79" nodeType="afterGroup">
                            <p:stCondLst>
                              <p:cond delay="5005"/>
                            </p:stCondLst>
                            <p:childTnLst>
                              <p:par>
                                <p:cTn fill="hold" grpId="0" id="80" nodeType="afterEffect" presetClass="entr" presetID="10" presetSubtype="0">
                                  <p:stCondLst>
                                    <p:cond delay="0"/>
                                  </p:stCondLst>
                                  <p:childTnLst>
                                    <p:set>
                                      <p:cBhvr>
                                        <p:cTn dur="1" fill="hold" id="81">
                                          <p:stCondLst>
                                            <p:cond delay="0"/>
                                          </p:stCondLst>
                                        </p:cTn>
                                        <p:tgtEl>
                                          <p:spTgt spid="7"/>
                                        </p:tgtEl>
                                        <p:attrNameLst>
                                          <p:attrName>style.visibility</p:attrName>
                                        </p:attrNameLst>
                                      </p:cBhvr>
                                      <p:to>
                                        <p:strVal val="visible"/>
                                      </p:to>
                                    </p:set>
                                    <p:animEffect filter="fade" transition="in">
                                      <p:cBhvr>
                                        <p:cTn dur="500" id="82"/>
                                        <p:tgtEl>
                                          <p:spTgt spid="7"/>
                                        </p:tgtEl>
                                      </p:cBhvr>
                                    </p:animEffect>
                                  </p:childTnLst>
                                </p:cTn>
                              </p:par>
                            </p:childTnLst>
                          </p:cTn>
                        </p:par>
                        <p:par>
                          <p:cTn fill="hold" id="83" nodeType="afterGroup">
                            <p:stCondLst>
                              <p:cond delay="5505"/>
                            </p:stCondLst>
                            <p:childTnLst>
                              <p:par>
                                <p:cTn fill="hold" grpId="0" id="84" nodeType="afterEffect" presetClass="entr" presetID="10" presetSubtype="0">
                                  <p:stCondLst>
                                    <p:cond delay="0"/>
                                  </p:stCondLst>
                                  <p:childTnLst>
                                    <p:set>
                                      <p:cBhvr>
                                        <p:cTn dur="1" fill="hold" id="85">
                                          <p:stCondLst>
                                            <p:cond delay="0"/>
                                          </p:stCondLst>
                                        </p:cTn>
                                        <p:tgtEl>
                                          <p:spTgt spid="8"/>
                                        </p:tgtEl>
                                        <p:attrNameLst>
                                          <p:attrName>style.visibility</p:attrName>
                                        </p:attrNameLst>
                                      </p:cBhvr>
                                      <p:to>
                                        <p:strVal val="visible"/>
                                      </p:to>
                                    </p:set>
                                    <p:animEffect filter="fade" transition="in">
                                      <p:cBhvr>
                                        <p:cTn dur="500" id="86"/>
                                        <p:tgtEl>
                                          <p:spTgt spid="8"/>
                                        </p:tgtEl>
                                      </p:cBhvr>
                                    </p:animEffect>
                                  </p:childTnLst>
                                </p:cTn>
                              </p:par>
                            </p:childTnLst>
                          </p:cTn>
                        </p:par>
                        <p:par>
                          <p:cTn fill="hold" id="87" nodeType="afterGroup">
                            <p:stCondLst>
                              <p:cond delay="6005"/>
                            </p:stCondLst>
                            <p:childTnLst>
                              <p:par>
                                <p:cTn fill="hold" grpId="0" id="88" nodeType="afterEffect" presetClass="entr" presetID="10" presetSubtype="0">
                                  <p:stCondLst>
                                    <p:cond delay="0"/>
                                  </p:stCondLst>
                                  <p:childTnLst>
                                    <p:set>
                                      <p:cBhvr>
                                        <p:cTn dur="1" fill="hold" id="89">
                                          <p:stCondLst>
                                            <p:cond delay="0"/>
                                          </p:stCondLst>
                                        </p:cTn>
                                        <p:tgtEl>
                                          <p:spTgt spid="9"/>
                                        </p:tgtEl>
                                        <p:attrNameLst>
                                          <p:attrName>style.visibility</p:attrName>
                                        </p:attrNameLst>
                                      </p:cBhvr>
                                      <p:to>
                                        <p:strVal val="visible"/>
                                      </p:to>
                                    </p:set>
                                    <p:animEffect filter="fade" transition="in">
                                      <p:cBhvr>
                                        <p:cTn dur="500" id="90"/>
                                        <p:tgtEl>
                                          <p:spTgt spid="9"/>
                                        </p:tgtEl>
                                      </p:cBhvr>
                                    </p:animEffect>
                                  </p:childTnLst>
                                </p:cTn>
                              </p:par>
                            </p:childTnLst>
                          </p:cTn>
                        </p:par>
                        <p:par>
                          <p:cTn fill="hold" id="91" nodeType="afterGroup">
                            <p:stCondLst>
                              <p:cond delay="6505"/>
                            </p:stCondLst>
                            <p:childTnLst>
                              <p:par>
                                <p:cTn fill="hold" grpId="0" id="92" nodeType="afterEffect" presetClass="entr" presetID="10" presetSubtype="0">
                                  <p:stCondLst>
                                    <p:cond delay="0"/>
                                  </p:stCondLst>
                                  <p:childTnLst>
                                    <p:set>
                                      <p:cBhvr>
                                        <p:cTn dur="1" fill="hold" id="93">
                                          <p:stCondLst>
                                            <p:cond delay="0"/>
                                          </p:stCondLst>
                                        </p:cTn>
                                        <p:tgtEl>
                                          <p:spTgt spid="10"/>
                                        </p:tgtEl>
                                        <p:attrNameLst>
                                          <p:attrName>style.visibility</p:attrName>
                                        </p:attrNameLst>
                                      </p:cBhvr>
                                      <p:to>
                                        <p:strVal val="visible"/>
                                      </p:to>
                                    </p:set>
                                    <p:animEffect filter="fade" transition="in">
                                      <p:cBhvr>
                                        <p:cTn dur="500" id="9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p:nvPr/>
        </p:nvSpPr>
        <p:spPr>
          <a:xfrm>
            <a:off x="2317930" y="2834308"/>
            <a:ext cx="1667905" cy="830461"/>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AED30B"/>
          </a:solidFill>
          <a:ln algn="ctr" cap="flat" cmpd="sng" w="12700">
            <a:noFill/>
            <a:prstDash val="solid"/>
            <a:miter lim="800000"/>
          </a:ln>
          <a:effectLst/>
        </p:spPr>
        <p:txBody>
          <a:bodyPr anchor="ctr" bIns="34283" lIns="68566" rIns="68566" tIns="34283"/>
          <a:lstStyle/>
          <a:p>
            <a:pPr algn="ct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3" name="Freeform 6"/>
          <p:cNvSpPr/>
          <p:nvPr/>
        </p:nvSpPr>
        <p:spPr>
          <a:xfrm flipV="1">
            <a:off x="863203" y="2003847"/>
            <a:ext cx="1667904" cy="830461"/>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AED30B"/>
          </a:solidFill>
          <a:ln algn="ctr" cap="flat" cmpd="sng" w="12700">
            <a:noFill/>
            <a:prstDash val="solid"/>
            <a:miter lim="800000"/>
          </a:ln>
          <a:effectLst/>
        </p:spPr>
        <p:txBody>
          <a:bodyPr anchor="ctr" bIns="34283" lIns="68566" rIns="68566" tIns="34283"/>
          <a:lstStyle/>
          <a:p>
            <a:pPr algn="ct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4" name="Freeform 7"/>
          <p:cNvSpPr/>
          <p:nvPr/>
        </p:nvSpPr>
        <p:spPr>
          <a:xfrm>
            <a:off x="5227385" y="2834308"/>
            <a:ext cx="1667905" cy="830461"/>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AED30B"/>
          </a:solidFill>
          <a:ln algn="ctr" cap="flat" cmpd="sng" w="12700">
            <a:noFill/>
            <a:prstDash val="solid"/>
            <a:miter lim="800000"/>
          </a:ln>
          <a:effectLst/>
        </p:spPr>
        <p:txBody>
          <a:bodyPr anchor="ctr" bIns="34283" lIns="68566" rIns="68566" tIns="34283"/>
          <a:lstStyle/>
          <a:p>
            <a:pPr algn="ct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5" name="Freeform 8"/>
          <p:cNvSpPr/>
          <p:nvPr/>
        </p:nvSpPr>
        <p:spPr>
          <a:xfrm flipV="1">
            <a:off x="3772658" y="2003847"/>
            <a:ext cx="1667904" cy="830461"/>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AED30B"/>
          </a:solidFill>
          <a:ln algn="ctr" cap="flat" cmpd="sng" w="12700">
            <a:noFill/>
            <a:prstDash val="solid"/>
            <a:miter lim="800000"/>
          </a:ln>
          <a:effectLst/>
        </p:spPr>
        <p:txBody>
          <a:bodyPr anchor="ctr" bIns="34283" lIns="68566" rIns="68566" tIns="34283"/>
          <a:lstStyle/>
          <a:p>
            <a:pPr algn="ct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6" name="Freeform 9"/>
          <p:cNvSpPr/>
          <p:nvPr/>
        </p:nvSpPr>
        <p:spPr>
          <a:xfrm flipV="1">
            <a:off x="6682113" y="2003847"/>
            <a:ext cx="1667904" cy="830461"/>
          </a:xfrm>
          <a:custGeom>
            <a:gdLst>
              <a:gd fmla="*/ 0 w 2223735" name="connsiteX0"/>
              <a:gd fmla="*/ 0 h 1107346" name="connsiteY0"/>
              <a:gd fmla="*/ 280086 w 2223735" name="connsiteX1"/>
              <a:gd fmla="*/ 0 h 1107346" name="connsiteY1"/>
              <a:gd fmla="*/ 284141 w 2223735" name="connsiteX2"/>
              <a:gd fmla="*/ 80308 h 1107346" name="connsiteY2"/>
              <a:gd fmla="*/ 1111867 w 2223735" name="connsiteX3"/>
              <a:gd fmla="*/ 827260 h 1107346" name="connsiteY3"/>
              <a:gd fmla="*/ 1939593 w 2223735" name="connsiteX4"/>
              <a:gd fmla="*/ 80308 h 1107346" name="connsiteY4"/>
              <a:gd fmla="*/ 1943649 w 2223735" name="connsiteX5"/>
              <a:gd fmla="*/ 0 h 1107346" name="connsiteY5"/>
              <a:gd fmla="*/ 2223735 w 2223735" name="connsiteX6"/>
              <a:gd fmla="*/ 0 h 1107346" name="connsiteY6"/>
              <a:gd fmla="*/ 2218233 w 2223735" name="connsiteX7"/>
              <a:gd fmla="*/ 108945 h 1107346" name="connsiteY7"/>
              <a:gd fmla="*/ 1111867 w 2223735" name="connsiteX8"/>
              <a:gd fmla="*/ 1107346 h 1107346" name="connsiteY8"/>
              <a:gd fmla="*/ 5501 w 2223735" name="connsiteX9"/>
              <a:gd fmla="*/ 108945 h 11073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07346" w="2223735">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AED30B"/>
          </a:solidFill>
          <a:ln algn="ctr" cap="flat" cmpd="sng" w="12700">
            <a:noFill/>
            <a:prstDash val="solid"/>
            <a:miter lim="800000"/>
          </a:ln>
          <a:effectLst/>
        </p:spPr>
        <p:txBody>
          <a:bodyPr anchor="ctr" bIns="34283" lIns="68566" rIns="68566" tIns="34283"/>
          <a:lstStyle/>
          <a:p>
            <a:pPr algn="ct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grpSp>
        <p:nvGrpSpPr>
          <p:cNvPr id="7" name="Group 1"/>
          <p:cNvGrpSpPr/>
          <p:nvPr/>
        </p:nvGrpSpPr>
        <p:grpSpPr>
          <a:xfrm>
            <a:off x="1076380" y="3416523"/>
            <a:ext cx="1237382" cy="811411"/>
            <a:chOff x="1413150" y="4179496"/>
            <a:chExt cx="1650340" cy="1081933"/>
          </a:xfrm>
        </p:grpSpPr>
        <p:sp>
          <p:nvSpPr>
            <p:cNvPr id="8" name="Text Placeholder 32"/>
            <p:cNvSpPr txBox="1"/>
            <p:nvPr/>
          </p:nvSpPr>
          <p:spPr bwMode="auto">
            <a:xfrm>
              <a:off x="1413150" y="4455669"/>
              <a:ext cx="1650340"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r>
                <a:rPr altLang="en-US" kern="0" lang="zh-CN" sz="800">
                  <a:solidFill>
                    <a:srgbClr val="92D050"/>
                  </a:solidFill>
                  <a:latin charset="-122" pitchFamily="34" typeface="微软雅黑"/>
                  <a:ea charset="-122" pitchFamily="34" typeface="微软雅黑"/>
                </a:rPr>
                <a:t>在此添加内容在此添加内容在此添加内容在此添加内容在此添加内容</a:t>
              </a:r>
            </a:p>
          </p:txBody>
        </p:sp>
        <p:sp>
          <p:nvSpPr>
            <p:cNvPr id="9" name="Text Placeholder 33"/>
            <p:cNvSpPr txBox="1"/>
            <p:nvPr/>
          </p:nvSpPr>
          <p:spPr bwMode="auto">
            <a:xfrm>
              <a:off x="1413151" y="4179496"/>
              <a:ext cx="1650338"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lnSpc>
                  <a:spcPct val="90000"/>
                </a:lnSpc>
                <a:spcBef>
                  <a:spcPts val="281"/>
                </a:spcBef>
              </a:pPr>
              <a:r>
                <a:rPr altLang="en-US" b="1" kern="0" lang="zh-CN" sz="1100">
                  <a:solidFill>
                    <a:srgbClr val="92D050"/>
                  </a:solidFill>
                  <a:latin charset="-122" pitchFamily="34" typeface="微软雅黑"/>
                  <a:ea charset="-122" pitchFamily="34" typeface="微软雅黑"/>
                </a:rPr>
                <a:t>输入你的标题</a:t>
              </a:r>
            </a:p>
          </p:txBody>
        </p:sp>
      </p:grpSp>
      <p:sp>
        <p:nvSpPr>
          <p:cNvPr id="10" name="Oval 12"/>
          <p:cNvSpPr>
            <a:spLocks noChangeAspect="1"/>
          </p:cNvSpPr>
          <p:nvPr/>
        </p:nvSpPr>
        <p:spPr>
          <a:xfrm>
            <a:off x="1263953" y="2398539"/>
            <a:ext cx="862237" cy="862013"/>
          </a:xfrm>
          <a:prstGeom prst="ellipse">
            <a:avLst/>
          </a:prstGeom>
          <a:solidFill>
            <a:srgbClr val="AED30B"/>
          </a:solidFill>
          <a:ln algn="ctr" cap="flat" cmpd="sng" w="12700">
            <a:noFill/>
            <a:prstDash val="solid"/>
            <a:miter lim="800000"/>
          </a:ln>
          <a:effectLst/>
        </p:spPr>
        <p:txBody>
          <a:bodyPr anchor="ctr" bIns="34283" lIns="68566" rIns="68566" tIns="34283"/>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92D050"/>
              </a:solidFill>
              <a:effectLst/>
              <a:uLnTx/>
              <a:uFillTx/>
              <a:latin charset="-122" pitchFamily="34" typeface="微软雅黑"/>
              <a:ea charset="-122" pitchFamily="34" typeface="微软雅黑"/>
            </a:endParaRPr>
          </a:p>
        </p:txBody>
      </p:sp>
      <p:sp>
        <p:nvSpPr>
          <p:cNvPr id="11" name="Oval 13"/>
          <p:cNvSpPr>
            <a:spLocks noChangeAspect="1"/>
          </p:cNvSpPr>
          <p:nvPr/>
        </p:nvSpPr>
        <p:spPr>
          <a:xfrm>
            <a:off x="2720466" y="2398539"/>
            <a:ext cx="861642" cy="862013"/>
          </a:xfrm>
          <a:prstGeom prst="ellipse">
            <a:avLst/>
          </a:prstGeom>
          <a:solidFill>
            <a:srgbClr val="AED30B"/>
          </a:solidFill>
          <a:ln algn="ctr" cap="flat" cmpd="sng" w="12700">
            <a:noFill/>
            <a:prstDash val="solid"/>
            <a:miter lim="800000"/>
          </a:ln>
          <a:effectLst/>
        </p:spPr>
        <p:txBody>
          <a:bodyPr anchor="ctr" bIns="34283" lIns="68566" rIns="68566" tIns="34283"/>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92D050"/>
              </a:solidFill>
              <a:effectLst/>
              <a:uLnTx/>
              <a:uFillTx/>
              <a:latin charset="-122" pitchFamily="34" typeface="微软雅黑"/>
              <a:ea charset="-122" pitchFamily="34" typeface="微软雅黑"/>
            </a:endParaRPr>
          </a:p>
        </p:txBody>
      </p:sp>
      <p:sp>
        <p:nvSpPr>
          <p:cNvPr id="12" name="Oval 14"/>
          <p:cNvSpPr>
            <a:spLocks noChangeAspect="1"/>
          </p:cNvSpPr>
          <p:nvPr/>
        </p:nvSpPr>
        <p:spPr>
          <a:xfrm>
            <a:off x="4175194" y="2398539"/>
            <a:ext cx="861641" cy="862013"/>
          </a:xfrm>
          <a:prstGeom prst="ellipse">
            <a:avLst/>
          </a:prstGeom>
          <a:solidFill>
            <a:srgbClr val="AED30B"/>
          </a:solidFill>
          <a:ln algn="ctr" cap="flat" cmpd="sng" w="12700">
            <a:noFill/>
            <a:prstDash val="solid"/>
            <a:miter lim="800000"/>
          </a:ln>
          <a:effectLst/>
        </p:spPr>
        <p:txBody>
          <a:bodyPr anchor="ctr" bIns="34283" lIns="68566" rIns="68566" tIns="34283"/>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92D050"/>
              </a:solidFill>
              <a:effectLst/>
              <a:uLnTx/>
              <a:uFillTx/>
              <a:latin charset="-122" pitchFamily="34" typeface="微软雅黑"/>
              <a:ea charset="-122" pitchFamily="34" typeface="微软雅黑"/>
            </a:endParaRPr>
          </a:p>
        </p:txBody>
      </p:sp>
      <p:sp>
        <p:nvSpPr>
          <p:cNvPr id="13" name="Oval 15"/>
          <p:cNvSpPr>
            <a:spLocks noChangeAspect="1"/>
          </p:cNvSpPr>
          <p:nvPr/>
        </p:nvSpPr>
        <p:spPr>
          <a:xfrm>
            <a:off x="5629921" y="2398539"/>
            <a:ext cx="861642" cy="862013"/>
          </a:xfrm>
          <a:prstGeom prst="ellipse">
            <a:avLst/>
          </a:prstGeom>
          <a:solidFill>
            <a:srgbClr val="AED30B"/>
          </a:solidFill>
          <a:ln algn="ctr" cap="flat" cmpd="sng" w="12700">
            <a:noFill/>
            <a:prstDash val="solid"/>
            <a:miter lim="800000"/>
          </a:ln>
          <a:effectLst/>
        </p:spPr>
        <p:txBody>
          <a:bodyPr anchor="ctr" bIns="34283" lIns="68566" rIns="68566" tIns="34283"/>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92D050"/>
              </a:solidFill>
              <a:effectLst/>
              <a:uLnTx/>
              <a:uFillTx/>
              <a:latin charset="-122" pitchFamily="34" typeface="微软雅黑"/>
              <a:ea charset="-122" pitchFamily="34" typeface="微软雅黑"/>
            </a:endParaRPr>
          </a:p>
        </p:txBody>
      </p:sp>
      <p:sp>
        <p:nvSpPr>
          <p:cNvPr id="14" name="Oval 16"/>
          <p:cNvSpPr>
            <a:spLocks noChangeAspect="1"/>
          </p:cNvSpPr>
          <p:nvPr/>
        </p:nvSpPr>
        <p:spPr>
          <a:xfrm>
            <a:off x="7084648" y="2398539"/>
            <a:ext cx="861641" cy="862013"/>
          </a:xfrm>
          <a:prstGeom prst="ellipse">
            <a:avLst/>
          </a:prstGeom>
          <a:solidFill>
            <a:srgbClr val="AED30B"/>
          </a:solidFill>
          <a:ln algn="ctr" cap="flat" cmpd="sng" w="12700">
            <a:noFill/>
            <a:prstDash val="solid"/>
            <a:miter lim="800000"/>
          </a:ln>
          <a:effectLst/>
        </p:spPr>
        <p:txBody>
          <a:bodyPr anchor="ctr" bIns="34283" lIns="68566" rIns="68566" tIns="34283"/>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pc="0" strike="noStrike" sz="2400" u="none">
                <a:ln>
                  <a:noFill/>
                </a:ln>
                <a:solidFill>
                  <a:srgbClr val="92D050"/>
                </a:solidFill>
                <a:effectLst/>
                <a:uLnTx/>
                <a:uFillTx/>
                <a:latin charset="-122" pitchFamily="34" typeface="微软雅黑"/>
                <a:ea charset="-122" pitchFamily="34" typeface="微软雅黑"/>
              </a:rPr>
              <a:t></a:t>
            </a:r>
          </a:p>
        </p:txBody>
      </p:sp>
      <p:grpSp>
        <p:nvGrpSpPr>
          <p:cNvPr id="15" name="Group 25"/>
          <p:cNvGrpSpPr/>
          <p:nvPr/>
        </p:nvGrpSpPr>
        <p:grpSpPr>
          <a:xfrm>
            <a:off x="2534681" y="1575222"/>
            <a:ext cx="1237977" cy="811411"/>
            <a:chOff x="1413150" y="4179496"/>
            <a:chExt cx="1650340" cy="1081933"/>
          </a:xfrm>
        </p:grpSpPr>
        <p:sp>
          <p:nvSpPr>
            <p:cNvPr id="16" name="Text Placeholder 32"/>
            <p:cNvSpPr txBox="1"/>
            <p:nvPr/>
          </p:nvSpPr>
          <p:spPr bwMode="auto">
            <a:xfrm>
              <a:off x="1413150" y="4455669"/>
              <a:ext cx="1650340"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r>
                <a:rPr altLang="en-US" kern="0" lang="zh-CN" sz="800">
                  <a:solidFill>
                    <a:srgbClr val="92D050"/>
                  </a:solidFill>
                  <a:latin charset="-122" pitchFamily="34" typeface="微软雅黑"/>
                  <a:ea charset="-122" pitchFamily="34" typeface="微软雅黑"/>
                </a:rPr>
                <a:t>在此添加内容在此添加内容在此添加内容在此添加内容在此添加内容</a:t>
              </a:r>
            </a:p>
          </p:txBody>
        </p:sp>
        <p:sp>
          <p:nvSpPr>
            <p:cNvPr id="17" name="Text Placeholder 33"/>
            <p:cNvSpPr txBox="1"/>
            <p:nvPr/>
          </p:nvSpPr>
          <p:spPr bwMode="auto">
            <a:xfrm>
              <a:off x="1413151" y="4179496"/>
              <a:ext cx="1650338"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lnSpc>
                  <a:spcPct val="90000"/>
                </a:lnSpc>
                <a:spcBef>
                  <a:spcPts val="281"/>
                </a:spcBef>
              </a:pPr>
              <a:r>
                <a:rPr altLang="en-US" b="1" kern="0" lang="zh-CN" sz="1100">
                  <a:solidFill>
                    <a:srgbClr val="92D050"/>
                  </a:solidFill>
                  <a:latin charset="-122" pitchFamily="34" typeface="微软雅黑"/>
                  <a:ea charset="-122" pitchFamily="34" typeface="微软雅黑"/>
                </a:rPr>
                <a:t>输入你的标题</a:t>
              </a:r>
            </a:p>
          </p:txBody>
        </p:sp>
      </p:grpSp>
      <p:grpSp>
        <p:nvGrpSpPr>
          <p:cNvPr id="18" name="Group 28"/>
          <p:cNvGrpSpPr/>
          <p:nvPr/>
        </p:nvGrpSpPr>
        <p:grpSpPr>
          <a:xfrm>
            <a:off x="5444135" y="1572245"/>
            <a:ext cx="1237977" cy="811411"/>
            <a:chOff x="1413150" y="4179496"/>
            <a:chExt cx="1650340" cy="1081933"/>
          </a:xfrm>
        </p:grpSpPr>
        <p:sp>
          <p:nvSpPr>
            <p:cNvPr id="19" name="Text Placeholder 32"/>
            <p:cNvSpPr txBox="1"/>
            <p:nvPr/>
          </p:nvSpPr>
          <p:spPr bwMode="auto">
            <a:xfrm>
              <a:off x="1413150" y="4455669"/>
              <a:ext cx="1650340"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r>
                <a:rPr altLang="en-US" kern="0" lang="zh-CN" sz="800">
                  <a:solidFill>
                    <a:srgbClr val="92D050"/>
                  </a:solidFill>
                  <a:latin charset="-122" pitchFamily="34" typeface="微软雅黑"/>
                  <a:ea charset="-122" pitchFamily="34" typeface="微软雅黑"/>
                </a:rPr>
                <a:t>在此添加内容在此添加内容在此添加内容在此添加内容在此添加内容</a:t>
              </a:r>
            </a:p>
          </p:txBody>
        </p:sp>
        <p:sp>
          <p:nvSpPr>
            <p:cNvPr id="20" name="Text Placeholder 33"/>
            <p:cNvSpPr txBox="1"/>
            <p:nvPr/>
          </p:nvSpPr>
          <p:spPr bwMode="auto">
            <a:xfrm>
              <a:off x="1413151" y="4179496"/>
              <a:ext cx="1650338"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lnSpc>
                  <a:spcPct val="90000"/>
                </a:lnSpc>
                <a:spcBef>
                  <a:spcPts val="281"/>
                </a:spcBef>
              </a:pPr>
              <a:r>
                <a:rPr altLang="en-US" b="1" kern="0" lang="zh-CN" sz="1100">
                  <a:solidFill>
                    <a:srgbClr val="92D050"/>
                  </a:solidFill>
                  <a:latin charset="-122" pitchFamily="34" typeface="微软雅黑"/>
                  <a:ea charset="-122" pitchFamily="34" typeface="微软雅黑"/>
                </a:rPr>
                <a:t>输入你的标题</a:t>
              </a:r>
            </a:p>
          </p:txBody>
        </p:sp>
      </p:grpSp>
      <p:grpSp>
        <p:nvGrpSpPr>
          <p:cNvPr id="21" name="Group 31"/>
          <p:cNvGrpSpPr/>
          <p:nvPr/>
        </p:nvGrpSpPr>
        <p:grpSpPr>
          <a:xfrm>
            <a:off x="3988217" y="3416523"/>
            <a:ext cx="1237382" cy="811411"/>
            <a:chOff x="1413150" y="4179496"/>
            <a:chExt cx="1650340" cy="1081933"/>
          </a:xfrm>
        </p:grpSpPr>
        <p:sp>
          <p:nvSpPr>
            <p:cNvPr id="22" name="Text Placeholder 32"/>
            <p:cNvSpPr txBox="1"/>
            <p:nvPr/>
          </p:nvSpPr>
          <p:spPr bwMode="auto">
            <a:xfrm>
              <a:off x="1413150" y="4455669"/>
              <a:ext cx="1650340"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r>
                <a:rPr altLang="en-US" kern="0" lang="zh-CN" sz="800">
                  <a:solidFill>
                    <a:srgbClr val="92D050"/>
                  </a:solidFill>
                  <a:latin charset="-122" pitchFamily="34" typeface="微软雅黑"/>
                  <a:ea charset="-122" pitchFamily="34" typeface="微软雅黑"/>
                </a:rPr>
                <a:t>在此添加内容在此添加内容在此添加内容在此添加内容在此添加内容</a:t>
              </a:r>
            </a:p>
          </p:txBody>
        </p:sp>
        <p:sp>
          <p:nvSpPr>
            <p:cNvPr id="23" name="Text Placeholder 33"/>
            <p:cNvSpPr txBox="1"/>
            <p:nvPr/>
          </p:nvSpPr>
          <p:spPr bwMode="auto">
            <a:xfrm>
              <a:off x="1413151" y="4179496"/>
              <a:ext cx="1650338"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lnSpc>
                  <a:spcPct val="90000"/>
                </a:lnSpc>
                <a:spcBef>
                  <a:spcPts val="281"/>
                </a:spcBef>
              </a:pPr>
              <a:r>
                <a:rPr altLang="en-US" b="1" kern="0" lang="zh-CN" sz="1100">
                  <a:solidFill>
                    <a:srgbClr val="92D050"/>
                  </a:solidFill>
                  <a:latin charset="-122" pitchFamily="34" typeface="微软雅黑"/>
                  <a:ea charset="-122" pitchFamily="34" typeface="微软雅黑"/>
                </a:rPr>
                <a:t>输入你的标题</a:t>
              </a:r>
            </a:p>
          </p:txBody>
        </p:sp>
      </p:grpSp>
      <p:grpSp>
        <p:nvGrpSpPr>
          <p:cNvPr id="24" name="Group 34"/>
          <p:cNvGrpSpPr/>
          <p:nvPr/>
        </p:nvGrpSpPr>
        <p:grpSpPr>
          <a:xfrm>
            <a:off x="6921490" y="3407594"/>
            <a:ext cx="1237382" cy="811411"/>
            <a:chOff x="1413150" y="4179496"/>
            <a:chExt cx="1650340" cy="1081933"/>
          </a:xfrm>
        </p:grpSpPr>
        <p:sp>
          <p:nvSpPr>
            <p:cNvPr id="25" name="Text Placeholder 32"/>
            <p:cNvSpPr txBox="1"/>
            <p:nvPr/>
          </p:nvSpPr>
          <p:spPr bwMode="auto">
            <a:xfrm>
              <a:off x="1413150" y="4455669"/>
              <a:ext cx="1650340" cy="80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r>
                <a:rPr altLang="en-US" kern="0" lang="zh-CN" sz="800">
                  <a:solidFill>
                    <a:srgbClr val="92D050"/>
                  </a:solidFill>
                  <a:latin charset="-122" pitchFamily="34" typeface="微软雅黑"/>
                  <a:ea charset="-122" pitchFamily="34" typeface="微软雅黑"/>
                </a:rPr>
                <a:t>在此添加内容在此添加内容在此添加内容在此添加内容在此添加内容</a:t>
              </a:r>
            </a:p>
          </p:txBody>
        </p:sp>
        <p:sp>
          <p:nvSpPr>
            <p:cNvPr id="26" name="Text Placeholder 33"/>
            <p:cNvSpPr txBox="1"/>
            <p:nvPr/>
          </p:nvSpPr>
          <p:spPr bwMode="auto">
            <a:xfrm>
              <a:off x="1413151" y="4179496"/>
              <a:ext cx="1650338" cy="318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lvl1pPr defTabSz="685800" eaLnBrk="0" hangingPunct="0">
                <a:defRPr sz="3600">
                  <a:solidFill>
                    <a:schemeClr val="tx1"/>
                  </a:solidFill>
                  <a:latin charset="0" pitchFamily="34" typeface="Lato Light"/>
                  <a:ea charset="-128" pitchFamily="34" typeface="MS PGothic"/>
                </a:defRPr>
              </a:lvl1pPr>
              <a:lvl2pPr defTabSz="685800" eaLnBrk="0" hangingPunct="0" indent="-285750" marL="742950">
                <a:defRPr sz="3600">
                  <a:solidFill>
                    <a:schemeClr val="tx1"/>
                  </a:solidFill>
                  <a:latin charset="0" pitchFamily="34" typeface="Lato Light"/>
                  <a:ea charset="-128" pitchFamily="34" typeface="MS PGothic"/>
                </a:defRPr>
              </a:lvl2pPr>
              <a:lvl3pPr defTabSz="685800" eaLnBrk="0" hangingPunct="0" indent="-228600" marL="1143000">
                <a:defRPr sz="3600">
                  <a:solidFill>
                    <a:schemeClr val="tx1"/>
                  </a:solidFill>
                  <a:latin charset="0" pitchFamily="34" typeface="Lato Light"/>
                  <a:ea charset="-128" pitchFamily="34" typeface="MS PGothic"/>
                </a:defRPr>
              </a:lvl3pPr>
              <a:lvl4pPr defTabSz="685800" eaLnBrk="0" hangingPunct="0" indent="-228600" marL="1600200">
                <a:defRPr sz="3600">
                  <a:solidFill>
                    <a:schemeClr val="tx1"/>
                  </a:solidFill>
                  <a:latin charset="0" pitchFamily="34" typeface="Lato Light"/>
                  <a:ea charset="-128" pitchFamily="34" typeface="MS PGothic"/>
                </a:defRPr>
              </a:lvl4pPr>
              <a:lvl5pPr defTabSz="685800" eaLnBrk="0" hangingPunct="0" indent="-228600" marL="2057400">
                <a:defRPr sz="3600">
                  <a:solidFill>
                    <a:schemeClr val="tx1"/>
                  </a:solidFill>
                  <a:latin charset="0" pitchFamily="34" typeface="Lato Light"/>
                  <a:ea charset="-128" pitchFamily="34" typeface="MS PGothic"/>
                </a:defRPr>
              </a:lvl5pPr>
              <a:lvl6pPr defTabSz="6858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6858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6858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6858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algn="ctr" eaLnBrk="1" hangingPunct="1" lvl="0">
                <a:lnSpc>
                  <a:spcPct val="90000"/>
                </a:lnSpc>
                <a:spcBef>
                  <a:spcPts val="281"/>
                </a:spcBef>
              </a:pPr>
              <a:r>
                <a:rPr altLang="en-US" b="1" kern="0" lang="zh-CN" sz="1100">
                  <a:solidFill>
                    <a:srgbClr val="92D050"/>
                  </a:solidFill>
                  <a:latin charset="-122" pitchFamily="34" typeface="微软雅黑"/>
                  <a:ea charset="-122" pitchFamily="34" typeface="微软雅黑"/>
                </a:rPr>
                <a:t>输入你的标题</a:t>
              </a:r>
            </a:p>
          </p:txBody>
        </p:sp>
      </p:grpSp>
      <p:grpSp>
        <p:nvGrpSpPr>
          <p:cNvPr id="27" name="Group 37"/>
          <p:cNvGrpSpPr/>
          <p:nvPr/>
        </p:nvGrpSpPr>
        <p:grpSpPr>
          <a:xfrm rot="18900000">
            <a:off x="1454585" y="2583210"/>
            <a:ext cx="477549" cy="475849"/>
            <a:chOff x="-15875" y="-1587"/>
            <a:chExt cx="4014788" cy="4000501"/>
          </a:xfrm>
          <a:solidFill>
            <a:schemeClr val="bg1"/>
          </a:solidFill>
        </p:grpSpPr>
        <p:sp>
          <p:nvSpPr>
            <p:cNvPr id="28" name="Freeform 5"/>
            <p:cNvSpPr>
              <a:spLocks noEditPoints="1"/>
            </p:cNvSpPr>
            <p:nvPr/>
          </p:nvSpPr>
          <p:spPr bwMode="auto">
            <a:xfrm>
              <a:off x="-15875" y="374651"/>
              <a:ext cx="3657600" cy="3624263"/>
            </a:xfrm>
            <a:custGeom>
              <a:gdLst>
                <a:gd fmla="*/ 692 w 973" name="T0"/>
                <a:gd fmla="*/ 24 h 964" name="T1"/>
                <a:gd fmla="*/ 633 w 973" name="T2"/>
                <a:gd fmla="*/ 0 h 964" name="T3"/>
                <a:gd fmla="*/ 574 w 973" name="T4"/>
                <a:gd fmla="*/ 24 h 964" name="T5"/>
                <a:gd fmla="*/ 527 w 973" name="T6"/>
                <a:gd fmla="*/ 71 h 964" name="T7"/>
                <a:gd fmla="*/ 503 w 973" name="T8"/>
                <a:gd fmla="*/ 130 h 964" name="T9"/>
                <a:gd fmla="*/ 515 w 973" name="T10"/>
                <a:gd fmla="*/ 174 h 964" name="T11"/>
                <a:gd fmla="*/ 64 w 973" name="T12"/>
                <a:gd fmla="*/ 354 h 964" name="T13"/>
                <a:gd fmla="*/ 6 w 973" name="T14"/>
                <a:gd fmla="*/ 427 h 964" name="T15"/>
                <a:gd fmla="*/ 33 w 973" name="T16"/>
                <a:gd fmla="*/ 517 h 964" name="T17"/>
                <a:gd fmla="*/ 456 w 973" name="T18"/>
                <a:gd fmla="*/ 935 h 964" name="T19"/>
                <a:gd fmla="*/ 524 w 973" name="T20"/>
                <a:gd fmla="*/ 964 h 964" name="T21"/>
                <a:gd fmla="*/ 527 w 973" name="T22"/>
                <a:gd fmla="*/ 964 h 964" name="T23"/>
                <a:gd fmla="*/ 547 w 973" name="T24"/>
                <a:gd fmla="*/ 962 h 964" name="T25"/>
                <a:gd fmla="*/ 620 w 973" name="T26"/>
                <a:gd fmla="*/ 901 h 964" name="T27"/>
                <a:gd fmla="*/ 797 w 973" name="T28"/>
                <a:gd fmla="*/ 456 h 964" name="T29"/>
                <a:gd fmla="*/ 843 w 973" name="T30"/>
                <a:gd fmla="*/ 470 h 964" name="T31"/>
                <a:gd fmla="*/ 902 w 973" name="T32"/>
                <a:gd fmla="*/ 446 h 964" name="T33"/>
                <a:gd fmla="*/ 948 w 973" name="T34"/>
                <a:gd fmla="*/ 399 h 964" name="T35"/>
                <a:gd fmla="*/ 973 w 973" name="T36"/>
                <a:gd fmla="*/ 340 h 964" name="T37"/>
                <a:gd fmla="*/ 949 w 973" name="T38"/>
                <a:gd fmla="*/ 281 h 964" name="T39"/>
                <a:gd fmla="*/ 692 w 973" name="T40"/>
                <a:gd fmla="*/ 24 h 964" name="T41"/>
                <a:gd fmla="*/ 558 w 973" name="T42"/>
                <a:gd fmla="*/ 876 h 964" name="T43"/>
                <a:gd fmla="*/ 534 w 973" name="T44"/>
                <a:gd fmla="*/ 897 h 964" name="T45"/>
                <a:gd fmla="*/ 526 w 973" name="T46"/>
                <a:gd fmla="*/ 898 h 964" name="T47"/>
                <a:gd fmla="*/ 503 w 973" name="T48"/>
                <a:gd fmla="*/ 888 h 964" name="T49"/>
                <a:gd fmla="*/ 80 w 973" name="T50"/>
                <a:gd fmla="*/ 469 h 964" name="T51"/>
                <a:gd fmla="*/ 71 w 973" name="T52"/>
                <a:gd fmla="*/ 440 h 964" name="T53"/>
                <a:gd fmla="*/ 90 w 973" name="T54"/>
                <a:gd fmla="*/ 415 h 964" name="T55"/>
                <a:gd fmla="*/ 297 w 973" name="T56"/>
                <a:gd fmla="*/ 332 h 964" name="T57"/>
                <a:gd fmla="*/ 715 w 973" name="T58"/>
                <a:gd fmla="*/ 483 h 964" name="T59"/>
                <a:gd fmla="*/ 558 w 973" name="T60"/>
                <a:gd fmla="*/ 876 h 964" name="T61"/>
                <a:gd fmla="*/ 901 w 973" name="T62"/>
                <a:gd fmla="*/ 352 h 964" name="T63"/>
                <a:gd fmla="*/ 855 w 973" name="T64"/>
                <a:gd fmla="*/ 399 h 964" name="T65"/>
                <a:gd fmla="*/ 831 w 973" name="T66"/>
                <a:gd fmla="*/ 399 h 964" name="T67"/>
                <a:gd fmla="*/ 772 w 973" name="T68"/>
                <a:gd fmla="*/ 340 h 964" name="T69"/>
                <a:gd fmla="*/ 725 w 973" name="T70"/>
                <a:gd fmla="*/ 459 h 964" name="T71"/>
                <a:gd fmla="*/ 729 w 973" name="T72"/>
                <a:gd fmla="*/ 449 h 964" name="T73"/>
                <a:gd fmla="*/ 435 w 973" name="T74"/>
                <a:gd fmla="*/ 325 h 964" name="T75"/>
                <a:gd fmla="*/ 349 w 973" name="T76"/>
                <a:gd fmla="*/ 312 h 964" name="T77"/>
                <a:gd fmla="*/ 631 w 973" name="T78"/>
                <a:gd fmla="*/ 199 h 964" name="T79"/>
                <a:gd fmla="*/ 574 w 973" name="T80"/>
                <a:gd fmla="*/ 142 h 964" name="T81"/>
                <a:gd fmla="*/ 574 w 973" name="T82"/>
                <a:gd fmla="*/ 118 h 964" name="T83"/>
                <a:gd fmla="*/ 621 w 973" name="T84"/>
                <a:gd fmla="*/ 71 h 964" name="T85"/>
                <a:gd fmla="*/ 645 w 973" name="T86"/>
                <a:gd fmla="*/ 71 h 964" name="T87"/>
                <a:gd fmla="*/ 901 w 973" name="T88"/>
                <a:gd fmla="*/ 328 h 964" name="T89"/>
                <a:gd fmla="*/ 901 w 973" name="T90"/>
                <a:gd fmla="*/ 352 h 96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64" w="973">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29" name="Freeform 6"/>
            <p:cNvSpPr>
              <a:spLocks noEditPoints="1"/>
            </p:cNvSpPr>
            <p:nvPr/>
          </p:nvSpPr>
          <p:spPr bwMode="auto">
            <a:xfrm>
              <a:off x="1751013" y="1998663"/>
              <a:ext cx="623888" cy="623888"/>
            </a:xfrm>
            <a:custGeom>
              <a:gdLst>
                <a:gd fmla="*/ 83 w 166" name="T0"/>
                <a:gd fmla="*/ 166 h 166" name="T1"/>
                <a:gd fmla="*/ 166 w 166" name="T2"/>
                <a:gd fmla="*/ 83 h 166" name="T3"/>
                <a:gd fmla="*/ 83 w 166" name="T4"/>
                <a:gd fmla="*/ 0 h 166" name="T5"/>
                <a:gd fmla="*/ 0 w 166" name="T6"/>
                <a:gd fmla="*/ 83 h 166" name="T7"/>
                <a:gd fmla="*/ 83 w 166" name="T8"/>
                <a:gd fmla="*/ 166 h 166" name="T9"/>
                <a:gd fmla="*/ 83 w 166" name="T10"/>
                <a:gd fmla="*/ 33 h 166" name="T11"/>
                <a:gd fmla="*/ 133 w 166" name="T12"/>
                <a:gd fmla="*/ 83 h 166" name="T13"/>
                <a:gd fmla="*/ 83 w 166" name="T14"/>
                <a:gd fmla="*/ 133 h 166" name="T15"/>
                <a:gd fmla="*/ 33 w 166" name="T16"/>
                <a:gd fmla="*/ 83 h 166" name="T17"/>
                <a:gd fmla="*/ 83 w 166" name="T18"/>
                <a:gd fmla="*/ 33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30" name="Freeform 7"/>
            <p:cNvSpPr>
              <a:spLocks noEditPoints="1"/>
            </p:cNvSpPr>
            <p:nvPr/>
          </p:nvSpPr>
          <p:spPr bwMode="auto">
            <a:xfrm>
              <a:off x="3375025" y="-1587"/>
              <a:ext cx="623888" cy="623888"/>
            </a:xfrm>
            <a:custGeom>
              <a:gdLst>
                <a:gd fmla="*/ 83 w 166" name="T0"/>
                <a:gd fmla="*/ 0 h 166" name="T1"/>
                <a:gd fmla="*/ 0 w 166" name="T2"/>
                <a:gd fmla="*/ 83 h 166" name="T3"/>
                <a:gd fmla="*/ 83 w 166" name="T4"/>
                <a:gd fmla="*/ 166 h 166" name="T5"/>
                <a:gd fmla="*/ 166 w 166" name="T6"/>
                <a:gd fmla="*/ 83 h 166" name="T7"/>
                <a:gd fmla="*/ 83 w 166" name="T8"/>
                <a:gd fmla="*/ 0 h 166" name="T9"/>
                <a:gd fmla="*/ 83 w 166" name="T10"/>
                <a:gd fmla="*/ 133 h 166" name="T11"/>
                <a:gd fmla="*/ 33 w 166" name="T12"/>
                <a:gd fmla="*/ 83 h 166" name="T13"/>
                <a:gd fmla="*/ 83 w 166" name="T14"/>
                <a:gd fmla="*/ 33 h 166" name="T15"/>
                <a:gd fmla="*/ 133 w 166" name="T16"/>
                <a:gd fmla="*/ 83 h 166" name="T17"/>
                <a:gd fmla="*/ 83 w 166" name="T18"/>
                <a:gd fmla="*/ 133 h 1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6" w="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31" name="Freeform 8"/>
            <p:cNvSpPr>
              <a:spLocks noEditPoints="1"/>
            </p:cNvSpPr>
            <p:nvPr/>
          </p:nvSpPr>
          <p:spPr bwMode="auto">
            <a:xfrm>
              <a:off x="1000125" y="1874838"/>
              <a:ext cx="500063" cy="500063"/>
            </a:xfrm>
            <a:custGeom>
              <a:gdLst>
                <a:gd fmla="*/ 0 w 133" name="T0"/>
                <a:gd fmla="*/ 66 h 133" name="T1"/>
                <a:gd fmla="*/ 67 w 133" name="T2"/>
                <a:gd fmla="*/ 133 h 133" name="T3"/>
                <a:gd fmla="*/ 133 w 133" name="T4"/>
                <a:gd fmla="*/ 66 h 133" name="T5"/>
                <a:gd fmla="*/ 67 w 133" name="T6"/>
                <a:gd fmla="*/ 0 h 133" name="T7"/>
                <a:gd fmla="*/ 0 w 133" name="T8"/>
                <a:gd fmla="*/ 66 h 133" name="T9"/>
                <a:gd fmla="*/ 67 w 133" name="T10"/>
                <a:gd fmla="*/ 33 h 133" name="T11"/>
                <a:gd fmla="*/ 100 w 133" name="T12"/>
                <a:gd fmla="*/ 66 h 133" name="T13"/>
                <a:gd fmla="*/ 67 w 133" name="T14"/>
                <a:gd fmla="*/ 100 h 133" name="T15"/>
                <a:gd fmla="*/ 33 w 133" name="T16"/>
                <a:gd fmla="*/ 66 h 133" name="T17"/>
                <a:gd fmla="*/ 67 w 133" name="T18"/>
                <a:gd fmla="*/ 33 h 1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3" w="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32" name="Oval 9"/>
            <p:cNvSpPr>
              <a:spLocks noChangeArrowheads="1"/>
            </p:cNvSpPr>
            <p:nvPr/>
          </p:nvSpPr>
          <p:spPr bwMode="auto">
            <a:xfrm>
              <a:off x="1500188" y="2751138"/>
              <a:ext cx="250825" cy="247650"/>
            </a:xfrm>
            <a:prstGeom prst="ellipse">
              <a:avLst/>
            </a:pr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33" name="Oval 10"/>
            <p:cNvSpPr>
              <a:spLocks noChangeArrowheads="1"/>
            </p:cNvSpPr>
            <p:nvPr/>
          </p:nvSpPr>
          <p:spPr bwMode="auto">
            <a:xfrm>
              <a:off x="3498850" y="874713"/>
              <a:ext cx="252413" cy="247650"/>
            </a:xfrm>
            <a:prstGeom prst="ellipse">
              <a:avLst/>
            </a:pr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grpSp>
      <p:grpSp>
        <p:nvGrpSpPr>
          <p:cNvPr id="34" name="Group 44"/>
          <p:cNvGrpSpPr/>
          <p:nvPr/>
        </p:nvGrpSpPr>
        <p:grpSpPr>
          <a:xfrm>
            <a:off x="2971088" y="2619368"/>
            <a:ext cx="403467" cy="379436"/>
            <a:chOff x="-1587" y="-3175"/>
            <a:chExt cx="506412" cy="476250"/>
          </a:xfrm>
          <a:solidFill>
            <a:schemeClr val="bg1"/>
          </a:solidFill>
        </p:grpSpPr>
        <p:sp>
          <p:nvSpPr>
            <p:cNvPr id="35" name="Oval 14"/>
            <p:cNvSpPr>
              <a:spLocks noChangeArrowheads="1"/>
            </p:cNvSpPr>
            <p:nvPr/>
          </p:nvSpPr>
          <p:spPr bwMode="auto">
            <a:xfrm>
              <a:off x="244475" y="257175"/>
              <a:ext cx="60325" cy="61913"/>
            </a:xfrm>
            <a:prstGeom prst="ellipse">
              <a:avLst/>
            </a:pr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36" name="Freeform 15"/>
            <p:cNvSpPr>
              <a:spLocks noEditPoints="1"/>
            </p:cNvSpPr>
            <p:nvPr/>
          </p:nvSpPr>
          <p:spPr bwMode="auto">
            <a:xfrm>
              <a:off x="-1587" y="-3175"/>
              <a:ext cx="506412" cy="476250"/>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3 w 132" name="T66"/>
                <a:gd fmla="*/ 88 h 124" name="T67"/>
                <a:gd fmla="*/ 60 w 132" name="T68"/>
                <a:gd fmla="*/ 76 h 124" name="T69"/>
                <a:gd fmla="*/ 108 w 132" name="T70"/>
                <a:gd fmla="*/ 64 h 124" name="T71"/>
                <a:gd fmla="*/ 115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grpSp>
      <p:grpSp>
        <p:nvGrpSpPr>
          <p:cNvPr id="37" name="Group 47"/>
          <p:cNvGrpSpPr/>
          <p:nvPr/>
        </p:nvGrpSpPr>
        <p:grpSpPr>
          <a:xfrm>
            <a:off x="7316001" y="2568153"/>
            <a:ext cx="444517" cy="444710"/>
            <a:chOff x="-1587" y="-3175"/>
            <a:chExt cx="3670300" cy="3671888"/>
          </a:xfrm>
          <a:solidFill>
            <a:schemeClr val="bg1"/>
          </a:solidFill>
        </p:grpSpPr>
        <p:sp>
          <p:nvSpPr>
            <p:cNvPr id="38" name="Freeform 24"/>
            <p:cNvSpPr>
              <a:spLocks noEditPoints="1"/>
            </p:cNvSpPr>
            <p:nvPr/>
          </p:nvSpPr>
          <p:spPr bwMode="auto">
            <a:xfrm>
              <a:off x="-1587" y="-3175"/>
              <a:ext cx="3670300" cy="3671888"/>
            </a:xfrm>
            <a:custGeom>
              <a:gdLst>
                <a:gd fmla="*/ 631 w 976" name="T0"/>
                <a:gd fmla="*/ 306 h 976" name="T1"/>
                <a:gd fmla="*/ 488 w 976" name="T2"/>
                <a:gd fmla="*/ 0 h 976" name="T3"/>
                <a:gd fmla="*/ 275 w 976" name="T4"/>
                <a:gd fmla="*/ 312 h 976" name="T5"/>
                <a:gd fmla="*/ 244 w 976" name="T6"/>
                <a:gd fmla="*/ 329 h 976" name="T7"/>
                <a:gd fmla="*/ 92 w 976" name="T8"/>
                <a:gd fmla="*/ 305 h 976" name="T9"/>
                <a:gd fmla="*/ 0 w 976" name="T10"/>
                <a:gd fmla="*/ 885 h 976" name="T11"/>
                <a:gd fmla="*/ 183 w 976" name="T12"/>
                <a:gd fmla="*/ 976 h 976" name="T13"/>
                <a:gd fmla="*/ 266 w 976" name="T14"/>
                <a:gd fmla="*/ 924 h 976" name="T15"/>
                <a:gd fmla="*/ 275 w 976" name="T16"/>
                <a:gd fmla="*/ 926 h 976" name="T17"/>
                <a:gd fmla="*/ 580 w 976" name="T18"/>
                <a:gd fmla="*/ 976 h 976" name="T19"/>
                <a:gd fmla="*/ 856 w 976" name="T20"/>
                <a:gd fmla="*/ 917 h 976" name="T21"/>
                <a:gd fmla="*/ 870 w 976" name="T22"/>
                <a:gd fmla="*/ 831 h 976" name="T23"/>
                <a:gd fmla="*/ 920 w 976" name="T24"/>
                <a:gd fmla="*/ 669 h 976" name="T25"/>
                <a:gd fmla="*/ 949 w 976" name="T26"/>
                <a:gd fmla="*/ 512 h 976" name="T27"/>
                <a:gd fmla="*/ 976 w 976" name="T28"/>
                <a:gd fmla="*/ 439 h 976" name="T29"/>
                <a:gd fmla="*/ 890 w 976" name="T30"/>
                <a:gd fmla="*/ 319 h 976" name="T31"/>
                <a:gd fmla="*/ 183 w 976" name="T32"/>
                <a:gd fmla="*/ 915 h 976" name="T33"/>
                <a:gd fmla="*/ 61 w 976" name="T34"/>
                <a:gd fmla="*/ 885 h 976" name="T35"/>
                <a:gd fmla="*/ 92 w 976" name="T36"/>
                <a:gd fmla="*/ 366 h 976" name="T37"/>
                <a:gd fmla="*/ 214 w 976" name="T38"/>
                <a:gd fmla="*/ 397 h 976" name="T39"/>
                <a:gd fmla="*/ 914 w 976" name="T40"/>
                <a:gd fmla="*/ 443 h 976" name="T41"/>
                <a:gd fmla="*/ 793 w 976" name="T42"/>
                <a:gd fmla="*/ 488 h 976" name="T43"/>
                <a:gd fmla="*/ 793 w 976" name="T44"/>
                <a:gd fmla="*/ 519 h 976" name="T45"/>
                <a:gd fmla="*/ 901 w 976" name="T46"/>
                <a:gd fmla="*/ 575 h 976" name="T47"/>
                <a:gd fmla="*/ 763 w 976" name="T48"/>
                <a:gd fmla="*/ 641 h 976" name="T49"/>
                <a:gd fmla="*/ 763 w 976" name="T50"/>
                <a:gd fmla="*/ 671 h 976" name="T51"/>
                <a:gd fmla="*/ 862 w 976" name="T52"/>
                <a:gd fmla="*/ 734 h 976" name="T53"/>
                <a:gd fmla="*/ 732 w 976" name="T54"/>
                <a:gd fmla="*/ 793 h 976" name="T55"/>
                <a:gd fmla="*/ 732 w 976" name="T56"/>
                <a:gd fmla="*/ 824 h 976" name="T57"/>
                <a:gd fmla="*/ 811 w 976" name="T58"/>
                <a:gd fmla="*/ 866 h 976" name="T59"/>
                <a:gd fmla="*/ 747 w 976" name="T60"/>
                <a:gd fmla="*/ 915 h 976" name="T61"/>
                <a:gd fmla="*/ 411 w 976" name="T62"/>
                <a:gd fmla="*/ 896 h 976" name="T63"/>
                <a:gd fmla="*/ 244 w 976" name="T64"/>
                <a:gd fmla="*/ 835 h 976" name="T65"/>
                <a:gd fmla="*/ 268 w 976" name="T66"/>
                <a:gd fmla="*/ 382 h 976" name="T67"/>
                <a:gd fmla="*/ 458 w 976" name="T68"/>
                <a:gd fmla="*/ 92 h 976" name="T69"/>
                <a:gd fmla="*/ 577 w 976" name="T70"/>
                <a:gd fmla="*/ 206 h 976" name="T71"/>
                <a:gd fmla="*/ 879 w 976" name="T72"/>
                <a:gd fmla="*/ 377 h 976" name="T73"/>
                <a:gd fmla="*/ 914 w 976" name="T74"/>
                <a:gd fmla="*/ 443 h 97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6" w="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39" name="Freeform 25"/>
            <p:cNvSpPr>
              <a:spLocks noEditPoints="1"/>
            </p:cNvSpPr>
            <p:nvPr/>
          </p:nvSpPr>
          <p:spPr bwMode="auto">
            <a:xfrm>
              <a:off x="344488" y="2979738"/>
              <a:ext cx="341313" cy="346075"/>
            </a:xfrm>
            <a:custGeom>
              <a:gdLst>
                <a:gd fmla="*/ 45 w 91" name="T0"/>
                <a:gd fmla="*/ 0 h 92" name="T1"/>
                <a:gd fmla="*/ 0 w 91" name="T2"/>
                <a:gd fmla="*/ 46 h 92" name="T3"/>
                <a:gd fmla="*/ 45 w 91" name="T4"/>
                <a:gd fmla="*/ 92 h 92" name="T5"/>
                <a:gd fmla="*/ 91 w 91" name="T6"/>
                <a:gd fmla="*/ 46 h 92" name="T7"/>
                <a:gd fmla="*/ 45 w 91" name="T8"/>
                <a:gd fmla="*/ 0 h 92" name="T9"/>
                <a:gd fmla="*/ 45 w 91" name="T10"/>
                <a:gd fmla="*/ 61 h 92" name="T11"/>
                <a:gd fmla="*/ 30 w 91" name="T12"/>
                <a:gd fmla="*/ 46 h 92" name="T13"/>
                <a:gd fmla="*/ 45 w 91" name="T14"/>
                <a:gd fmla="*/ 31 h 92" name="T15"/>
                <a:gd fmla="*/ 61 w 91" name="T16"/>
                <a:gd fmla="*/ 46 h 92" name="T17"/>
                <a:gd fmla="*/ 45 w 91" name="T18"/>
                <a:gd fmla="*/ 61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1">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grpSp>
      <p:grpSp>
        <p:nvGrpSpPr>
          <p:cNvPr id="40" name="Group 50"/>
          <p:cNvGrpSpPr/>
          <p:nvPr/>
        </p:nvGrpSpPr>
        <p:grpSpPr>
          <a:xfrm>
            <a:off x="4437313" y="2626833"/>
            <a:ext cx="352735" cy="403499"/>
            <a:chOff x="-1587" y="3175"/>
            <a:chExt cx="430212" cy="492125"/>
          </a:xfrm>
          <a:solidFill>
            <a:schemeClr val="bg1"/>
          </a:solidFill>
        </p:grpSpPr>
        <p:sp>
          <p:nvSpPr>
            <p:cNvPr id="41" name="Freeform 29"/>
            <p:cNvSpPr>
              <a:spLocks noEditPoints="1"/>
            </p:cNvSpPr>
            <p:nvPr/>
          </p:nvSpPr>
          <p:spPr bwMode="auto">
            <a:xfrm>
              <a:off x="-1587" y="3175"/>
              <a:ext cx="430212" cy="492125"/>
            </a:xfrm>
            <a:custGeom>
              <a:gdLst>
                <a:gd fmla="*/ 112 w 112" name="T0"/>
                <a:gd fmla="*/ 27 h 128" name="T1"/>
                <a:gd fmla="*/ 100 w 112" name="T2"/>
                <a:gd fmla="*/ 16 h 128" name="T3"/>
                <a:gd fmla="*/ 88 w 112" name="T4"/>
                <a:gd fmla="*/ 16 h 128" name="T5"/>
                <a:gd fmla="*/ 88 w 112" name="T6"/>
                <a:gd fmla="*/ 12 h 128" name="T7"/>
                <a:gd fmla="*/ 88 w 112" name="T8"/>
                <a:gd fmla="*/ 12 h 128" name="T9"/>
                <a:gd fmla="*/ 76 w 112" name="T10"/>
                <a:gd fmla="*/ 0 h 128" name="T11"/>
                <a:gd fmla="*/ 36 w 112" name="T12"/>
                <a:gd fmla="*/ 0 h 128" name="T13"/>
                <a:gd fmla="*/ 24 w 112" name="T14"/>
                <a:gd fmla="*/ 12 h 128" name="T15"/>
                <a:gd fmla="*/ 24 w 112" name="T16"/>
                <a:gd fmla="*/ 12 h 128" name="T17"/>
                <a:gd fmla="*/ 24 w 112" name="T18"/>
                <a:gd fmla="*/ 16 h 128" name="T19"/>
                <a:gd fmla="*/ 12 w 112" name="T20"/>
                <a:gd fmla="*/ 16 h 128" name="T21"/>
                <a:gd fmla="*/ 0 w 112" name="T22"/>
                <a:gd fmla="*/ 27 h 128" name="T23"/>
                <a:gd fmla="*/ 0 w 112" name="T24"/>
                <a:gd fmla="*/ 27 h 128" name="T25"/>
                <a:gd fmla="*/ 0 w 112" name="T26"/>
                <a:gd fmla="*/ 32 h 128" name="T27"/>
                <a:gd fmla="*/ 0 w 112" name="T28"/>
                <a:gd fmla="*/ 36 h 128" name="T29"/>
                <a:gd fmla="*/ 8 w 112" name="T30"/>
                <a:gd fmla="*/ 44 h 128" name="T31"/>
                <a:gd fmla="*/ 8 w 112" name="T32"/>
                <a:gd fmla="*/ 44 h 128" name="T33"/>
                <a:gd fmla="*/ 8 w 112" name="T34"/>
                <a:gd fmla="*/ 112 h 128" name="T35"/>
                <a:gd fmla="*/ 24 w 112" name="T36"/>
                <a:gd fmla="*/ 128 h 128" name="T37"/>
                <a:gd fmla="*/ 88 w 112" name="T38"/>
                <a:gd fmla="*/ 128 h 128" name="T39"/>
                <a:gd fmla="*/ 104 w 112" name="T40"/>
                <a:gd fmla="*/ 112 h 128" name="T41"/>
                <a:gd fmla="*/ 104 w 112" name="T42"/>
                <a:gd fmla="*/ 44 h 128" name="T43"/>
                <a:gd fmla="*/ 104 w 112" name="T44"/>
                <a:gd fmla="*/ 44 h 128" name="T45"/>
                <a:gd fmla="*/ 112 w 112" name="T46"/>
                <a:gd fmla="*/ 36 h 128" name="T47"/>
                <a:gd fmla="*/ 112 w 112" name="T48"/>
                <a:gd fmla="*/ 32 h 128" name="T49"/>
                <a:gd fmla="*/ 112 w 112" name="T50"/>
                <a:gd fmla="*/ 27 h 128" name="T51"/>
                <a:gd fmla="*/ 32 w 112" name="T52"/>
                <a:gd fmla="*/ 12 h 128" name="T53"/>
                <a:gd fmla="*/ 36 w 112" name="T54"/>
                <a:gd fmla="*/ 8 h 128" name="T55"/>
                <a:gd fmla="*/ 76 w 112" name="T56"/>
                <a:gd fmla="*/ 8 h 128" name="T57"/>
                <a:gd fmla="*/ 80 w 112" name="T58"/>
                <a:gd fmla="*/ 12 h 128" name="T59"/>
                <a:gd fmla="*/ 80 w 112" name="T60"/>
                <a:gd fmla="*/ 16 h 128" name="T61"/>
                <a:gd fmla="*/ 32 w 112" name="T62"/>
                <a:gd fmla="*/ 16 h 128" name="T63"/>
                <a:gd fmla="*/ 32 w 112" name="T64"/>
                <a:gd fmla="*/ 12 h 128" name="T65"/>
                <a:gd fmla="*/ 96 w 112" name="T66"/>
                <a:gd fmla="*/ 112 h 128" name="T67"/>
                <a:gd fmla="*/ 88 w 112" name="T68"/>
                <a:gd fmla="*/ 120 h 128" name="T69"/>
                <a:gd fmla="*/ 24 w 112" name="T70"/>
                <a:gd fmla="*/ 120 h 128" name="T71"/>
                <a:gd fmla="*/ 16 w 112" name="T72"/>
                <a:gd fmla="*/ 112 h 128" name="T73"/>
                <a:gd fmla="*/ 16 w 112" name="T74"/>
                <a:gd fmla="*/ 44 h 128" name="T75"/>
                <a:gd fmla="*/ 96 w 112" name="T76"/>
                <a:gd fmla="*/ 44 h 128" name="T77"/>
                <a:gd fmla="*/ 96 w 112" name="T78"/>
                <a:gd fmla="*/ 112 h 128" name="T79"/>
                <a:gd fmla="*/ 104 w 112" name="T80"/>
                <a:gd fmla="*/ 32 h 128" name="T81"/>
                <a:gd fmla="*/ 104 w 112" name="T82"/>
                <a:gd fmla="*/ 36 h 128" name="T83"/>
                <a:gd fmla="*/ 8 w 112" name="T84"/>
                <a:gd fmla="*/ 36 h 128" name="T85"/>
                <a:gd fmla="*/ 8 w 112" name="T86"/>
                <a:gd fmla="*/ 32 h 128" name="T87"/>
                <a:gd fmla="*/ 8 w 112" name="T88"/>
                <a:gd fmla="*/ 28 h 128" name="T89"/>
                <a:gd fmla="*/ 12 w 112" name="T90"/>
                <a:gd fmla="*/ 24 h 128" name="T91"/>
                <a:gd fmla="*/ 100 w 112" name="T92"/>
                <a:gd fmla="*/ 24 h 128" name="T93"/>
                <a:gd fmla="*/ 104 w 112" name="T94"/>
                <a:gd fmla="*/ 28 h 128" name="T95"/>
                <a:gd fmla="*/ 104 w 112" name="T96"/>
                <a:gd fmla="*/ 32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12">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42" name="Freeform 30"/>
            <p:cNvSpPr>
              <a:spLocks noEditPoints="1"/>
            </p:cNvSpPr>
            <p:nvPr/>
          </p:nvSpPr>
          <p:spPr bwMode="auto">
            <a:xfrm>
              <a:off x="90488"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43" name="Freeform 31"/>
            <p:cNvSpPr>
              <a:spLocks noEditPoints="1"/>
            </p:cNvSpPr>
            <p:nvPr/>
          </p:nvSpPr>
          <p:spPr bwMode="auto">
            <a:xfrm>
              <a:off x="182563"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44" name="Freeform 32"/>
            <p:cNvSpPr>
              <a:spLocks noEditPoints="1"/>
            </p:cNvSpPr>
            <p:nvPr/>
          </p:nvSpPr>
          <p:spPr bwMode="auto">
            <a:xfrm>
              <a:off x="274638" y="203200"/>
              <a:ext cx="61912" cy="230188"/>
            </a:xfrm>
            <a:custGeom>
              <a:gdLst>
                <a:gd fmla="*/ 4 w 16" name="T0"/>
                <a:gd fmla="*/ 60 h 60" name="T1"/>
                <a:gd fmla="*/ 12 w 16" name="T2"/>
                <a:gd fmla="*/ 60 h 60" name="T3"/>
                <a:gd fmla="*/ 16 w 16" name="T4"/>
                <a:gd fmla="*/ 56 h 60" name="T5"/>
                <a:gd fmla="*/ 16 w 16" name="T6"/>
                <a:gd fmla="*/ 4 h 60" name="T7"/>
                <a:gd fmla="*/ 12 w 16" name="T8"/>
                <a:gd fmla="*/ 0 h 60" name="T9"/>
                <a:gd fmla="*/ 4 w 16" name="T10"/>
                <a:gd fmla="*/ 0 h 60" name="T11"/>
                <a:gd fmla="*/ 0 w 16" name="T12"/>
                <a:gd fmla="*/ 4 h 60" name="T13"/>
                <a:gd fmla="*/ 0 w 16" name="T14"/>
                <a:gd fmla="*/ 56 h 60" name="T15"/>
                <a:gd fmla="*/ 4 w 16" name="T16"/>
                <a:gd fmla="*/ 60 h 60" name="T17"/>
                <a:gd fmla="*/ 4 w 16" name="T18"/>
                <a:gd fmla="*/ 4 h 60" name="T19"/>
                <a:gd fmla="*/ 12 w 16" name="T20"/>
                <a:gd fmla="*/ 4 h 60" name="T21"/>
                <a:gd fmla="*/ 12 w 16" name="T22"/>
                <a:gd fmla="*/ 56 h 60" name="T23"/>
                <a:gd fmla="*/ 4 w 16" name="T24"/>
                <a:gd fmla="*/ 56 h 60" name="T25"/>
                <a:gd fmla="*/ 4 w 16" name="T26"/>
                <a:gd fmla="*/ 4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16">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grpSp>
      <p:grpSp>
        <p:nvGrpSpPr>
          <p:cNvPr id="45" name="Group 55"/>
          <p:cNvGrpSpPr/>
          <p:nvPr/>
        </p:nvGrpSpPr>
        <p:grpSpPr>
          <a:xfrm>
            <a:off x="5917209" y="2582117"/>
            <a:ext cx="304265" cy="444758"/>
            <a:chOff x="527333" y="1217552"/>
            <a:chExt cx="175409" cy="256405"/>
          </a:xfrm>
          <a:solidFill>
            <a:schemeClr val="bg1"/>
          </a:solidFill>
        </p:grpSpPr>
        <p:sp>
          <p:nvSpPr>
            <p:cNvPr id="46" name="Freeform 79"/>
            <p:cNvSpPr>
              <a:spLocks noEditPoints="1"/>
            </p:cNvSpPr>
            <p:nvPr/>
          </p:nvSpPr>
          <p:spPr bwMode="auto">
            <a:xfrm>
              <a:off x="527333" y="1217552"/>
              <a:ext cx="175409" cy="256405"/>
            </a:xfrm>
            <a:custGeom>
              <a:gdLst>
                <a:gd fmla="*/ 80 w 160" name="T0"/>
                <a:gd fmla="*/ 0 h 234" name="T1"/>
                <a:gd fmla="*/ 0 w 160" name="T2"/>
                <a:gd fmla="*/ 81 h 234" name="T3"/>
                <a:gd fmla="*/ 36 w 160" name="T4"/>
                <a:gd fmla="*/ 169 h 234" name="T5"/>
                <a:gd fmla="*/ 80 w 160" name="T6"/>
                <a:gd fmla="*/ 234 h 234" name="T7"/>
                <a:gd fmla="*/ 123 w 160" name="T8"/>
                <a:gd fmla="*/ 169 h 234" name="T9"/>
                <a:gd fmla="*/ 160 w 160" name="T10"/>
                <a:gd fmla="*/ 81 h 234" name="T11"/>
                <a:gd fmla="*/ 80 w 160" name="T12"/>
                <a:gd fmla="*/ 0 h 234" name="T13"/>
                <a:gd fmla="*/ 99 w 160" name="T14"/>
                <a:gd fmla="*/ 199 h 234" name="T15"/>
                <a:gd fmla="*/ 63 w 160" name="T16"/>
                <a:gd fmla="*/ 203 h 234" name="T17"/>
                <a:gd fmla="*/ 58 w 160" name="T18"/>
                <a:gd fmla="*/ 190 h 234" name="T19"/>
                <a:gd fmla="*/ 58 w 160" name="T20"/>
                <a:gd fmla="*/ 189 h 234" name="T21"/>
                <a:gd fmla="*/ 103 w 160" name="T22"/>
                <a:gd fmla="*/ 184 h 234" name="T23"/>
                <a:gd fmla="*/ 101 w 160" name="T24"/>
                <a:gd fmla="*/ 190 h 234" name="T25"/>
                <a:gd fmla="*/ 99 w 160" name="T26"/>
                <a:gd fmla="*/ 199 h 234" name="T27"/>
                <a:gd fmla="*/ 56 w 160" name="T28"/>
                <a:gd fmla="*/ 182 h 234" name="T29"/>
                <a:gd fmla="*/ 52 w 160" name="T30"/>
                <a:gd fmla="*/ 168 h 234" name="T31"/>
                <a:gd fmla="*/ 108 w 160" name="T32"/>
                <a:gd fmla="*/ 168 h 234" name="T33"/>
                <a:gd fmla="*/ 106 w 160" name="T34"/>
                <a:gd fmla="*/ 176 h 234" name="T35"/>
                <a:gd fmla="*/ 56 w 160" name="T36"/>
                <a:gd fmla="*/ 182 h 234" name="T37"/>
                <a:gd fmla="*/ 80 w 160" name="T38"/>
                <a:gd fmla="*/ 220 h 234" name="T39"/>
                <a:gd fmla="*/ 65 w 160" name="T40"/>
                <a:gd fmla="*/ 210 h 234" name="T41"/>
                <a:gd fmla="*/ 96 w 160" name="T42"/>
                <a:gd fmla="*/ 207 h 234" name="T43"/>
                <a:gd fmla="*/ 80 w 160" name="T44"/>
                <a:gd fmla="*/ 220 h 234" name="T45"/>
                <a:gd fmla="*/ 114 w 160" name="T46"/>
                <a:gd fmla="*/ 154 h 234" name="T47"/>
                <a:gd fmla="*/ 46 w 160" name="T48"/>
                <a:gd fmla="*/ 154 h 234" name="T49"/>
                <a:gd fmla="*/ 34 w 160" name="T50"/>
                <a:gd fmla="*/ 130 h 234" name="T51"/>
                <a:gd fmla="*/ 14 w 160" name="T52"/>
                <a:gd fmla="*/ 81 h 234" name="T53"/>
                <a:gd fmla="*/ 80 w 160" name="T54"/>
                <a:gd fmla="*/ 15 h 234" name="T55"/>
                <a:gd fmla="*/ 146 w 160" name="T56"/>
                <a:gd fmla="*/ 81 h 234" name="T57"/>
                <a:gd fmla="*/ 126 w 160" name="T58"/>
                <a:gd fmla="*/ 130 h 234" name="T59"/>
                <a:gd fmla="*/ 114 w 160" name="T60"/>
                <a:gd fmla="*/ 154 h 23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34" w="160">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sp>
          <p:nvSpPr>
            <p:cNvPr id="47" name="Freeform 80"/>
            <p:cNvSpPr/>
            <p:nvPr/>
          </p:nvSpPr>
          <p:spPr bwMode="auto">
            <a:xfrm>
              <a:off x="566675" y="1258276"/>
              <a:ext cx="52762" cy="51373"/>
            </a:xfrm>
            <a:custGeom>
              <a:gdLst>
                <a:gd fmla="*/ 44 w 48" name="T0"/>
                <a:gd fmla="*/ 0 h 47" name="T1"/>
                <a:gd fmla="*/ 0 w 48" name="T2"/>
                <a:gd fmla="*/ 44 h 47" name="T3"/>
                <a:gd fmla="*/ 4 w 48" name="T4"/>
                <a:gd fmla="*/ 47 h 47" name="T5"/>
                <a:gd fmla="*/ 7 w 48" name="T6"/>
                <a:gd fmla="*/ 44 h 47" name="T7"/>
                <a:gd fmla="*/ 44 w 48" name="T8"/>
                <a:gd fmla="*/ 7 h 47" name="T9"/>
                <a:gd fmla="*/ 48 w 48" name="T10"/>
                <a:gd fmla="*/ 4 h 47" name="T11"/>
                <a:gd fmla="*/ 44 w 48" name="T12"/>
                <a:gd fmla="*/ 0 h 47" name="T13"/>
              </a:gdLst>
              <a:cxnLst>
                <a:cxn ang="0">
                  <a:pos x="T0" y="T1"/>
                </a:cxn>
                <a:cxn ang="0">
                  <a:pos x="T2" y="T3"/>
                </a:cxn>
                <a:cxn ang="0">
                  <a:pos x="T4" y="T5"/>
                </a:cxn>
                <a:cxn ang="0">
                  <a:pos x="T6" y="T7"/>
                </a:cxn>
                <a:cxn ang="0">
                  <a:pos x="T8" y="T9"/>
                </a:cxn>
                <a:cxn ang="0">
                  <a:pos x="T10" y="T11"/>
                </a:cxn>
                <a:cxn ang="0">
                  <a:pos x="T12" y="T13"/>
                </a:cxn>
              </a:cxnLst>
              <a:rect b="b" l="0" r="r" t="0"/>
              <a:pathLst>
                <a:path h="47" w="48">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92D050"/>
                </a:solidFill>
                <a:effectLst/>
                <a:uLnTx/>
                <a:uFillTx/>
                <a:latin charset="-122" pitchFamily="34" typeface="微软雅黑"/>
                <a:ea charset="-122" pitchFamily="34" typeface="微软雅黑"/>
              </a:endParaRPr>
            </a:p>
          </p:txBody>
        </p:sp>
      </p:grpSp>
      <p:sp>
        <p:nvSpPr>
          <p:cNvPr id="50" name="TextBox 49"/>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657570883"/>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300" fill="hold" id="7"/>
                                        <p:tgtEl>
                                          <p:spTgt spid="3"/>
                                        </p:tgtEl>
                                        <p:attrNameLst>
                                          <p:attrName>ppt_x</p:attrName>
                                        </p:attrNameLst>
                                      </p:cBhvr>
                                      <p:tavLst>
                                        <p:tav tm="0">
                                          <p:val>
                                            <p:strVal val="#ppt_x"/>
                                          </p:val>
                                        </p:tav>
                                        <p:tav tm="100000">
                                          <p:val>
                                            <p:strVal val="#ppt_x"/>
                                          </p:val>
                                        </p:tav>
                                      </p:tavLst>
                                    </p:anim>
                                    <p:anim calcmode="lin" valueType="num">
                                      <p:cBhvr additive="base">
                                        <p:cTn dur="30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 presetSubtype="4">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300" fill="hold" id="12"/>
                                        <p:tgtEl>
                                          <p:spTgt spid="10"/>
                                        </p:tgtEl>
                                        <p:attrNameLst>
                                          <p:attrName>ppt_x</p:attrName>
                                        </p:attrNameLst>
                                      </p:cBhvr>
                                      <p:tavLst>
                                        <p:tav tm="0">
                                          <p:val>
                                            <p:strVal val="#ppt_x"/>
                                          </p:val>
                                        </p:tav>
                                        <p:tav tm="100000">
                                          <p:val>
                                            <p:strVal val="#ppt_x"/>
                                          </p:val>
                                        </p:tav>
                                      </p:tavLst>
                                    </p:anim>
                                    <p:anim calcmode="lin" valueType="num">
                                      <p:cBhvr additive="base">
                                        <p:cTn dur="300" fill="hold" id="13"/>
                                        <p:tgtEl>
                                          <p:spTgt spid="10"/>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600"/>
                            </p:stCondLst>
                            <p:childTnLst>
                              <p:par>
                                <p:cTn fill="hold" id="15" nodeType="after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childTnLst>
                          </p:cTn>
                        </p:par>
                        <p:par>
                          <p:cTn fill="hold" id="20" nodeType="afterGroup">
                            <p:stCondLst>
                              <p:cond delay="1100"/>
                            </p:stCondLst>
                            <p:childTnLst>
                              <p:par>
                                <p:cTn fill="hold" id="21" nodeType="afterEffect" presetClass="entr" presetID="10"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1600"/>
                            </p:stCondLst>
                            <p:childTnLst>
                              <p:par>
                                <p:cTn fill="hold" grpId="0" id="25" nodeType="afterEffect" presetClass="entr" presetID="2" presetSubtype="4">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300" fill="hold" id="27"/>
                                        <p:tgtEl>
                                          <p:spTgt spid="2"/>
                                        </p:tgtEl>
                                        <p:attrNameLst>
                                          <p:attrName>ppt_x</p:attrName>
                                        </p:attrNameLst>
                                      </p:cBhvr>
                                      <p:tavLst>
                                        <p:tav tm="0">
                                          <p:val>
                                            <p:strVal val="#ppt_x"/>
                                          </p:val>
                                        </p:tav>
                                        <p:tav tm="100000">
                                          <p:val>
                                            <p:strVal val="#ppt_x"/>
                                          </p:val>
                                        </p:tav>
                                      </p:tavLst>
                                    </p:anim>
                                    <p:anim calcmode="lin" valueType="num">
                                      <p:cBhvr additive="base">
                                        <p:cTn dur="300" fill="hold" id="28"/>
                                        <p:tgtEl>
                                          <p:spTgt spid="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900"/>
                            </p:stCondLst>
                            <p:childTnLst>
                              <p:par>
                                <p:cTn fill="hold" grpId="0" id="30" nodeType="afterEffect" presetClass="entr" presetID="2" presetSubtype="4">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300" fill="hold" id="32"/>
                                        <p:tgtEl>
                                          <p:spTgt spid="11"/>
                                        </p:tgtEl>
                                        <p:attrNameLst>
                                          <p:attrName>ppt_x</p:attrName>
                                        </p:attrNameLst>
                                      </p:cBhvr>
                                      <p:tavLst>
                                        <p:tav tm="0">
                                          <p:val>
                                            <p:strVal val="#ppt_x"/>
                                          </p:val>
                                        </p:tav>
                                        <p:tav tm="100000">
                                          <p:val>
                                            <p:strVal val="#ppt_x"/>
                                          </p:val>
                                        </p:tav>
                                      </p:tavLst>
                                    </p:anim>
                                    <p:anim calcmode="lin" valueType="num">
                                      <p:cBhvr additive="base">
                                        <p:cTn dur="300" fill="hold" id="33"/>
                                        <p:tgtEl>
                                          <p:spTgt spid="11"/>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200"/>
                            </p:stCondLst>
                            <p:childTnLst>
                              <p:par>
                                <p:cTn fill="hold" id="35" nodeType="afterEffect" presetClass="entr" presetID="53" presetSubtype="0">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p:cTn dur="500" fill="hold" id="37"/>
                                        <p:tgtEl>
                                          <p:spTgt spid="34"/>
                                        </p:tgtEl>
                                        <p:attrNameLst>
                                          <p:attrName>ppt_w</p:attrName>
                                        </p:attrNameLst>
                                      </p:cBhvr>
                                      <p:tavLst>
                                        <p:tav tm="0">
                                          <p:val>
                                            <p:fltVal val="0"/>
                                          </p:val>
                                        </p:tav>
                                        <p:tav tm="100000">
                                          <p:val>
                                            <p:strVal val="#ppt_w"/>
                                          </p:val>
                                        </p:tav>
                                      </p:tavLst>
                                    </p:anim>
                                    <p:anim calcmode="lin" valueType="num">
                                      <p:cBhvr>
                                        <p:cTn dur="500" fill="hold" id="38"/>
                                        <p:tgtEl>
                                          <p:spTgt spid="34"/>
                                        </p:tgtEl>
                                        <p:attrNameLst>
                                          <p:attrName>ppt_h</p:attrName>
                                        </p:attrNameLst>
                                      </p:cBhvr>
                                      <p:tavLst>
                                        <p:tav tm="0">
                                          <p:val>
                                            <p:fltVal val="0"/>
                                          </p:val>
                                        </p:tav>
                                        <p:tav tm="100000">
                                          <p:val>
                                            <p:strVal val="#ppt_h"/>
                                          </p:val>
                                        </p:tav>
                                      </p:tavLst>
                                    </p:anim>
                                    <p:animEffect filter="fade" transition="in">
                                      <p:cBhvr>
                                        <p:cTn dur="500" id="39"/>
                                        <p:tgtEl>
                                          <p:spTgt spid="34"/>
                                        </p:tgtEl>
                                      </p:cBhvr>
                                    </p:animEffect>
                                  </p:childTnLst>
                                </p:cTn>
                              </p:par>
                            </p:childTnLst>
                          </p:cTn>
                        </p:par>
                        <p:par>
                          <p:cTn fill="hold" id="40" nodeType="afterGroup">
                            <p:stCondLst>
                              <p:cond delay="2700"/>
                            </p:stCondLst>
                            <p:childTnLst>
                              <p:par>
                                <p:cTn fill="hold" id="41" nodeType="afterEffect" presetClass="entr" presetID="10"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500" id="43"/>
                                        <p:tgtEl>
                                          <p:spTgt spid="15"/>
                                        </p:tgtEl>
                                      </p:cBhvr>
                                    </p:animEffect>
                                  </p:childTnLst>
                                </p:cTn>
                              </p:par>
                            </p:childTnLst>
                          </p:cTn>
                        </p:par>
                        <p:par>
                          <p:cTn fill="hold" id="44" nodeType="afterGroup">
                            <p:stCondLst>
                              <p:cond delay="3200"/>
                            </p:stCondLst>
                            <p:childTnLst>
                              <p:par>
                                <p:cTn fill="hold" grpId="0" id="45" nodeType="afterEffect" presetClass="entr" presetID="2" presetSubtype="1">
                                  <p:stCondLst>
                                    <p:cond delay="0"/>
                                  </p:stCondLst>
                                  <p:childTnLst>
                                    <p:set>
                                      <p:cBhvr>
                                        <p:cTn dur="1" fill="hold" id="46">
                                          <p:stCondLst>
                                            <p:cond delay="0"/>
                                          </p:stCondLst>
                                        </p:cTn>
                                        <p:tgtEl>
                                          <p:spTgt spid="5"/>
                                        </p:tgtEl>
                                        <p:attrNameLst>
                                          <p:attrName>style.visibility</p:attrName>
                                        </p:attrNameLst>
                                      </p:cBhvr>
                                      <p:to>
                                        <p:strVal val="visible"/>
                                      </p:to>
                                    </p:set>
                                    <p:anim calcmode="lin" valueType="num">
                                      <p:cBhvr additive="base">
                                        <p:cTn dur="300" fill="hold" id="47"/>
                                        <p:tgtEl>
                                          <p:spTgt spid="5"/>
                                        </p:tgtEl>
                                        <p:attrNameLst>
                                          <p:attrName>ppt_x</p:attrName>
                                        </p:attrNameLst>
                                      </p:cBhvr>
                                      <p:tavLst>
                                        <p:tav tm="0">
                                          <p:val>
                                            <p:strVal val="#ppt_x"/>
                                          </p:val>
                                        </p:tav>
                                        <p:tav tm="100000">
                                          <p:val>
                                            <p:strVal val="#ppt_x"/>
                                          </p:val>
                                        </p:tav>
                                      </p:tavLst>
                                    </p:anim>
                                    <p:anim calcmode="lin" valueType="num">
                                      <p:cBhvr additive="base">
                                        <p:cTn dur="300" fill="hold" id="48"/>
                                        <p:tgtEl>
                                          <p:spTgt spid="5"/>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3500"/>
                            </p:stCondLst>
                            <p:childTnLst>
                              <p:par>
                                <p:cTn fill="hold" grpId="0" id="50" nodeType="afterEffect" presetClass="entr" presetID="2" presetSubtype="4">
                                  <p:stCondLst>
                                    <p:cond delay="0"/>
                                  </p:stCondLst>
                                  <p:childTnLst>
                                    <p:set>
                                      <p:cBhvr>
                                        <p:cTn dur="1" fill="hold" id="51">
                                          <p:stCondLst>
                                            <p:cond delay="0"/>
                                          </p:stCondLst>
                                        </p:cTn>
                                        <p:tgtEl>
                                          <p:spTgt spid="12"/>
                                        </p:tgtEl>
                                        <p:attrNameLst>
                                          <p:attrName>style.visibility</p:attrName>
                                        </p:attrNameLst>
                                      </p:cBhvr>
                                      <p:to>
                                        <p:strVal val="visible"/>
                                      </p:to>
                                    </p:set>
                                    <p:anim calcmode="lin" valueType="num">
                                      <p:cBhvr additive="base">
                                        <p:cTn dur="300" fill="hold" id="52"/>
                                        <p:tgtEl>
                                          <p:spTgt spid="12"/>
                                        </p:tgtEl>
                                        <p:attrNameLst>
                                          <p:attrName>ppt_x</p:attrName>
                                        </p:attrNameLst>
                                      </p:cBhvr>
                                      <p:tavLst>
                                        <p:tav tm="0">
                                          <p:val>
                                            <p:strVal val="#ppt_x"/>
                                          </p:val>
                                        </p:tav>
                                        <p:tav tm="100000">
                                          <p:val>
                                            <p:strVal val="#ppt_x"/>
                                          </p:val>
                                        </p:tav>
                                      </p:tavLst>
                                    </p:anim>
                                    <p:anim calcmode="lin" valueType="num">
                                      <p:cBhvr additive="base">
                                        <p:cTn dur="300" fill="hold" id="53"/>
                                        <p:tgtEl>
                                          <p:spTgt spid="12"/>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3800"/>
                            </p:stCondLst>
                            <p:childTnLst>
                              <p:par>
                                <p:cTn fill="hold" id="55" nodeType="afterEffect" presetClass="entr" presetID="53" presetSubtype="0">
                                  <p:stCondLst>
                                    <p:cond delay="0"/>
                                  </p:stCondLst>
                                  <p:childTnLst>
                                    <p:set>
                                      <p:cBhvr>
                                        <p:cTn dur="1" fill="hold" id="56">
                                          <p:stCondLst>
                                            <p:cond delay="0"/>
                                          </p:stCondLst>
                                        </p:cTn>
                                        <p:tgtEl>
                                          <p:spTgt spid="40"/>
                                        </p:tgtEl>
                                        <p:attrNameLst>
                                          <p:attrName>style.visibility</p:attrName>
                                        </p:attrNameLst>
                                      </p:cBhvr>
                                      <p:to>
                                        <p:strVal val="visible"/>
                                      </p:to>
                                    </p:set>
                                    <p:anim calcmode="lin" valueType="num">
                                      <p:cBhvr>
                                        <p:cTn dur="500" fill="hold" id="57"/>
                                        <p:tgtEl>
                                          <p:spTgt spid="40"/>
                                        </p:tgtEl>
                                        <p:attrNameLst>
                                          <p:attrName>ppt_w</p:attrName>
                                        </p:attrNameLst>
                                      </p:cBhvr>
                                      <p:tavLst>
                                        <p:tav tm="0">
                                          <p:val>
                                            <p:fltVal val="0"/>
                                          </p:val>
                                        </p:tav>
                                        <p:tav tm="100000">
                                          <p:val>
                                            <p:strVal val="#ppt_w"/>
                                          </p:val>
                                        </p:tav>
                                      </p:tavLst>
                                    </p:anim>
                                    <p:anim calcmode="lin" valueType="num">
                                      <p:cBhvr>
                                        <p:cTn dur="500" fill="hold" id="58"/>
                                        <p:tgtEl>
                                          <p:spTgt spid="40"/>
                                        </p:tgtEl>
                                        <p:attrNameLst>
                                          <p:attrName>ppt_h</p:attrName>
                                        </p:attrNameLst>
                                      </p:cBhvr>
                                      <p:tavLst>
                                        <p:tav tm="0">
                                          <p:val>
                                            <p:fltVal val="0"/>
                                          </p:val>
                                        </p:tav>
                                        <p:tav tm="100000">
                                          <p:val>
                                            <p:strVal val="#ppt_h"/>
                                          </p:val>
                                        </p:tav>
                                      </p:tavLst>
                                    </p:anim>
                                    <p:animEffect filter="fade" transition="in">
                                      <p:cBhvr>
                                        <p:cTn dur="500" id="59"/>
                                        <p:tgtEl>
                                          <p:spTgt spid="40"/>
                                        </p:tgtEl>
                                      </p:cBhvr>
                                    </p:animEffect>
                                  </p:childTnLst>
                                </p:cTn>
                              </p:par>
                            </p:childTnLst>
                          </p:cTn>
                        </p:par>
                        <p:par>
                          <p:cTn fill="hold" id="60" nodeType="afterGroup">
                            <p:stCondLst>
                              <p:cond delay="4300"/>
                            </p:stCondLst>
                            <p:childTnLst>
                              <p:par>
                                <p:cTn fill="hold" id="61" nodeType="afterEffect" presetClass="entr" presetID="10" presetSubtype="0">
                                  <p:stCondLst>
                                    <p:cond delay="0"/>
                                  </p:stCondLst>
                                  <p:childTnLst>
                                    <p:set>
                                      <p:cBhvr>
                                        <p:cTn dur="1" fill="hold" id="62">
                                          <p:stCondLst>
                                            <p:cond delay="0"/>
                                          </p:stCondLst>
                                        </p:cTn>
                                        <p:tgtEl>
                                          <p:spTgt spid="21"/>
                                        </p:tgtEl>
                                        <p:attrNameLst>
                                          <p:attrName>style.visibility</p:attrName>
                                        </p:attrNameLst>
                                      </p:cBhvr>
                                      <p:to>
                                        <p:strVal val="visible"/>
                                      </p:to>
                                    </p:set>
                                    <p:animEffect filter="fade" transition="in">
                                      <p:cBhvr>
                                        <p:cTn dur="500" id="63"/>
                                        <p:tgtEl>
                                          <p:spTgt spid="21"/>
                                        </p:tgtEl>
                                      </p:cBhvr>
                                    </p:animEffect>
                                  </p:childTnLst>
                                </p:cTn>
                              </p:par>
                            </p:childTnLst>
                          </p:cTn>
                        </p:par>
                        <p:par>
                          <p:cTn fill="hold" id="64" nodeType="afterGroup">
                            <p:stCondLst>
                              <p:cond delay="4800"/>
                            </p:stCondLst>
                            <p:childTnLst>
                              <p:par>
                                <p:cTn fill="hold" grpId="0" id="65" nodeType="afterEffect" presetClass="entr" presetID="2" presetSubtype="4">
                                  <p:stCondLst>
                                    <p:cond delay="0"/>
                                  </p:stCondLst>
                                  <p:childTnLst>
                                    <p:set>
                                      <p:cBhvr>
                                        <p:cTn dur="1" fill="hold" id="66">
                                          <p:stCondLst>
                                            <p:cond delay="0"/>
                                          </p:stCondLst>
                                        </p:cTn>
                                        <p:tgtEl>
                                          <p:spTgt spid="4"/>
                                        </p:tgtEl>
                                        <p:attrNameLst>
                                          <p:attrName>style.visibility</p:attrName>
                                        </p:attrNameLst>
                                      </p:cBhvr>
                                      <p:to>
                                        <p:strVal val="visible"/>
                                      </p:to>
                                    </p:set>
                                    <p:anim calcmode="lin" valueType="num">
                                      <p:cBhvr additive="base">
                                        <p:cTn dur="300" fill="hold" id="67"/>
                                        <p:tgtEl>
                                          <p:spTgt spid="4"/>
                                        </p:tgtEl>
                                        <p:attrNameLst>
                                          <p:attrName>ppt_x</p:attrName>
                                        </p:attrNameLst>
                                      </p:cBhvr>
                                      <p:tavLst>
                                        <p:tav tm="0">
                                          <p:val>
                                            <p:strVal val="#ppt_x"/>
                                          </p:val>
                                        </p:tav>
                                        <p:tav tm="100000">
                                          <p:val>
                                            <p:strVal val="#ppt_x"/>
                                          </p:val>
                                        </p:tav>
                                      </p:tavLst>
                                    </p:anim>
                                    <p:anim calcmode="lin" valueType="num">
                                      <p:cBhvr additive="base">
                                        <p:cTn dur="300" fill="hold" id="68"/>
                                        <p:tgtEl>
                                          <p:spTgt spid="4"/>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5100"/>
                            </p:stCondLst>
                            <p:childTnLst>
                              <p:par>
                                <p:cTn fill="hold" grpId="0" id="70" nodeType="afterEffect" presetClass="entr" presetID="2" presetSubtype="4">
                                  <p:stCondLst>
                                    <p:cond delay="0"/>
                                  </p:stCondLst>
                                  <p:childTnLst>
                                    <p:set>
                                      <p:cBhvr>
                                        <p:cTn dur="1" fill="hold" id="71">
                                          <p:stCondLst>
                                            <p:cond delay="0"/>
                                          </p:stCondLst>
                                        </p:cTn>
                                        <p:tgtEl>
                                          <p:spTgt spid="13"/>
                                        </p:tgtEl>
                                        <p:attrNameLst>
                                          <p:attrName>style.visibility</p:attrName>
                                        </p:attrNameLst>
                                      </p:cBhvr>
                                      <p:to>
                                        <p:strVal val="visible"/>
                                      </p:to>
                                    </p:set>
                                    <p:anim calcmode="lin" valueType="num">
                                      <p:cBhvr additive="base">
                                        <p:cTn dur="300" fill="hold" id="72"/>
                                        <p:tgtEl>
                                          <p:spTgt spid="13"/>
                                        </p:tgtEl>
                                        <p:attrNameLst>
                                          <p:attrName>ppt_x</p:attrName>
                                        </p:attrNameLst>
                                      </p:cBhvr>
                                      <p:tavLst>
                                        <p:tav tm="0">
                                          <p:val>
                                            <p:strVal val="#ppt_x"/>
                                          </p:val>
                                        </p:tav>
                                        <p:tav tm="100000">
                                          <p:val>
                                            <p:strVal val="#ppt_x"/>
                                          </p:val>
                                        </p:tav>
                                      </p:tavLst>
                                    </p:anim>
                                    <p:anim calcmode="lin" valueType="num">
                                      <p:cBhvr additive="base">
                                        <p:cTn dur="300" fill="hold" id="73"/>
                                        <p:tgtEl>
                                          <p:spTgt spid="13"/>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5400"/>
                            </p:stCondLst>
                            <p:childTnLst>
                              <p:par>
                                <p:cTn fill="hold" id="75" nodeType="afterEffect" presetClass="entr" presetID="53" presetSubtype="0">
                                  <p:stCondLst>
                                    <p:cond delay="0"/>
                                  </p:stCondLst>
                                  <p:childTnLst>
                                    <p:set>
                                      <p:cBhvr>
                                        <p:cTn dur="1" fill="hold" id="76">
                                          <p:stCondLst>
                                            <p:cond delay="0"/>
                                          </p:stCondLst>
                                        </p:cTn>
                                        <p:tgtEl>
                                          <p:spTgt spid="45"/>
                                        </p:tgtEl>
                                        <p:attrNameLst>
                                          <p:attrName>style.visibility</p:attrName>
                                        </p:attrNameLst>
                                      </p:cBhvr>
                                      <p:to>
                                        <p:strVal val="visible"/>
                                      </p:to>
                                    </p:set>
                                    <p:anim calcmode="lin" valueType="num">
                                      <p:cBhvr>
                                        <p:cTn dur="500" fill="hold" id="77"/>
                                        <p:tgtEl>
                                          <p:spTgt spid="45"/>
                                        </p:tgtEl>
                                        <p:attrNameLst>
                                          <p:attrName>ppt_w</p:attrName>
                                        </p:attrNameLst>
                                      </p:cBhvr>
                                      <p:tavLst>
                                        <p:tav tm="0">
                                          <p:val>
                                            <p:fltVal val="0"/>
                                          </p:val>
                                        </p:tav>
                                        <p:tav tm="100000">
                                          <p:val>
                                            <p:strVal val="#ppt_w"/>
                                          </p:val>
                                        </p:tav>
                                      </p:tavLst>
                                    </p:anim>
                                    <p:anim calcmode="lin" valueType="num">
                                      <p:cBhvr>
                                        <p:cTn dur="500" fill="hold" id="78"/>
                                        <p:tgtEl>
                                          <p:spTgt spid="45"/>
                                        </p:tgtEl>
                                        <p:attrNameLst>
                                          <p:attrName>ppt_h</p:attrName>
                                        </p:attrNameLst>
                                      </p:cBhvr>
                                      <p:tavLst>
                                        <p:tav tm="0">
                                          <p:val>
                                            <p:fltVal val="0"/>
                                          </p:val>
                                        </p:tav>
                                        <p:tav tm="100000">
                                          <p:val>
                                            <p:strVal val="#ppt_h"/>
                                          </p:val>
                                        </p:tav>
                                      </p:tavLst>
                                    </p:anim>
                                    <p:animEffect filter="fade" transition="in">
                                      <p:cBhvr>
                                        <p:cTn dur="500" id="79"/>
                                        <p:tgtEl>
                                          <p:spTgt spid="45"/>
                                        </p:tgtEl>
                                      </p:cBhvr>
                                    </p:animEffect>
                                  </p:childTnLst>
                                </p:cTn>
                              </p:par>
                            </p:childTnLst>
                          </p:cTn>
                        </p:par>
                        <p:par>
                          <p:cTn fill="hold" id="80" nodeType="afterGroup">
                            <p:stCondLst>
                              <p:cond delay="5900"/>
                            </p:stCondLst>
                            <p:childTnLst>
                              <p:par>
                                <p:cTn fill="hold" id="81" nodeType="afterEffect" presetClass="entr" presetID="10" presetSubtype="0">
                                  <p:stCondLst>
                                    <p:cond delay="0"/>
                                  </p:stCondLst>
                                  <p:childTnLst>
                                    <p:set>
                                      <p:cBhvr>
                                        <p:cTn dur="1" fill="hold" id="82">
                                          <p:stCondLst>
                                            <p:cond delay="0"/>
                                          </p:stCondLst>
                                        </p:cTn>
                                        <p:tgtEl>
                                          <p:spTgt spid="18"/>
                                        </p:tgtEl>
                                        <p:attrNameLst>
                                          <p:attrName>style.visibility</p:attrName>
                                        </p:attrNameLst>
                                      </p:cBhvr>
                                      <p:to>
                                        <p:strVal val="visible"/>
                                      </p:to>
                                    </p:set>
                                    <p:animEffect filter="fade" transition="in">
                                      <p:cBhvr>
                                        <p:cTn dur="500" id="83"/>
                                        <p:tgtEl>
                                          <p:spTgt spid="18"/>
                                        </p:tgtEl>
                                      </p:cBhvr>
                                    </p:animEffect>
                                  </p:childTnLst>
                                </p:cTn>
                              </p:par>
                            </p:childTnLst>
                          </p:cTn>
                        </p:par>
                        <p:par>
                          <p:cTn fill="hold" id="84" nodeType="afterGroup">
                            <p:stCondLst>
                              <p:cond delay="6400"/>
                            </p:stCondLst>
                            <p:childTnLst>
                              <p:par>
                                <p:cTn fill="hold" grpId="0" id="85" nodeType="afterEffect" presetClass="entr" presetID="2" presetSubtype="1">
                                  <p:stCondLst>
                                    <p:cond delay="0"/>
                                  </p:stCondLst>
                                  <p:childTnLst>
                                    <p:set>
                                      <p:cBhvr>
                                        <p:cTn dur="1" fill="hold" id="86">
                                          <p:stCondLst>
                                            <p:cond delay="0"/>
                                          </p:stCondLst>
                                        </p:cTn>
                                        <p:tgtEl>
                                          <p:spTgt spid="6"/>
                                        </p:tgtEl>
                                        <p:attrNameLst>
                                          <p:attrName>style.visibility</p:attrName>
                                        </p:attrNameLst>
                                      </p:cBhvr>
                                      <p:to>
                                        <p:strVal val="visible"/>
                                      </p:to>
                                    </p:set>
                                    <p:anim calcmode="lin" valueType="num">
                                      <p:cBhvr additive="base">
                                        <p:cTn dur="300" fill="hold" id="87"/>
                                        <p:tgtEl>
                                          <p:spTgt spid="6"/>
                                        </p:tgtEl>
                                        <p:attrNameLst>
                                          <p:attrName>ppt_x</p:attrName>
                                        </p:attrNameLst>
                                      </p:cBhvr>
                                      <p:tavLst>
                                        <p:tav tm="0">
                                          <p:val>
                                            <p:strVal val="#ppt_x"/>
                                          </p:val>
                                        </p:tav>
                                        <p:tav tm="100000">
                                          <p:val>
                                            <p:strVal val="#ppt_x"/>
                                          </p:val>
                                        </p:tav>
                                      </p:tavLst>
                                    </p:anim>
                                    <p:anim calcmode="lin" valueType="num">
                                      <p:cBhvr additive="base">
                                        <p:cTn dur="300" fill="hold" id="88"/>
                                        <p:tgtEl>
                                          <p:spTgt spid="6"/>
                                        </p:tgtEl>
                                        <p:attrNameLst>
                                          <p:attrName>ppt_y</p:attrName>
                                        </p:attrNameLst>
                                      </p:cBhvr>
                                      <p:tavLst>
                                        <p:tav tm="0">
                                          <p:val>
                                            <p:strVal val="0-#ppt_h/2"/>
                                          </p:val>
                                        </p:tav>
                                        <p:tav tm="100000">
                                          <p:val>
                                            <p:strVal val="#ppt_y"/>
                                          </p:val>
                                        </p:tav>
                                      </p:tavLst>
                                    </p:anim>
                                  </p:childTnLst>
                                </p:cTn>
                              </p:par>
                            </p:childTnLst>
                          </p:cTn>
                        </p:par>
                        <p:par>
                          <p:cTn fill="hold" id="89" nodeType="afterGroup">
                            <p:stCondLst>
                              <p:cond delay="6700"/>
                            </p:stCondLst>
                            <p:childTnLst>
                              <p:par>
                                <p:cTn fill="hold" grpId="0" id="90" nodeType="afterEffect" presetClass="entr" presetID="2" presetSubtype="4">
                                  <p:stCondLst>
                                    <p:cond delay="0"/>
                                  </p:stCondLst>
                                  <p:childTnLst>
                                    <p:set>
                                      <p:cBhvr>
                                        <p:cTn dur="1" fill="hold" id="91">
                                          <p:stCondLst>
                                            <p:cond delay="0"/>
                                          </p:stCondLst>
                                        </p:cTn>
                                        <p:tgtEl>
                                          <p:spTgt spid="14"/>
                                        </p:tgtEl>
                                        <p:attrNameLst>
                                          <p:attrName>style.visibility</p:attrName>
                                        </p:attrNameLst>
                                      </p:cBhvr>
                                      <p:to>
                                        <p:strVal val="visible"/>
                                      </p:to>
                                    </p:set>
                                    <p:anim calcmode="lin" valueType="num">
                                      <p:cBhvr additive="base">
                                        <p:cTn dur="300" fill="hold" id="92"/>
                                        <p:tgtEl>
                                          <p:spTgt spid="14"/>
                                        </p:tgtEl>
                                        <p:attrNameLst>
                                          <p:attrName>ppt_x</p:attrName>
                                        </p:attrNameLst>
                                      </p:cBhvr>
                                      <p:tavLst>
                                        <p:tav tm="0">
                                          <p:val>
                                            <p:strVal val="#ppt_x"/>
                                          </p:val>
                                        </p:tav>
                                        <p:tav tm="100000">
                                          <p:val>
                                            <p:strVal val="#ppt_x"/>
                                          </p:val>
                                        </p:tav>
                                      </p:tavLst>
                                    </p:anim>
                                    <p:anim calcmode="lin" valueType="num">
                                      <p:cBhvr additive="base">
                                        <p:cTn dur="300" fill="hold" id="93"/>
                                        <p:tgtEl>
                                          <p:spTgt spid="14"/>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7000"/>
                            </p:stCondLst>
                            <p:childTnLst>
                              <p:par>
                                <p:cTn fill="hold" id="95" nodeType="afterEffect" presetClass="entr" presetID="53" presetSubtype="0">
                                  <p:stCondLst>
                                    <p:cond delay="0"/>
                                  </p:stCondLst>
                                  <p:childTnLst>
                                    <p:set>
                                      <p:cBhvr>
                                        <p:cTn dur="1" fill="hold" id="96">
                                          <p:stCondLst>
                                            <p:cond delay="0"/>
                                          </p:stCondLst>
                                        </p:cTn>
                                        <p:tgtEl>
                                          <p:spTgt spid="37"/>
                                        </p:tgtEl>
                                        <p:attrNameLst>
                                          <p:attrName>style.visibility</p:attrName>
                                        </p:attrNameLst>
                                      </p:cBhvr>
                                      <p:to>
                                        <p:strVal val="visible"/>
                                      </p:to>
                                    </p:set>
                                    <p:anim calcmode="lin" valueType="num">
                                      <p:cBhvr>
                                        <p:cTn dur="500" fill="hold" id="97"/>
                                        <p:tgtEl>
                                          <p:spTgt spid="37"/>
                                        </p:tgtEl>
                                        <p:attrNameLst>
                                          <p:attrName>ppt_w</p:attrName>
                                        </p:attrNameLst>
                                      </p:cBhvr>
                                      <p:tavLst>
                                        <p:tav tm="0">
                                          <p:val>
                                            <p:fltVal val="0"/>
                                          </p:val>
                                        </p:tav>
                                        <p:tav tm="100000">
                                          <p:val>
                                            <p:strVal val="#ppt_w"/>
                                          </p:val>
                                        </p:tav>
                                      </p:tavLst>
                                    </p:anim>
                                    <p:anim calcmode="lin" valueType="num">
                                      <p:cBhvr>
                                        <p:cTn dur="500" fill="hold" id="98"/>
                                        <p:tgtEl>
                                          <p:spTgt spid="37"/>
                                        </p:tgtEl>
                                        <p:attrNameLst>
                                          <p:attrName>ppt_h</p:attrName>
                                        </p:attrNameLst>
                                      </p:cBhvr>
                                      <p:tavLst>
                                        <p:tav tm="0">
                                          <p:val>
                                            <p:fltVal val="0"/>
                                          </p:val>
                                        </p:tav>
                                        <p:tav tm="100000">
                                          <p:val>
                                            <p:strVal val="#ppt_h"/>
                                          </p:val>
                                        </p:tav>
                                      </p:tavLst>
                                    </p:anim>
                                    <p:animEffect filter="fade" transition="in">
                                      <p:cBhvr>
                                        <p:cTn dur="500" id="99"/>
                                        <p:tgtEl>
                                          <p:spTgt spid="37"/>
                                        </p:tgtEl>
                                      </p:cBhvr>
                                    </p:animEffect>
                                  </p:childTnLst>
                                </p:cTn>
                              </p:par>
                            </p:childTnLst>
                          </p:cTn>
                        </p:par>
                        <p:par>
                          <p:cTn fill="hold" id="100" nodeType="afterGroup">
                            <p:stCondLst>
                              <p:cond delay="7500"/>
                            </p:stCondLst>
                            <p:childTnLst>
                              <p:par>
                                <p:cTn fill="hold" id="101" nodeType="afterEffect" presetClass="entr" presetID="10" presetSubtype="0">
                                  <p:stCondLst>
                                    <p:cond delay="0"/>
                                  </p:stCondLst>
                                  <p:childTnLst>
                                    <p:set>
                                      <p:cBhvr>
                                        <p:cTn dur="1" fill="hold" id="102">
                                          <p:stCondLst>
                                            <p:cond delay="0"/>
                                          </p:stCondLst>
                                        </p:cTn>
                                        <p:tgtEl>
                                          <p:spTgt spid="24"/>
                                        </p:tgtEl>
                                        <p:attrNameLst>
                                          <p:attrName>style.visibility</p:attrName>
                                        </p:attrNameLst>
                                      </p:cBhvr>
                                      <p:to>
                                        <p:strVal val="visible"/>
                                      </p:to>
                                    </p:set>
                                    <p:animEffect filter="fade" transition="in">
                                      <p:cBhvr>
                                        <p:cTn dur="500" id="10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10"/>
      <p:bldP grpId="0" spid="11"/>
      <p:bldP grpId="0" spid="12"/>
      <p:bldP grpId="0" spid="13"/>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5148064" y="2225822"/>
            <a:ext cx="3096344" cy="571500"/>
          </a:xfrm>
          <a:prstGeom prst="rect">
            <a:avLst/>
          </a:prstGeom>
          <a:noFill/>
          <a:ln>
            <a:noFill/>
            <a:prstDash val="sysDash"/>
          </a:ln>
        </p:spPr>
        <p:txBody>
          <a:bodyPr rtlCol="0" wrap="square">
            <a:spAutoFit/>
          </a:bodyPr>
          <a:lstStyle/>
          <a:p>
            <a:pPr algn="just"/>
            <a:r>
              <a:rPr altLang="en-US" lang="zh-CN" sz="1050">
                <a:solidFill>
                  <a:srgbClr val="92D050"/>
                </a:solidFill>
                <a:latin charset="-122" pitchFamily="34" typeface="微软雅黑"/>
                <a:ea charset="-122" pitchFamily="34" typeface="微软雅黑"/>
              </a:rPr>
              <a:t>输入你的文字输入你的文字 输入你的文字 输入你的文字 输入你的文字 输入你的文字 输入你的文字 输入你的文字 输入你的文字 输入你的文字</a:t>
            </a:r>
          </a:p>
        </p:txBody>
      </p:sp>
      <p:sp>
        <p:nvSpPr>
          <p:cNvPr id="3" name="TextBox 2"/>
          <p:cNvSpPr txBox="1"/>
          <p:nvPr/>
        </p:nvSpPr>
        <p:spPr>
          <a:xfrm>
            <a:off x="5148064" y="3606357"/>
            <a:ext cx="3096344" cy="571500"/>
          </a:xfrm>
          <a:prstGeom prst="rect">
            <a:avLst/>
          </a:prstGeom>
          <a:noFill/>
          <a:ln>
            <a:noFill/>
            <a:prstDash val="sysDash"/>
          </a:ln>
        </p:spPr>
        <p:txBody>
          <a:bodyPr rtlCol="0" wrap="square">
            <a:spAutoFit/>
          </a:bodyPr>
          <a:lstStyle/>
          <a:p>
            <a:pPr algn="just"/>
            <a:r>
              <a:rPr altLang="en-US" lang="zh-CN" sz="1050">
                <a:solidFill>
                  <a:srgbClr val="92D050"/>
                </a:solidFill>
                <a:latin charset="-122" pitchFamily="34" typeface="微软雅黑"/>
                <a:ea charset="-122" pitchFamily="34" typeface="微软雅黑"/>
              </a:rPr>
              <a:t>输入你的文字输入你的文字 输入你的文字 输入你的文字 输入你的文字 输入你的文字 输入你的文字 输入你的文字 输入你的文字 输入你的文字</a:t>
            </a:r>
          </a:p>
        </p:txBody>
      </p:sp>
      <p:sp>
        <p:nvSpPr>
          <p:cNvPr id="4" name="矩形 3"/>
          <p:cNvSpPr/>
          <p:nvPr/>
        </p:nvSpPr>
        <p:spPr>
          <a:xfrm>
            <a:off x="5076056" y="1737392"/>
            <a:ext cx="72008" cy="1065511"/>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5" name="矩形 4"/>
          <p:cNvSpPr/>
          <p:nvPr/>
        </p:nvSpPr>
        <p:spPr>
          <a:xfrm>
            <a:off x="5076056" y="3117927"/>
            <a:ext cx="72008" cy="1065511"/>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6" name="矩形 5"/>
          <p:cNvSpPr/>
          <p:nvPr/>
        </p:nvSpPr>
        <p:spPr>
          <a:xfrm>
            <a:off x="5148064" y="1724555"/>
            <a:ext cx="1343678" cy="335280"/>
          </a:xfrm>
          <a:prstGeom prst="rect">
            <a:avLst/>
          </a:prstGeom>
          <a:noFill/>
          <a:ln>
            <a:noFill/>
          </a:ln>
        </p:spPr>
        <p:txBody>
          <a:bodyPr wrap="square">
            <a:spAutoFit/>
          </a:bodyPr>
          <a:lstStyle/>
          <a:p>
            <a:r>
              <a:rPr altLang="en-US" lang="zh-CN" smtClean="0" sz="1600">
                <a:solidFill>
                  <a:srgbClr val="92D050"/>
                </a:solidFill>
                <a:latin charset="-122" pitchFamily="34" typeface="微软雅黑"/>
                <a:ea charset="-122" pitchFamily="34" typeface="微软雅黑"/>
              </a:rPr>
              <a:t>添加小标题</a:t>
            </a:r>
          </a:p>
        </p:txBody>
      </p:sp>
      <p:sp>
        <p:nvSpPr>
          <p:cNvPr id="7" name="矩形 6"/>
          <p:cNvSpPr/>
          <p:nvPr/>
        </p:nvSpPr>
        <p:spPr>
          <a:xfrm>
            <a:off x="5148064" y="3120529"/>
            <a:ext cx="1343678" cy="335280"/>
          </a:xfrm>
          <a:prstGeom prst="rect">
            <a:avLst/>
          </a:prstGeom>
          <a:noFill/>
          <a:ln>
            <a:noFill/>
          </a:ln>
        </p:spPr>
        <p:txBody>
          <a:bodyPr wrap="square">
            <a:spAutoFit/>
          </a:bodyPr>
          <a:lstStyle/>
          <a:p>
            <a:r>
              <a:rPr altLang="en-US" lang="zh-CN" smtClean="0" sz="1600">
                <a:solidFill>
                  <a:srgbClr val="92D050"/>
                </a:solidFill>
                <a:latin charset="-122" pitchFamily="34" typeface="微软雅黑"/>
                <a:ea charset="-122" pitchFamily="34" typeface="微软雅黑"/>
              </a:rPr>
              <a:t>添加小标题</a:t>
            </a:r>
          </a:p>
        </p:txBody>
      </p:sp>
      <p:grpSp>
        <p:nvGrpSpPr>
          <p:cNvPr id="8" name="组合 7"/>
          <p:cNvGrpSpPr/>
          <p:nvPr/>
        </p:nvGrpSpPr>
        <p:grpSpPr>
          <a:xfrm>
            <a:off x="1253082" y="1388420"/>
            <a:ext cx="3102894" cy="2867026"/>
            <a:chOff x="1179513" y="1211262"/>
            <a:chExt cx="2860675" cy="2867026"/>
          </a:xfrm>
          <a:solidFill>
            <a:srgbClr val="AED30B"/>
          </a:solidFill>
        </p:grpSpPr>
        <p:sp>
          <p:nvSpPr>
            <p:cNvPr id="9" name="Freeform 6"/>
            <p:cNvSpPr/>
            <p:nvPr/>
          </p:nvSpPr>
          <p:spPr bwMode="auto">
            <a:xfrm>
              <a:off x="1706563" y="2568575"/>
              <a:ext cx="1806575" cy="455613"/>
            </a:xfrm>
            <a:custGeom>
              <a:gdLst>
                <a:gd fmla="*/ 121 w 1138" name="T0"/>
                <a:gd fmla="*/ 51 h 287" name="T1"/>
                <a:gd fmla="*/ 0 w 1138" name="T2"/>
                <a:gd fmla="*/ 287 h 287" name="T3"/>
                <a:gd fmla="*/ 1138 w 1138" name="T4"/>
                <a:gd fmla="*/ 287 h 287" name="T5"/>
                <a:gd fmla="*/ 1022 w 1138" name="T6"/>
                <a:gd fmla="*/ 51 h 287" name="T7"/>
                <a:gd fmla="*/ 997 w 1138" name="T8"/>
                <a:gd fmla="*/ 0 h 287" name="T9"/>
                <a:gd fmla="*/ 146 w 1138" name="T10"/>
                <a:gd fmla="*/ 0 h 287" name="T11"/>
                <a:gd fmla="*/ 121 w 1138" name="T12"/>
                <a:gd fmla="*/ 51 h 287" name="T13"/>
              </a:gdLst>
              <a:cxnLst>
                <a:cxn ang="0">
                  <a:pos x="T0" y="T1"/>
                </a:cxn>
                <a:cxn ang="0">
                  <a:pos x="T2" y="T3"/>
                </a:cxn>
                <a:cxn ang="0">
                  <a:pos x="T4" y="T5"/>
                </a:cxn>
                <a:cxn ang="0">
                  <a:pos x="T6" y="T7"/>
                </a:cxn>
                <a:cxn ang="0">
                  <a:pos x="T8" y="T9"/>
                </a:cxn>
                <a:cxn ang="0">
                  <a:pos x="T10" y="T11"/>
                </a:cxn>
                <a:cxn ang="0">
                  <a:pos x="T12" y="T13"/>
                </a:cxn>
              </a:cxnLst>
              <a:rect b="b" l="0" r="r" t="0"/>
              <a:pathLst>
                <a:path h="287" w="1138">
                  <a:moveTo>
                    <a:pt x="121" y="51"/>
                  </a:moveTo>
                  <a:lnTo>
                    <a:pt x="0" y="287"/>
                  </a:lnTo>
                  <a:lnTo>
                    <a:pt x="1138" y="287"/>
                  </a:lnTo>
                  <a:lnTo>
                    <a:pt x="1022" y="51"/>
                  </a:lnTo>
                  <a:lnTo>
                    <a:pt x="997" y="0"/>
                  </a:lnTo>
                  <a:lnTo>
                    <a:pt x="146" y="0"/>
                  </a:lnTo>
                  <a:lnTo>
                    <a:pt x="121" y="51"/>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t" anchorCtr="0" bIns="60960" compatLnSpc="1" lIns="121920" numCol="1" rIns="121920" tIns="60960" vert="horz" wrap="square">
              <a:prstTxWarp prst="textNoShape">
                <a:avLst/>
              </a:prstTxWarp>
            </a:bodyPr>
            <a:lstStyle/>
            <a:p>
              <a:pPr fontAlgn="base">
                <a:spcBef>
                  <a:spcPct val="0"/>
                </a:spcBef>
                <a:spcAft>
                  <a:spcPct val="0"/>
                </a:spcAft>
              </a:pPr>
              <a:endParaRPr altLang="en-US" lang="zh-CN">
                <a:solidFill>
                  <a:prstClr val="black"/>
                </a:solidFill>
              </a:endParaRPr>
            </a:p>
          </p:txBody>
        </p:sp>
        <p:sp>
          <p:nvSpPr>
            <p:cNvPr id="10" name="Freeform 7"/>
            <p:cNvSpPr/>
            <p:nvPr/>
          </p:nvSpPr>
          <p:spPr bwMode="auto">
            <a:xfrm>
              <a:off x="2233613" y="1211262"/>
              <a:ext cx="752475" cy="758825"/>
            </a:xfrm>
            <a:custGeom>
              <a:gdLst>
                <a:gd fmla="*/ 474 w 474" name="T0"/>
                <a:gd fmla="*/ 478 h 478" name="T1"/>
                <a:gd fmla="*/ 237 w 474" name="T2"/>
                <a:gd fmla="*/ 0 h 478" name="T3"/>
                <a:gd fmla="*/ 0 w 474" name="T4"/>
                <a:gd fmla="*/ 478 h 478" name="T5"/>
                <a:gd fmla="*/ 474 w 474" name="T6"/>
                <a:gd fmla="*/ 478 h 478" name="T7"/>
              </a:gdLst>
              <a:cxnLst>
                <a:cxn ang="0">
                  <a:pos x="T0" y="T1"/>
                </a:cxn>
                <a:cxn ang="0">
                  <a:pos x="T2" y="T3"/>
                </a:cxn>
                <a:cxn ang="0">
                  <a:pos x="T4" y="T5"/>
                </a:cxn>
                <a:cxn ang="0">
                  <a:pos x="T6" y="T7"/>
                </a:cxn>
              </a:cxnLst>
              <a:rect b="b" l="0" r="r" t="0"/>
              <a:pathLst>
                <a:path h="478" w="472">
                  <a:moveTo>
                    <a:pt x="474" y="478"/>
                  </a:moveTo>
                  <a:lnTo>
                    <a:pt x="237" y="0"/>
                  </a:lnTo>
                  <a:lnTo>
                    <a:pt x="0" y="478"/>
                  </a:lnTo>
                  <a:lnTo>
                    <a:pt x="474" y="47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t" anchorCtr="0" bIns="60960" compatLnSpc="1" lIns="121920" numCol="1" rIns="121920" tIns="60960" vert="horz" wrap="square">
              <a:prstTxWarp prst="textNoShape">
                <a:avLst/>
              </a:prstTxWarp>
            </a:bodyPr>
            <a:lstStyle/>
            <a:p>
              <a:pPr fontAlgn="base">
                <a:spcBef>
                  <a:spcPct val="0"/>
                </a:spcBef>
                <a:spcAft>
                  <a:spcPct val="0"/>
                </a:spcAft>
              </a:pPr>
              <a:endParaRPr altLang="en-US" lang="zh-CN">
                <a:solidFill>
                  <a:prstClr val="black"/>
                </a:solidFill>
              </a:endParaRPr>
            </a:p>
          </p:txBody>
        </p:sp>
        <p:sp>
          <p:nvSpPr>
            <p:cNvPr id="11" name="Freeform 8"/>
            <p:cNvSpPr/>
            <p:nvPr/>
          </p:nvSpPr>
          <p:spPr bwMode="auto">
            <a:xfrm>
              <a:off x="1970088" y="2041525"/>
              <a:ext cx="1279525" cy="455613"/>
            </a:xfrm>
            <a:custGeom>
              <a:gdLst>
                <a:gd fmla="*/ 146 w 806" name="T0"/>
                <a:gd fmla="*/ 0 h 287" name="T1"/>
                <a:gd fmla="*/ 0 w 806" name="T2"/>
                <a:gd fmla="*/ 287 h 287" name="T3"/>
                <a:gd fmla="*/ 806 w 806" name="T4"/>
                <a:gd fmla="*/ 287 h 287" name="T5"/>
                <a:gd fmla="*/ 665 w 806" name="T6"/>
                <a:gd fmla="*/ 0 h 287" name="T7"/>
                <a:gd fmla="*/ 146 w 806" name="T8"/>
                <a:gd fmla="*/ 0 h 287" name="T9"/>
              </a:gdLst>
              <a:cxnLst>
                <a:cxn ang="0">
                  <a:pos x="T0" y="T1"/>
                </a:cxn>
                <a:cxn ang="0">
                  <a:pos x="T2" y="T3"/>
                </a:cxn>
                <a:cxn ang="0">
                  <a:pos x="T4" y="T5"/>
                </a:cxn>
                <a:cxn ang="0">
                  <a:pos x="T6" y="T7"/>
                </a:cxn>
                <a:cxn ang="0">
                  <a:pos x="T8" y="T9"/>
                </a:cxn>
              </a:cxnLst>
              <a:rect b="b" l="0" r="r" t="0"/>
              <a:pathLst>
                <a:path h="287" w="805">
                  <a:moveTo>
                    <a:pt x="146" y="0"/>
                  </a:moveTo>
                  <a:lnTo>
                    <a:pt x="0" y="287"/>
                  </a:lnTo>
                  <a:lnTo>
                    <a:pt x="806" y="287"/>
                  </a:lnTo>
                  <a:lnTo>
                    <a:pt x="665" y="0"/>
                  </a:lnTo>
                  <a:lnTo>
                    <a:pt x="146"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t" anchorCtr="0" bIns="60960" compatLnSpc="1" lIns="121920" numCol="1" rIns="121920" tIns="60960" vert="horz" wrap="square">
              <a:prstTxWarp prst="textNoShape">
                <a:avLst/>
              </a:prstTxWarp>
            </a:bodyPr>
            <a:lstStyle/>
            <a:p>
              <a:pPr fontAlgn="base">
                <a:spcBef>
                  <a:spcPct val="0"/>
                </a:spcBef>
                <a:spcAft>
                  <a:spcPct val="0"/>
                </a:spcAft>
              </a:pPr>
              <a:endParaRPr altLang="en-US" lang="zh-CN">
                <a:solidFill>
                  <a:prstClr val="black"/>
                </a:solidFill>
              </a:endParaRPr>
            </a:p>
          </p:txBody>
        </p:sp>
        <p:sp>
          <p:nvSpPr>
            <p:cNvPr id="12" name="Freeform 9"/>
            <p:cNvSpPr/>
            <p:nvPr/>
          </p:nvSpPr>
          <p:spPr bwMode="auto">
            <a:xfrm>
              <a:off x="1179513" y="3622675"/>
              <a:ext cx="2860675" cy="455613"/>
            </a:xfrm>
            <a:custGeom>
              <a:gdLst>
                <a:gd fmla="*/ 146 w 1802" name="T0"/>
                <a:gd fmla="*/ 0 h 287" name="T1"/>
                <a:gd fmla="*/ 0 w 1802" name="T2"/>
                <a:gd fmla="*/ 287 h 287" name="T3"/>
                <a:gd fmla="*/ 901 w 1802" name="T4"/>
                <a:gd fmla="*/ 287 h 287" name="T5"/>
                <a:gd fmla="*/ 1802 w 1802" name="T6"/>
                <a:gd fmla="*/ 287 h 287" name="T7"/>
                <a:gd fmla="*/ 1656 w 1802" name="T8"/>
                <a:gd fmla="*/ 0 h 287" name="T9"/>
                <a:gd fmla="*/ 146 w 1802" name="T10"/>
                <a:gd fmla="*/ 0 h 287" name="T11"/>
              </a:gdLst>
              <a:cxnLst>
                <a:cxn ang="0">
                  <a:pos x="T0" y="T1"/>
                </a:cxn>
                <a:cxn ang="0">
                  <a:pos x="T2" y="T3"/>
                </a:cxn>
                <a:cxn ang="0">
                  <a:pos x="T4" y="T5"/>
                </a:cxn>
                <a:cxn ang="0">
                  <a:pos x="T6" y="T7"/>
                </a:cxn>
                <a:cxn ang="0">
                  <a:pos x="T8" y="T9"/>
                </a:cxn>
                <a:cxn ang="0">
                  <a:pos x="T10" y="T11"/>
                </a:cxn>
              </a:cxnLst>
              <a:rect b="b" l="0" r="r" t="0"/>
              <a:pathLst>
                <a:path h="287" w="1802">
                  <a:moveTo>
                    <a:pt x="146" y="0"/>
                  </a:moveTo>
                  <a:lnTo>
                    <a:pt x="0" y="287"/>
                  </a:lnTo>
                  <a:lnTo>
                    <a:pt x="901" y="287"/>
                  </a:lnTo>
                  <a:lnTo>
                    <a:pt x="1802" y="287"/>
                  </a:lnTo>
                  <a:lnTo>
                    <a:pt x="1656" y="0"/>
                  </a:lnTo>
                  <a:lnTo>
                    <a:pt x="146"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t" anchorCtr="0" bIns="60960" compatLnSpc="1" lIns="121920" numCol="1" rIns="121920" tIns="60960" vert="horz" wrap="square">
              <a:prstTxWarp prst="textNoShape">
                <a:avLst/>
              </a:prstTxWarp>
            </a:bodyPr>
            <a:lstStyle/>
            <a:p>
              <a:pPr fontAlgn="base">
                <a:spcBef>
                  <a:spcPct val="0"/>
                </a:spcBef>
                <a:spcAft>
                  <a:spcPct val="0"/>
                </a:spcAft>
              </a:pPr>
              <a:endParaRPr altLang="en-US" lang="zh-CN">
                <a:solidFill>
                  <a:prstClr val="black"/>
                </a:solidFill>
              </a:endParaRPr>
            </a:p>
          </p:txBody>
        </p:sp>
        <p:sp>
          <p:nvSpPr>
            <p:cNvPr id="13" name="Freeform 10"/>
            <p:cNvSpPr/>
            <p:nvPr/>
          </p:nvSpPr>
          <p:spPr bwMode="auto">
            <a:xfrm>
              <a:off x="1443038" y="3095625"/>
              <a:ext cx="2333625" cy="455613"/>
            </a:xfrm>
            <a:custGeom>
              <a:gdLst>
                <a:gd fmla="*/ 1470 w 1470" name="T0"/>
                <a:gd fmla="*/ 287 h 287" name="T1"/>
                <a:gd fmla="*/ 1329 w 1470" name="T2"/>
                <a:gd fmla="*/ 0 h 287" name="T3"/>
                <a:gd fmla="*/ 146 w 1470" name="T4"/>
                <a:gd fmla="*/ 0 h 287" name="T5"/>
                <a:gd fmla="*/ 0 w 1470" name="T6"/>
                <a:gd fmla="*/ 287 h 287" name="T7"/>
                <a:gd fmla="*/ 1470 w 1470" name="T8"/>
                <a:gd fmla="*/ 287 h 287" name="T9"/>
              </a:gdLst>
              <a:cxnLst>
                <a:cxn ang="0">
                  <a:pos x="T0" y="T1"/>
                </a:cxn>
                <a:cxn ang="0">
                  <a:pos x="T2" y="T3"/>
                </a:cxn>
                <a:cxn ang="0">
                  <a:pos x="T4" y="T5"/>
                </a:cxn>
                <a:cxn ang="0">
                  <a:pos x="T6" y="T7"/>
                </a:cxn>
                <a:cxn ang="0">
                  <a:pos x="T8" y="T9"/>
                </a:cxn>
              </a:cxnLst>
              <a:rect b="b" l="0" r="r" t="0"/>
              <a:pathLst>
                <a:path h="287" w="1470">
                  <a:moveTo>
                    <a:pt x="1470" y="287"/>
                  </a:moveTo>
                  <a:lnTo>
                    <a:pt x="1329" y="0"/>
                  </a:lnTo>
                  <a:lnTo>
                    <a:pt x="146" y="0"/>
                  </a:lnTo>
                  <a:lnTo>
                    <a:pt x="0" y="287"/>
                  </a:lnTo>
                  <a:lnTo>
                    <a:pt x="1470" y="28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1"/>
          <p:cNvSpPr>
            <a:spLocks noChangeArrowheads="1"/>
          </p:cNvSpPr>
          <p:nvPr/>
        </p:nvSpPr>
        <p:spPr bwMode="auto">
          <a:xfrm>
            <a:off x="2123728" y="3769027"/>
            <a:ext cx="2158939" cy="38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just" fontAlgn="base">
              <a:lnSpc>
                <a:spcPct val="150000"/>
              </a:lnSpc>
              <a:spcBef>
                <a:spcPct val="0"/>
              </a:spcBef>
              <a:spcAft>
                <a:spcPct val="0"/>
              </a:spcAft>
            </a:pPr>
            <a:r>
              <a:rPr altLang="en-US" lang="zh-CN" smtClean="0" sz="1400">
                <a:solidFill>
                  <a:prstClr val="white"/>
                </a:solidFill>
                <a:latin charset="-122" pitchFamily="34" typeface="微软雅黑"/>
                <a:ea charset="-122" pitchFamily="34" typeface="微软雅黑"/>
              </a:rPr>
              <a:t>添加你的标题</a:t>
            </a:r>
          </a:p>
        </p:txBody>
      </p:sp>
      <p:sp>
        <p:nvSpPr>
          <p:cNvPr id="15" name="矩形 1"/>
          <p:cNvSpPr>
            <a:spLocks noChangeArrowheads="1"/>
          </p:cNvSpPr>
          <p:nvPr/>
        </p:nvSpPr>
        <p:spPr bwMode="auto">
          <a:xfrm>
            <a:off x="2263329" y="3320789"/>
            <a:ext cx="1660599"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just" fontAlgn="base">
              <a:lnSpc>
                <a:spcPct val="150000"/>
              </a:lnSpc>
              <a:spcBef>
                <a:spcPct val="0"/>
              </a:spcBef>
              <a:spcAft>
                <a:spcPct val="0"/>
              </a:spcAft>
            </a:pPr>
            <a:r>
              <a:rPr altLang="en-US" lang="zh-CN" sz="1100">
                <a:solidFill>
                  <a:prstClr val="white"/>
                </a:solidFill>
                <a:latin charset="-122" pitchFamily="34" typeface="微软雅黑"/>
                <a:ea charset="-122" pitchFamily="34" typeface="微软雅黑"/>
              </a:rPr>
              <a:t>添加你的标题</a:t>
            </a:r>
          </a:p>
        </p:txBody>
      </p:sp>
      <p:sp>
        <p:nvSpPr>
          <p:cNvPr id="16" name="矩形 1"/>
          <p:cNvSpPr>
            <a:spLocks noChangeArrowheads="1"/>
          </p:cNvSpPr>
          <p:nvPr/>
        </p:nvSpPr>
        <p:spPr bwMode="auto">
          <a:xfrm>
            <a:off x="2350899" y="2815644"/>
            <a:ext cx="98451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just" fontAlgn="base">
              <a:lnSpc>
                <a:spcPct val="150000"/>
              </a:lnSpc>
              <a:spcBef>
                <a:spcPct val="0"/>
              </a:spcBef>
              <a:spcAft>
                <a:spcPct val="0"/>
              </a:spcAft>
            </a:pPr>
            <a:r>
              <a:rPr altLang="en-US" lang="zh-CN" sz="1100">
                <a:solidFill>
                  <a:prstClr val="white"/>
                </a:solidFill>
                <a:latin charset="-122" pitchFamily="34" typeface="微软雅黑"/>
                <a:ea charset="-122" pitchFamily="34" typeface="微软雅黑"/>
              </a:rPr>
              <a:t>添加你的标题</a:t>
            </a:r>
          </a:p>
        </p:txBody>
      </p:sp>
      <p:sp>
        <p:nvSpPr>
          <p:cNvPr id="17" name="矩形 1"/>
          <p:cNvSpPr>
            <a:spLocks noChangeArrowheads="1"/>
          </p:cNvSpPr>
          <p:nvPr/>
        </p:nvSpPr>
        <p:spPr bwMode="auto">
          <a:xfrm>
            <a:off x="2480765" y="2310499"/>
            <a:ext cx="724782"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just" fontAlgn="base">
              <a:lnSpc>
                <a:spcPct val="150000"/>
              </a:lnSpc>
              <a:spcBef>
                <a:spcPct val="0"/>
              </a:spcBef>
              <a:spcAft>
                <a:spcPct val="0"/>
              </a:spcAft>
            </a:pPr>
            <a:r>
              <a:rPr altLang="en-US" lang="zh-CN" smtClean="0" sz="800">
                <a:solidFill>
                  <a:prstClr val="white"/>
                </a:solidFill>
                <a:latin charset="-122" pitchFamily="34" typeface="微软雅黑"/>
                <a:ea charset="-122" pitchFamily="34" typeface="微软雅黑"/>
              </a:rPr>
              <a:t>添加标题</a:t>
            </a:r>
          </a:p>
        </p:txBody>
      </p:sp>
      <p:sp>
        <p:nvSpPr>
          <p:cNvPr id="18" name="矩形 1"/>
          <p:cNvSpPr>
            <a:spLocks noChangeArrowheads="1"/>
          </p:cNvSpPr>
          <p:nvPr/>
        </p:nvSpPr>
        <p:spPr bwMode="auto">
          <a:xfrm>
            <a:off x="2598054" y="1775474"/>
            <a:ext cx="49020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just" fontAlgn="base">
              <a:lnSpc>
                <a:spcPct val="150000"/>
              </a:lnSpc>
              <a:spcBef>
                <a:spcPct val="0"/>
              </a:spcBef>
              <a:spcAft>
                <a:spcPct val="0"/>
              </a:spcAft>
            </a:pPr>
            <a:r>
              <a:rPr altLang="en-US" lang="zh-CN" smtClean="0" sz="1100">
                <a:solidFill>
                  <a:prstClr val="white"/>
                </a:solidFill>
                <a:latin charset="-122" pitchFamily="34" typeface="微软雅黑"/>
                <a:ea charset="-122" pitchFamily="34" typeface="微软雅黑"/>
              </a:rPr>
              <a:t>标题</a:t>
            </a:r>
          </a:p>
        </p:txBody>
      </p:sp>
      <p:pic>
        <p:nvPicPr>
          <p:cNvPr id="19" name="图片 18"/>
          <p:cNvPicPr>
            <a:picLocks noChangeAspect="1"/>
          </p:cNvPicPr>
          <p:nvPr/>
        </p:nvPicPr>
        <p:blipFill>
          <a:blip r:embed="rId3">
            <a:extLst>
              <a:ext uri="{BEBA8EAE-BF5A-486C-A8C5-ECC9F3942E4B}">
                <a14:imgProps>
                  <a14:imgLayer r:embed="rId4">
                    <a14:imgEffect>
                      <a14:backgroundRemoval b="100000" l="0" r="100000" t="0">
                        <a14:foregroundMark x1="16240" x2="15614" y1="2973" y2="13362"/>
                        <a14:foregroundMark x1="2559" x2="2559" y1="99798" y2="99971"/>
                        <a14:backgroundMark x1="20574" x2="27102" y1="20433" y2="14921"/>
                      </a14:backgroundRemoval>
                    </a14:imgEffect>
                  </a14:imgLayer>
                </a14:imgProps>
              </a:ext>
              <a:ext uri="{28A0092B-C50C-407E-A947-70E740481C1C}">
                <a14:useLocalDpi val="0"/>
              </a:ext>
            </a:extLst>
          </a:blip>
          <a:stretch>
            <a:fillRect/>
          </a:stretch>
        </p:blipFill>
        <p:spPr>
          <a:xfrm flipH="1" rot="1741537">
            <a:off x="690300" y="1570948"/>
            <a:ext cx="1407894" cy="2547412"/>
          </a:xfrm>
          <a:prstGeom prst="rect">
            <a:avLst/>
          </a:prstGeom>
        </p:spPr>
      </p:pic>
      <p:sp>
        <p:nvSpPr>
          <p:cNvPr id="20" name="TextBox 19"/>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414741685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75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grpId="0" id="10" nodeType="withEffect" presetClass="entr" presetID="53" presetSubtype="0">
                                  <p:stCondLst>
                                    <p:cond delay="125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par>
                                <p:cTn fill="hold" grpId="0" id="15" nodeType="withEffect" presetClass="entr" presetID="53" presetSubtype="0">
                                  <p:stCondLst>
                                    <p:cond delay="125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par>
                                <p:cTn fill="hold" grpId="0" id="20" nodeType="withEffect" presetClass="entr" presetID="53" presetSubtype="0">
                                  <p:stCondLst>
                                    <p:cond delay="1250"/>
                                  </p:stCondLst>
                                  <p:childTnLst>
                                    <p:set>
                                      <p:cBhvr>
                                        <p:cTn dur="1" fill="hold" id="21">
                                          <p:stCondLst>
                                            <p:cond delay="0"/>
                                          </p:stCondLst>
                                        </p:cTn>
                                        <p:tgtEl>
                                          <p:spTgt spid="16"/>
                                        </p:tgtEl>
                                        <p:attrNameLst>
                                          <p:attrName>style.visibility</p:attrName>
                                        </p:attrNameLst>
                                      </p:cBhvr>
                                      <p:to>
                                        <p:strVal val="visible"/>
                                      </p:to>
                                    </p:set>
                                    <p:anim calcmode="lin" valueType="num">
                                      <p:cBhvr>
                                        <p:cTn dur="500" fill="hold" id="22"/>
                                        <p:tgtEl>
                                          <p:spTgt spid="16"/>
                                        </p:tgtEl>
                                        <p:attrNameLst>
                                          <p:attrName>ppt_w</p:attrName>
                                        </p:attrNameLst>
                                      </p:cBhvr>
                                      <p:tavLst>
                                        <p:tav tm="0">
                                          <p:val>
                                            <p:fltVal val="0"/>
                                          </p:val>
                                        </p:tav>
                                        <p:tav tm="100000">
                                          <p:val>
                                            <p:strVal val="#ppt_w"/>
                                          </p:val>
                                        </p:tav>
                                      </p:tavLst>
                                    </p:anim>
                                    <p:anim calcmode="lin" valueType="num">
                                      <p:cBhvr>
                                        <p:cTn dur="500" fill="hold" id="23"/>
                                        <p:tgtEl>
                                          <p:spTgt spid="16"/>
                                        </p:tgtEl>
                                        <p:attrNameLst>
                                          <p:attrName>ppt_h</p:attrName>
                                        </p:attrNameLst>
                                      </p:cBhvr>
                                      <p:tavLst>
                                        <p:tav tm="0">
                                          <p:val>
                                            <p:fltVal val="0"/>
                                          </p:val>
                                        </p:tav>
                                        <p:tav tm="100000">
                                          <p:val>
                                            <p:strVal val="#ppt_h"/>
                                          </p:val>
                                        </p:tav>
                                      </p:tavLst>
                                    </p:anim>
                                    <p:animEffect filter="fade" transition="in">
                                      <p:cBhvr>
                                        <p:cTn dur="500" id="24"/>
                                        <p:tgtEl>
                                          <p:spTgt spid="16"/>
                                        </p:tgtEl>
                                      </p:cBhvr>
                                    </p:animEffect>
                                  </p:childTnLst>
                                </p:cTn>
                              </p:par>
                              <p:par>
                                <p:cTn fill="hold" grpId="0" id="25" nodeType="withEffect" presetClass="entr" presetID="53" presetSubtype="0">
                                  <p:stCondLst>
                                    <p:cond delay="125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Effect filter="fade" transition="in">
                                      <p:cBhvr>
                                        <p:cTn dur="500" id="29"/>
                                        <p:tgtEl>
                                          <p:spTgt spid="15"/>
                                        </p:tgtEl>
                                      </p:cBhvr>
                                    </p:animEffect>
                                  </p:childTnLst>
                                </p:cTn>
                              </p:par>
                              <p:par>
                                <p:cTn fill="hold" grpId="0" id="30" nodeType="withEffect" presetClass="entr" presetID="53" presetSubtype="0">
                                  <p:stCondLst>
                                    <p:cond delay="1250"/>
                                  </p:stCondLst>
                                  <p:childTnLst>
                                    <p:set>
                                      <p:cBhvr>
                                        <p:cTn dur="1" fill="hold" id="31">
                                          <p:stCondLst>
                                            <p:cond delay="0"/>
                                          </p:stCondLst>
                                        </p:cTn>
                                        <p:tgtEl>
                                          <p:spTgt spid="14"/>
                                        </p:tgtEl>
                                        <p:attrNameLst>
                                          <p:attrName>style.visibility</p:attrName>
                                        </p:attrNameLst>
                                      </p:cBhvr>
                                      <p:to>
                                        <p:strVal val="visible"/>
                                      </p:to>
                                    </p:set>
                                    <p:anim calcmode="lin" valueType="num">
                                      <p:cBhvr>
                                        <p:cTn dur="500" fill="hold" id="32"/>
                                        <p:tgtEl>
                                          <p:spTgt spid="14"/>
                                        </p:tgtEl>
                                        <p:attrNameLst>
                                          <p:attrName>ppt_w</p:attrName>
                                        </p:attrNameLst>
                                      </p:cBhvr>
                                      <p:tavLst>
                                        <p:tav tm="0">
                                          <p:val>
                                            <p:fltVal val="0"/>
                                          </p:val>
                                        </p:tav>
                                        <p:tav tm="100000">
                                          <p:val>
                                            <p:strVal val="#ppt_w"/>
                                          </p:val>
                                        </p:tav>
                                      </p:tavLst>
                                    </p:anim>
                                    <p:anim calcmode="lin" valueType="num">
                                      <p:cBhvr>
                                        <p:cTn dur="500" fill="hold" id="33"/>
                                        <p:tgtEl>
                                          <p:spTgt spid="14"/>
                                        </p:tgtEl>
                                        <p:attrNameLst>
                                          <p:attrName>ppt_h</p:attrName>
                                        </p:attrNameLst>
                                      </p:cBhvr>
                                      <p:tavLst>
                                        <p:tav tm="0">
                                          <p:val>
                                            <p:fltVal val="0"/>
                                          </p:val>
                                        </p:tav>
                                        <p:tav tm="100000">
                                          <p:val>
                                            <p:strVal val="#ppt_h"/>
                                          </p:val>
                                        </p:tav>
                                      </p:tavLst>
                                    </p:anim>
                                    <p:animEffect filter="fade" transition="in">
                                      <p:cBhvr>
                                        <p:cTn dur="500" id="34"/>
                                        <p:tgtEl>
                                          <p:spTgt spid="14"/>
                                        </p:tgtEl>
                                      </p:cBhvr>
                                    </p:animEffect>
                                  </p:childTnLst>
                                </p:cTn>
                              </p:par>
                              <p:par>
                                <p:cTn fill="hold" id="35" nodeType="withEffect" presetClass="entr" presetID="16" presetSubtype="42">
                                  <p:stCondLst>
                                    <p:cond delay="1750"/>
                                  </p:stCondLst>
                                  <p:childTnLst>
                                    <p:set>
                                      <p:cBhvr>
                                        <p:cTn dur="1" fill="hold" id="36">
                                          <p:stCondLst>
                                            <p:cond delay="0"/>
                                          </p:stCondLst>
                                        </p:cTn>
                                        <p:tgtEl>
                                          <p:spTgt spid="19"/>
                                        </p:tgtEl>
                                        <p:attrNameLst>
                                          <p:attrName>style.visibility</p:attrName>
                                        </p:attrNameLst>
                                      </p:cBhvr>
                                      <p:to>
                                        <p:strVal val="visible"/>
                                      </p:to>
                                    </p:set>
                                    <p:animEffect filter="barn(outHorizontal)" transition="in">
                                      <p:cBhvr>
                                        <p:cTn dur="750" id="37"/>
                                        <p:tgtEl>
                                          <p:spTgt spid="19"/>
                                        </p:tgtEl>
                                      </p:cBhvr>
                                    </p:animEffect>
                                  </p:childTnLst>
                                </p:cTn>
                              </p:par>
                              <p:par>
                                <p:cTn fill="hold" grpId="0" id="38" nodeType="withEffect" presetClass="entr" presetID="22" presetSubtype="4">
                                  <p:stCondLst>
                                    <p:cond delay="2500"/>
                                  </p:stCondLst>
                                  <p:childTnLst>
                                    <p:set>
                                      <p:cBhvr>
                                        <p:cTn dur="1" fill="hold" id="39">
                                          <p:stCondLst>
                                            <p:cond delay="0"/>
                                          </p:stCondLst>
                                        </p:cTn>
                                        <p:tgtEl>
                                          <p:spTgt spid="4"/>
                                        </p:tgtEl>
                                        <p:attrNameLst>
                                          <p:attrName>style.visibility</p:attrName>
                                        </p:attrNameLst>
                                      </p:cBhvr>
                                      <p:to>
                                        <p:strVal val="visible"/>
                                      </p:to>
                                    </p:set>
                                    <p:animEffect filter="wipe(down)" transition="in">
                                      <p:cBhvr>
                                        <p:cTn dur="500" id="40"/>
                                        <p:tgtEl>
                                          <p:spTgt spid="4"/>
                                        </p:tgtEl>
                                      </p:cBhvr>
                                    </p:animEffect>
                                  </p:childTnLst>
                                </p:cTn>
                              </p:par>
                              <p:par>
                                <p:cTn fill="hold" grpId="0" id="41" nodeType="withEffect" presetClass="entr" presetID="22" presetSubtype="4">
                                  <p:stCondLst>
                                    <p:cond delay="2500"/>
                                  </p:stCondLst>
                                  <p:childTnLst>
                                    <p:set>
                                      <p:cBhvr>
                                        <p:cTn dur="1" fill="hold" id="42">
                                          <p:stCondLst>
                                            <p:cond delay="0"/>
                                          </p:stCondLst>
                                        </p:cTn>
                                        <p:tgtEl>
                                          <p:spTgt spid="5"/>
                                        </p:tgtEl>
                                        <p:attrNameLst>
                                          <p:attrName>style.visibility</p:attrName>
                                        </p:attrNameLst>
                                      </p:cBhvr>
                                      <p:to>
                                        <p:strVal val="visible"/>
                                      </p:to>
                                    </p:set>
                                    <p:animEffect filter="wipe(down)" transition="in">
                                      <p:cBhvr>
                                        <p:cTn dur="500" id="43"/>
                                        <p:tgtEl>
                                          <p:spTgt spid="5"/>
                                        </p:tgtEl>
                                      </p:cBhvr>
                                    </p:animEffect>
                                  </p:childTnLst>
                                </p:cTn>
                              </p:par>
                              <p:par>
                                <p:cTn fill="hold" grpId="0" id="44" nodeType="withEffect" presetClass="entr" presetID="22" presetSubtype="8">
                                  <p:stCondLst>
                                    <p:cond delay="2750"/>
                                  </p:stCondLst>
                                  <p:childTnLst>
                                    <p:set>
                                      <p:cBhvr>
                                        <p:cTn dur="1" fill="hold" id="45">
                                          <p:stCondLst>
                                            <p:cond delay="0"/>
                                          </p:stCondLst>
                                        </p:cTn>
                                        <p:tgtEl>
                                          <p:spTgt spid="6"/>
                                        </p:tgtEl>
                                        <p:attrNameLst>
                                          <p:attrName>style.visibility</p:attrName>
                                        </p:attrNameLst>
                                      </p:cBhvr>
                                      <p:to>
                                        <p:strVal val="visible"/>
                                      </p:to>
                                    </p:set>
                                    <p:animEffect filter="wipe(left)" transition="in">
                                      <p:cBhvr>
                                        <p:cTn dur="500" id="46"/>
                                        <p:tgtEl>
                                          <p:spTgt spid="6"/>
                                        </p:tgtEl>
                                      </p:cBhvr>
                                    </p:animEffect>
                                  </p:childTnLst>
                                </p:cTn>
                              </p:par>
                              <p:par>
                                <p:cTn fill="hold" grpId="0" id="47" nodeType="withEffect" presetClass="entr" presetID="22" presetSubtype="8">
                                  <p:stCondLst>
                                    <p:cond delay="2750"/>
                                  </p:stCondLst>
                                  <p:childTnLst>
                                    <p:set>
                                      <p:cBhvr>
                                        <p:cTn dur="1" fill="hold" id="48">
                                          <p:stCondLst>
                                            <p:cond delay="0"/>
                                          </p:stCondLst>
                                        </p:cTn>
                                        <p:tgtEl>
                                          <p:spTgt spid="2"/>
                                        </p:tgtEl>
                                        <p:attrNameLst>
                                          <p:attrName>style.visibility</p:attrName>
                                        </p:attrNameLst>
                                      </p:cBhvr>
                                      <p:to>
                                        <p:strVal val="visible"/>
                                      </p:to>
                                    </p:set>
                                    <p:animEffect filter="wipe(left)" transition="in">
                                      <p:cBhvr>
                                        <p:cTn dur="500" id="49"/>
                                        <p:tgtEl>
                                          <p:spTgt spid="2"/>
                                        </p:tgtEl>
                                      </p:cBhvr>
                                    </p:animEffect>
                                  </p:childTnLst>
                                </p:cTn>
                              </p:par>
                              <p:par>
                                <p:cTn fill="hold" grpId="0" id="50" nodeType="withEffect" presetClass="entr" presetID="22" presetSubtype="8">
                                  <p:stCondLst>
                                    <p:cond delay="2750"/>
                                  </p:stCondLst>
                                  <p:childTnLst>
                                    <p:set>
                                      <p:cBhvr>
                                        <p:cTn dur="1" fill="hold" id="51">
                                          <p:stCondLst>
                                            <p:cond delay="0"/>
                                          </p:stCondLst>
                                        </p:cTn>
                                        <p:tgtEl>
                                          <p:spTgt spid="7"/>
                                        </p:tgtEl>
                                        <p:attrNameLst>
                                          <p:attrName>style.visibility</p:attrName>
                                        </p:attrNameLst>
                                      </p:cBhvr>
                                      <p:to>
                                        <p:strVal val="visible"/>
                                      </p:to>
                                    </p:set>
                                    <p:animEffect filter="wipe(left)" transition="in">
                                      <p:cBhvr>
                                        <p:cTn dur="500" id="52"/>
                                        <p:tgtEl>
                                          <p:spTgt spid="7"/>
                                        </p:tgtEl>
                                      </p:cBhvr>
                                    </p:animEffect>
                                  </p:childTnLst>
                                </p:cTn>
                              </p:par>
                              <p:par>
                                <p:cTn fill="hold" grpId="0" id="53" nodeType="withEffect" presetClass="entr" presetID="22" presetSubtype="8">
                                  <p:stCondLst>
                                    <p:cond delay="2750"/>
                                  </p:stCondLst>
                                  <p:childTnLst>
                                    <p:set>
                                      <p:cBhvr>
                                        <p:cTn dur="1" fill="hold" id="54">
                                          <p:stCondLst>
                                            <p:cond delay="0"/>
                                          </p:stCondLst>
                                        </p:cTn>
                                        <p:tgtEl>
                                          <p:spTgt spid="3"/>
                                        </p:tgtEl>
                                        <p:attrNameLst>
                                          <p:attrName>style.visibility</p:attrName>
                                        </p:attrNameLst>
                                      </p:cBhvr>
                                      <p:to>
                                        <p:strVal val="visible"/>
                                      </p:to>
                                    </p:set>
                                    <p:animEffect filter="wipe(left)" transition="in">
                                      <p:cBhvr>
                                        <p:cTn dur="500" id="5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14"/>
      <p:bldP grpId="0" spid="15"/>
      <p:bldP grpId="0" spid="16"/>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8198689" y="1683753"/>
            <a:ext cx="45719" cy="874831"/>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6" name="矩形 5"/>
          <p:cNvSpPr/>
          <p:nvPr/>
        </p:nvSpPr>
        <p:spPr>
          <a:xfrm>
            <a:off x="8198689" y="3385904"/>
            <a:ext cx="45719" cy="874831"/>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7" name="矩形 6"/>
          <p:cNvSpPr/>
          <p:nvPr/>
        </p:nvSpPr>
        <p:spPr>
          <a:xfrm>
            <a:off x="903397" y="2612315"/>
            <a:ext cx="53771" cy="1078270"/>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8" name="矩形 7"/>
          <p:cNvSpPr/>
          <p:nvPr/>
        </p:nvSpPr>
        <p:spPr>
          <a:xfrm>
            <a:off x="2102559" y="2602974"/>
            <a:ext cx="1343678" cy="335280"/>
          </a:xfrm>
          <a:prstGeom prst="rect">
            <a:avLst/>
          </a:prstGeom>
          <a:noFill/>
          <a:ln>
            <a:noFill/>
          </a:ln>
        </p:spPr>
        <p:txBody>
          <a:bodyPr wrap="square">
            <a:spAutoFit/>
          </a:bodyPr>
          <a:lstStyle/>
          <a:p>
            <a:r>
              <a:rPr altLang="en-US" lang="zh-CN" smtClean="0" sz="1600">
                <a:solidFill>
                  <a:srgbClr val="92D050"/>
                </a:solidFill>
                <a:latin charset="-122" pitchFamily="34" typeface="微软雅黑"/>
                <a:ea charset="-122" pitchFamily="34" typeface="微软雅黑"/>
              </a:rPr>
              <a:t>添加小标题</a:t>
            </a:r>
          </a:p>
        </p:txBody>
      </p:sp>
      <p:sp>
        <p:nvSpPr>
          <p:cNvPr id="9" name="矩形 8"/>
          <p:cNvSpPr/>
          <p:nvPr/>
        </p:nvSpPr>
        <p:spPr>
          <a:xfrm>
            <a:off x="5580112" y="1741812"/>
            <a:ext cx="1343678" cy="335280"/>
          </a:xfrm>
          <a:prstGeom prst="rect">
            <a:avLst/>
          </a:prstGeom>
          <a:noFill/>
          <a:ln>
            <a:noFill/>
          </a:ln>
        </p:spPr>
        <p:txBody>
          <a:bodyPr wrap="square">
            <a:spAutoFit/>
          </a:bodyPr>
          <a:lstStyle/>
          <a:p>
            <a:r>
              <a:rPr altLang="en-US" lang="zh-CN" smtClean="0" sz="1600">
                <a:solidFill>
                  <a:srgbClr val="92D050"/>
                </a:solidFill>
                <a:latin charset="-122" pitchFamily="34" typeface="微软雅黑"/>
                <a:ea charset="-122" pitchFamily="34" typeface="微软雅黑"/>
              </a:rPr>
              <a:t>添加小标题</a:t>
            </a:r>
          </a:p>
        </p:txBody>
      </p:sp>
      <p:sp>
        <p:nvSpPr>
          <p:cNvPr id="10" name="矩形 9"/>
          <p:cNvSpPr/>
          <p:nvPr/>
        </p:nvSpPr>
        <p:spPr>
          <a:xfrm>
            <a:off x="5652120" y="3178808"/>
            <a:ext cx="1343678" cy="335280"/>
          </a:xfrm>
          <a:prstGeom prst="rect">
            <a:avLst/>
          </a:prstGeom>
          <a:noFill/>
          <a:ln>
            <a:noFill/>
          </a:ln>
        </p:spPr>
        <p:txBody>
          <a:bodyPr wrap="square">
            <a:spAutoFit/>
          </a:bodyPr>
          <a:lstStyle/>
          <a:p>
            <a:r>
              <a:rPr altLang="en-US" lang="zh-CN" smtClean="0" sz="1600">
                <a:solidFill>
                  <a:srgbClr val="92D050"/>
                </a:solidFill>
                <a:latin charset="-122" pitchFamily="34" typeface="微软雅黑"/>
                <a:ea charset="-122" pitchFamily="34" typeface="微软雅黑"/>
              </a:rPr>
              <a:t>添加小标题</a:t>
            </a:r>
          </a:p>
        </p:txBody>
      </p:sp>
      <p:grpSp>
        <p:nvGrpSpPr>
          <p:cNvPr id="11" name="组合 10"/>
          <p:cNvGrpSpPr/>
          <p:nvPr/>
        </p:nvGrpSpPr>
        <p:grpSpPr>
          <a:xfrm rot="19257532">
            <a:off x="3095962" y="1623672"/>
            <a:ext cx="2398814" cy="2464070"/>
            <a:chOff x="2478838" y="987574"/>
            <a:chExt cx="2765864" cy="2841105"/>
          </a:xfrm>
          <a:solidFill>
            <a:srgbClr val="AED30B"/>
          </a:solidFill>
        </p:grpSpPr>
        <p:sp>
          <p:nvSpPr>
            <p:cNvPr id="12" name="空心弧 11"/>
            <p:cNvSpPr/>
            <p:nvPr/>
          </p:nvSpPr>
          <p:spPr>
            <a:xfrm rot="21348216">
              <a:off x="3923928" y="987574"/>
              <a:ext cx="1320774" cy="1320774"/>
            </a:xfrm>
            <a:prstGeom prst="blockArc">
              <a:avLst>
                <a:gd fmla="val 7357405" name="adj1"/>
                <a:gd fmla="val 202319" name="adj2"/>
                <a:gd fmla="val 941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13" name="空心弧 12"/>
            <p:cNvSpPr/>
            <p:nvPr/>
          </p:nvSpPr>
          <p:spPr>
            <a:xfrm flipH="1" rot="6234397">
              <a:off x="3593014" y="2127233"/>
              <a:ext cx="1320774" cy="1320774"/>
            </a:xfrm>
            <a:prstGeom prst="blockArc">
              <a:avLst>
                <a:gd fmla="val 7805638" name="adj1"/>
                <a:gd fmla="val 202319" name="adj2"/>
                <a:gd fmla="val 941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14" name="空心弧 13"/>
            <p:cNvSpPr/>
            <p:nvPr/>
          </p:nvSpPr>
          <p:spPr>
            <a:xfrm rot="20268222">
              <a:off x="2478838" y="2507905"/>
              <a:ext cx="1320774" cy="1320774"/>
            </a:xfrm>
            <a:prstGeom prst="blockArc">
              <a:avLst>
                <a:gd fmla="val 7357405" name="adj1"/>
                <a:gd fmla="val 202319" name="adj2"/>
                <a:gd fmla="val 9412"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grpSp>
      <p:grpSp>
        <p:nvGrpSpPr>
          <p:cNvPr id="15" name="组合 14"/>
          <p:cNvGrpSpPr>
            <a:grpSpLocks noChangeAspect="1"/>
          </p:cNvGrpSpPr>
          <p:nvPr/>
        </p:nvGrpSpPr>
        <p:grpSpPr>
          <a:xfrm>
            <a:off x="4275561" y="2621938"/>
            <a:ext cx="645068" cy="483485"/>
            <a:chOff x="7419975" y="776288"/>
            <a:chExt cx="811213" cy="608013"/>
          </a:xfrm>
          <a:solidFill>
            <a:srgbClr val="AED30B"/>
          </a:solidFill>
        </p:grpSpPr>
        <p:sp>
          <p:nvSpPr>
            <p:cNvPr id="16" name="Freeform 49"/>
            <p:cNvSpPr/>
            <p:nvPr/>
          </p:nvSpPr>
          <p:spPr bwMode="auto">
            <a:xfrm>
              <a:off x="7612063" y="776288"/>
              <a:ext cx="619125" cy="495300"/>
            </a:xfrm>
            <a:custGeom>
              <a:gdLst>
                <a:gd fmla="*/ 146 w 165" name="T0"/>
                <a:gd fmla="*/ 19 h 132" name="T1"/>
                <a:gd fmla="*/ 78 w 165" name="T2"/>
                <a:gd fmla="*/ 19 h 132" name="T3"/>
                <a:gd fmla="*/ 62 w 165" name="T4"/>
                <a:gd fmla="*/ 0 h 132" name="T5"/>
                <a:gd fmla="*/ 22 w 165" name="T6"/>
                <a:gd fmla="*/ 0 h 132" name="T7"/>
                <a:gd fmla="*/ 3 w 165" name="T8"/>
                <a:gd fmla="*/ 10 h 132" name="T9"/>
                <a:gd fmla="*/ 0 w 165" name="T10"/>
                <a:gd fmla="*/ 20 h 132" name="T11"/>
                <a:gd fmla="*/ 0 w 165" name="T12"/>
                <a:gd fmla="*/ 21 h 132" name="T13"/>
                <a:gd fmla="*/ 0 w 165" name="T14"/>
                <a:gd fmla="*/ 23 h 132" name="T15"/>
                <a:gd fmla="*/ 0 w 165" name="T16"/>
                <a:gd fmla="*/ 25 h 132" name="T17"/>
                <a:gd fmla="*/ 0 w 165" name="T18"/>
                <a:gd fmla="*/ 54 h 132" name="T19"/>
                <a:gd fmla="*/ 0 w 165" name="T20"/>
                <a:gd fmla="*/ 100 h 132" name="T21"/>
                <a:gd fmla="*/ 15 w 165" name="T22"/>
                <a:gd fmla="*/ 89 h 132" name="T23"/>
                <a:gd fmla="*/ 13 w 165" name="T24"/>
                <a:gd fmla="*/ 78 h 132" name="T25"/>
                <a:gd fmla="*/ 14 w 165" name="T26"/>
                <a:gd fmla="*/ 67 h 132" name="T27"/>
                <a:gd fmla="*/ 61 w 165" name="T28"/>
                <a:gd fmla="*/ 30 h 132" name="T29"/>
                <a:gd fmla="*/ 61 w 165" name="T30"/>
                <a:gd fmla="*/ 30 h 132" name="T31"/>
                <a:gd fmla="*/ 72 w 165" name="T32"/>
                <a:gd fmla="*/ 31 h 132" name="T33"/>
                <a:gd fmla="*/ 72 w 165" name="T34"/>
                <a:gd fmla="*/ 31 h 132" name="T35"/>
                <a:gd fmla="*/ 109 w 165" name="T36"/>
                <a:gd fmla="*/ 78 h 132" name="T37"/>
                <a:gd fmla="*/ 109 w 165" name="T38"/>
                <a:gd fmla="*/ 78 h 132" name="T39"/>
                <a:gd fmla="*/ 108 w 165" name="T40"/>
                <a:gd fmla="*/ 89 h 132" name="T41"/>
                <a:gd fmla="*/ 108 w 165" name="T42"/>
                <a:gd fmla="*/ 89 h 132" name="T43"/>
                <a:gd fmla="*/ 108 w 165" name="T44"/>
                <a:gd fmla="*/ 89 h 132" name="T45"/>
                <a:gd fmla="*/ 61 w 165" name="T46"/>
                <a:gd fmla="*/ 126 h 132" name="T47"/>
                <a:gd fmla="*/ 61 w 165" name="T48"/>
                <a:gd fmla="*/ 126 h 132" name="T49"/>
                <a:gd fmla="*/ 50 w 165" name="T50"/>
                <a:gd fmla="*/ 125 h 132" name="T51"/>
                <a:gd fmla="*/ 36 w 165" name="T52"/>
                <a:gd fmla="*/ 119 h 132" name="T53"/>
                <a:gd fmla="*/ 17 w 165" name="T54"/>
                <a:gd fmla="*/ 132 h 132" name="T55"/>
                <a:gd fmla="*/ 19 w 165" name="T56"/>
                <a:gd fmla="*/ 132 h 132" name="T57"/>
                <a:gd fmla="*/ 146 w 165" name="T58"/>
                <a:gd fmla="*/ 132 h 132" name="T59"/>
                <a:gd fmla="*/ 165 w 165" name="T60"/>
                <a:gd fmla="*/ 114 h 132" name="T61"/>
                <a:gd fmla="*/ 165 w 165" name="T62"/>
                <a:gd fmla="*/ 38 h 132" name="T63"/>
                <a:gd fmla="*/ 146 w 165" name="T64"/>
                <a:gd fmla="*/ 19 h 13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2" w="165">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17" name="Freeform 50"/>
            <p:cNvSpPr>
              <a:spLocks noEditPoints="1"/>
            </p:cNvSpPr>
            <p:nvPr/>
          </p:nvSpPr>
          <p:spPr bwMode="auto">
            <a:xfrm>
              <a:off x="7419975" y="900113"/>
              <a:ext cx="593725" cy="484188"/>
            </a:xfrm>
            <a:custGeom>
              <a:gdLst>
                <a:gd fmla="*/ 158 w 158" name="T0"/>
                <a:gd fmla="*/ 45 h 129" name="T1"/>
                <a:gd fmla="*/ 123 w 158" name="T2"/>
                <a:gd fmla="*/ 1 h 129" name="T3"/>
                <a:gd fmla="*/ 112 w 158" name="T4"/>
                <a:gd fmla="*/ 0 h 129" name="T5"/>
                <a:gd fmla="*/ 112 w 158" name="T6"/>
                <a:gd fmla="*/ 0 h 129" name="T7"/>
                <a:gd fmla="*/ 112 w 158" name="T8"/>
                <a:gd fmla="*/ 0 h 129" name="T9"/>
                <a:gd fmla="*/ 68 w 158" name="T10"/>
                <a:gd fmla="*/ 35 h 129" name="T11"/>
                <a:gd fmla="*/ 67 w 158" name="T12"/>
                <a:gd fmla="*/ 45 h 129" name="T13"/>
                <a:gd fmla="*/ 68 w 158" name="T14"/>
                <a:gd fmla="*/ 57 h 129" name="T15"/>
                <a:gd fmla="*/ 68 w 158" name="T16"/>
                <a:gd fmla="*/ 57 h 129" name="T17"/>
                <a:gd fmla="*/ 51 w 158" name="T18"/>
                <a:gd fmla="*/ 70 h 129" name="T19"/>
                <a:gd fmla="*/ 6 w 158" name="T20"/>
                <a:gd fmla="*/ 101 h 129" name="T21"/>
                <a:gd fmla="*/ 0 w 158" name="T22"/>
                <a:gd fmla="*/ 113 h 129" name="T23"/>
                <a:gd fmla="*/ 0 w 158" name="T24"/>
                <a:gd fmla="*/ 113 h 129" name="T25"/>
                <a:gd fmla="*/ 0 w 158" name="T26"/>
                <a:gd fmla="*/ 113 h 129" name="T27"/>
                <a:gd fmla="*/ 3 w 158" name="T28"/>
                <a:gd fmla="*/ 121 h 129" name="T29"/>
                <a:gd fmla="*/ 4 w 158" name="T30"/>
                <a:gd fmla="*/ 123 h 129" name="T31"/>
                <a:gd fmla="*/ 16 w 158" name="T32"/>
                <a:gd fmla="*/ 129 h 129" name="T33"/>
                <a:gd fmla="*/ 16 w 158" name="T34"/>
                <a:gd fmla="*/ 129 h 129" name="T35"/>
                <a:gd fmla="*/ 16 w 158" name="T36"/>
                <a:gd fmla="*/ 129 h 129" name="T37"/>
                <a:gd fmla="*/ 24 w 158" name="T38"/>
                <a:gd fmla="*/ 127 h 129" name="T39"/>
                <a:gd fmla="*/ 26 w 158" name="T40"/>
                <a:gd fmla="*/ 125 h 129" name="T41"/>
                <a:gd fmla="*/ 26 w 158" name="T42"/>
                <a:gd fmla="*/ 125 h 129" name="T43"/>
                <a:gd fmla="*/ 64 w 158" name="T44"/>
                <a:gd fmla="*/ 98 h 129" name="T45"/>
                <a:gd fmla="*/ 87 w 158" name="T46"/>
                <a:gd fmla="*/ 83 h 129" name="T47"/>
                <a:gd fmla="*/ 87 w 158" name="T48"/>
                <a:gd fmla="*/ 83 h 129" name="T49"/>
                <a:gd fmla="*/ 102 w 158" name="T50"/>
                <a:gd fmla="*/ 89 h 129" name="T51"/>
                <a:gd fmla="*/ 112 w 158" name="T52"/>
                <a:gd fmla="*/ 91 h 129" name="T53"/>
                <a:gd fmla="*/ 112 w 158" name="T54"/>
                <a:gd fmla="*/ 91 h 129" name="T55"/>
                <a:gd fmla="*/ 156 w 158" name="T56"/>
                <a:gd fmla="*/ 56 h 129" name="T57"/>
                <a:gd fmla="*/ 156 w 158" name="T58"/>
                <a:gd fmla="*/ 56 h 129" name="T59"/>
                <a:gd fmla="*/ 156 w 158" name="T60"/>
                <a:gd fmla="*/ 55 h 129" name="T61"/>
                <a:gd fmla="*/ 158 w 158" name="T62"/>
                <a:gd fmla="*/ 45 h 129" name="T63"/>
                <a:gd fmla="*/ 48 w 158" name="T64"/>
                <a:gd fmla="*/ 104 h 129" name="T65"/>
                <a:gd fmla="*/ 47 w 158" name="T66"/>
                <a:gd fmla="*/ 102 h 129" name="T67"/>
                <a:gd fmla="*/ 48 w 158" name="T68"/>
                <a:gd fmla="*/ 104 h 129" name="T69"/>
                <a:gd fmla="*/ 24 w 158" name="T70"/>
                <a:gd fmla="*/ 120 h 129" name="T71"/>
                <a:gd fmla="*/ 19 w 158" name="T72"/>
                <a:gd fmla="*/ 121 h 129" name="T73"/>
                <a:gd fmla="*/ 11 w 158" name="T74"/>
                <a:gd fmla="*/ 117 h 129" name="T75"/>
                <a:gd fmla="*/ 10 w 158" name="T76"/>
                <a:gd fmla="*/ 112 h 129" name="T77"/>
                <a:gd fmla="*/ 14 w 158" name="T78"/>
                <a:gd fmla="*/ 105 h 129" name="T79"/>
                <a:gd fmla="*/ 38 w 158" name="T80"/>
                <a:gd fmla="*/ 88 h 129" name="T81"/>
                <a:gd fmla="*/ 43 w 158" name="T82"/>
                <a:gd fmla="*/ 87 h 129" name="T83"/>
                <a:gd fmla="*/ 51 w 158" name="T84"/>
                <a:gd fmla="*/ 91 h 129" name="T85"/>
                <a:gd fmla="*/ 52 w 158" name="T86"/>
                <a:gd fmla="*/ 96 h 129" name="T87"/>
                <a:gd fmla="*/ 48 w 158" name="T88"/>
                <a:gd fmla="*/ 104 h 129" name="T89"/>
                <a:gd fmla="*/ 113 w 158" name="T90"/>
                <a:gd fmla="*/ 74 h 129" name="T91"/>
                <a:gd fmla="*/ 83 w 158" name="T92"/>
                <a:gd fmla="*/ 44 h 129" name="T93"/>
                <a:gd fmla="*/ 113 w 158" name="T94"/>
                <a:gd fmla="*/ 14 h 129" name="T95"/>
                <a:gd fmla="*/ 143 w 158" name="T96"/>
                <a:gd fmla="*/ 44 h 129" name="T97"/>
                <a:gd fmla="*/ 113 w 158" name="T98"/>
                <a:gd fmla="*/ 74 h 1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9" w="158">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18" name="Freeform 51"/>
            <p:cNvSpPr/>
            <p:nvPr/>
          </p:nvSpPr>
          <p:spPr bwMode="auto">
            <a:xfrm>
              <a:off x="7791450" y="1092200"/>
              <a:ext cx="136525" cy="66675"/>
            </a:xfrm>
            <a:custGeom>
              <a:gdLst>
                <a:gd fmla="*/ 34 w 36" name="T0"/>
                <a:gd fmla="*/ 0 h 18" name="T1"/>
                <a:gd fmla="*/ 31 w 36" name="T2"/>
                <a:gd fmla="*/ 2 h 18" name="T3"/>
                <a:gd fmla="*/ 13 w 36" name="T4"/>
                <a:gd fmla="*/ 13 h 18" name="T5"/>
                <a:gd fmla="*/ 4 w 36" name="T6"/>
                <a:gd fmla="*/ 11 h 18" name="T7"/>
                <a:gd fmla="*/ 1 w 36" name="T8"/>
                <a:gd fmla="*/ 12 h 18" name="T9"/>
                <a:gd fmla="*/ 2 w 36" name="T10"/>
                <a:gd fmla="*/ 15 h 18" name="T11"/>
                <a:gd fmla="*/ 2 w 36" name="T12"/>
                <a:gd fmla="*/ 15 h 18" name="T13"/>
                <a:gd fmla="*/ 13 w 36" name="T14"/>
                <a:gd fmla="*/ 18 h 18" name="T15"/>
                <a:gd fmla="*/ 13 w 36" name="T16"/>
                <a:gd fmla="*/ 18 h 18" name="T17"/>
                <a:gd fmla="*/ 36 w 36" name="T18"/>
                <a:gd fmla="*/ 3 h 18" name="T19"/>
                <a:gd fmla="*/ 34 w 36" name="T20"/>
                <a:gd fmla="*/ 0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36">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grpSp>
      <p:sp>
        <p:nvSpPr>
          <p:cNvPr id="19" name="Freeform 375"/>
          <p:cNvSpPr>
            <a:spLocks noEditPoints="1"/>
          </p:cNvSpPr>
          <p:nvPr/>
        </p:nvSpPr>
        <p:spPr bwMode="auto">
          <a:xfrm>
            <a:off x="4145374" y="1646845"/>
            <a:ext cx="534143" cy="512916"/>
          </a:xfrm>
          <a:custGeom>
            <a:gdLst>
              <a:gd fmla="*/ 32 w 64" name="T0"/>
              <a:gd fmla="*/ 9 h 61" name="T1"/>
              <a:gd fmla="*/ 22 w 64" name="T2"/>
              <a:gd fmla="*/ 20 h 61" name="T3"/>
              <a:gd fmla="*/ 21 w 64" name="T4"/>
              <a:gd fmla="*/ 46 h 61" name="T5"/>
              <a:gd fmla="*/ 29 w 64" name="T6"/>
              <a:gd fmla="*/ 46 h 61" name="T7"/>
              <a:gd fmla="*/ 29 w 64" name="T8"/>
              <a:gd fmla="*/ 36 h 61" name="T9"/>
              <a:gd fmla="*/ 34 w 64" name="T10"/>
              <a:gd fmla="*/ 36 h 61" name="T11"/>
              <a:gd fmla="*/ 35 w 64" name="T12"/>
              <a:gd fmla="*/ 46 h 61" name="T13"/>
              <a:gd fmla="*/ 42 w 64" name="T14"/>
              <a:gd fmla="*/ 46 h 61" name="T15"/>
              <a:gd fmla="*/ 41 w 64" name="T16"/>
              <a:gd fmla="*/ 20 h 61" name="T17"/>
              <a:gd fmla="*/ 32 w 64" name="T18"/>
              <a:gd fmla="*/ 9 h 61" name="T19"/>
              <a:gd fmla="*/ 35 w 64" name="T20"/>
              <a:gd fmla="*/ 54 h 61" name="T21"/>
              <a:gd fmla="*/ 35 w 64" name="T22"/>
              <a:gd fmla="*/ 61 h 61" name="T23"/>
              <a:gd fmla="*/ 28 w 64" name="T24"/>
              <a:gd fmla="*/ 61 h 61" name="T25"/>
              <a:gd fmla="*/ 28 w 64" name="T26"/>
              <a:gd fmla="*/ 54 h 61" name="T27"/>
              <a:gd fmla="*/ 18 w 64" name="T28"/>
              <a:gd fmla="*/ 54 h 61" name="T29"/>
              <a:gd fmla="*/ 19 w 64" name="T30"/>
              <a:gd fmla="*/ 59 h 61" name="T31"/>
              <a:gd fmla="*/ 19 w 64" name="T32"/>
              <a:gd fmla="*/ 61 h 61" name="T33"/>
              <a:gd fmla="*/ 17 w 64" name="T34"/>
              <a:gd fmla="*/ 61 h 61" name="T35"/>
              <a:gd fmla="*/ 3 w 64" name="T36"/>
              <a:gd fmla="*/ 61 h 61" name="T37"/>
              <a:gd fmla="*/ 1 w 64" name="T38"/>
              <a:gd fmla="*/ 61 h 61" name="T39"/>
              <a:gd fmla="*/ 1 w 64" name="T40"/>
              <a:gd fmla="*/ 59 h 61" name="T41"/>
              <a:gd fmla="*/ 3 w 64" name="T42"/>
              <a:gd fmla="*/ 45 h 61" name="T43"/>
              <a:gd fmla="*/ 12 w 64" name="T44"/>
              <a:gd fmla="*/ 37 h 61" name="T45"/>
              <a:gd fmla="*/ 15 w 64" name="T46"/>
              <a:gd fmla="*/ 18 h 61" name="T47"/>
              <a:gd fmla="*/ 30 w 64" name="T48"/>
              <a:gd fmla="*/ 1 h 61" name="T49"/>
              <a:gd fmla="*/ 32 w 64" name="T50"/>
              <a:gd fmla="*/ 0 h 61" name="T51"/>
              <a:gd fmla="*/ 33 w 64" name="T52"/>
              <a:gd fmla="*/ 1 h 61" name="T53"/>
              <a:gd fmla="*/ 49 w 64" name="T54"/>
              <a:gd fmla="*/ 18 h 61" name="T55"/>
              <a:gd fmla="*/ 51 w 64" name="T56"/>
              <a:gd fmla="*/ 37 h 61" name="T57"/>
              <a:gd fmla="*/ 61 w 64" name="T58"/>
              <a:gd fmla="*/ 45 h 61" name="T59"/>
              <a:gd fmla="*/ 63 w 64" name="T60"/>
              <a:gd fmla="*/ 59 h 61" name="T61"/>
              <a:gd fmla="*/ 63 w 64" name="T62"/>
              <a:gd fmla="*/ 61 h 61" name="T63"/>
              <a:gd fmla="*/ 61 w 64" name="T64"/>
              <a:gd fmla="*/ 61 h 61" name="T65"/>
              <a:gd fmla="*/ 47 w 64" name="T66"/>
              <a:gd fmla="*/ 61 h 61" name="T67"/>
              <a:gd fmla="*/ 45 w 64" name="T68"/>
              <a:gd fmla="*/ 61 h 61" name="T69"/>
              <a:gd fmla="*/ 45 w 64" name="T70"/>
              <a:gd fmla="*/ 59 h 61" name="T71"/>
              <a:gd fmla="*/ 45 w 64" name="T72"/>
              <a:gd fmla="*/ 54 h 61" name="T73"/>
              <a:gd fmla="*/ 35 w 64" name="T74"/>
              <a:gd fmla="*/ 54 h 61" name="T75"/>
              <a:gd fmla="*/ 50 w 64" name="T76"/>
              <a:gd fmla="*/ 47 h 61" name="T77"/>
              <a:gd fmla="*/ 49 w 64" name="T78"/>
              <a:gd fmla="*/ 57 h 61" name="T79"/>
              <a:gd fmla="*/ 59 w 64" name="T80"/>
              <a:gd fmla="*/ 57 h 61" name="T81"/>
              <a:gd fmla="*/ 57 w 64" name="T82"/>
              <a:gd fmla="*/ 47 h 61" name="T83"/>
              <a:gd fmla="*/ 51 w 64" name="T84"/>
              <a:gd fmla="*/ 41 h 61" name="T85"/>
              <a:gd fmla="*/ 50 w 64" name="T86"/>
              <a:gd fmla="*/ 47 h 61" name="T87"/>
              <a:gd fmla="*/ 15 w 64" name="T88"/>
              <a:gd fmla="*/ 57 h 61" name="T89"/>
              <a:gd fmla="*/ 14 w 64" name="T90"/>
              <a:gd fmla="*/ 49 h 61" name="T91"/>
              <a:gd fmla="*/ 13 w 64" name="T92"/>
              <a:gd fmla="*/ 41 h 61" name="T93"/>
              <a:gd fmla="*/ 6 w 64" name="T94"/>
              <a:gd fmla="*/ 47 h 61" name="T95"/>
              <a:gd fmla="*/ 4 w 64" name="T96"/>
              <a:gd fmla="*/ 57 h 61" name="T97"/>
              <a:gd fmla="*/ 15 w 64" name="T98"/>
              <a:gd fmla="*/ 57 h 61" name="T99"/>
              <a:gd fmla="*/ 32 w 64" name="T100"/>
              <a:gd fmla="*/ 22 h 61" name="T101"/>
              <a:gd fmla="*/ 37 w 64" name="T102"/>
              <a:gd fmla="*/ 27 h 61" name="T103"/>
              <a:gd fmla="*/ 32 w 64" name="T104"/>
              <a:gd fmla="*/ 32 h 61" name="T105"/>
              <a:gd fmla="*/ 27 w 64" name="T106"/>
              <a:gd fmla="*/ 27 h 61" name="T107"/>
              <a:gd fmla="*/ 32 w 64" name="T108"/>
              <a:gd fmla="*/ 22 h 6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1" w="64">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rgbClr val="AED30B"/>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grpSp>
        <p:nvGrpSpPr>
          <p:cNvPr id="20" name="组合 19"/>
          <p:cNvGrpSpPr>
            <a:grpSpLocks noChangeAspect="1"/>
          </p:cNvGrpSpPr>
          <p:nvPr/>
        </p:nvGrpSpPr>
        <p:grpSpPr>
          <a:xfrm>
            <a:off x="3995936" y="3528689"/>
            <a:ext cx="600527" cy="467599"/>
            <a:chOff x="4265839" y="-1204913"/>
            <a:chExt cx="809399" cy="630238"/>
          </a:xfrm>
          <a:solidFill>
            <a:srgbClr val="AED30B"/>
          </a:solidFill>
        </p:grpSpPr>
        <p:sp>
          <p:nvSpPr>
            <p:cNvPr id="21" name="Freeform 6"/>
            <p:cNvSpPr/>
            <p:nvPr/>
          </p:nvSpPr>
          <p:spPr bwMode="auto">
            <a:xfrm>
              <a:off x="4343400" y="-954088"/>
              <a:ext cx="676275" cy="222250"/>
            </a:xfrm>
            <a:custGeom>
              <a:gdLst>
                <a:gd fmla="*/ 159 w 180" name="T0"/>
                <a:gd fmla="*/ 17 h 59" name="T1"/>
                <a:gd fmla="*/ 96 w 180" name="T2"/>
                <a:gd fmla="*/ 17 h 59" name="T3"/>
                <a:gd fmla="*/ 96 w 180" name="T4"/>
                <a:gd fmla="*/ 7 h 59" name="T5"/>
                <a:gd fmla="*/ 90 w 180" name="T6"/>
                <a:gd fmla="*/ 0 h 59" name="T7"/>
                <a:gd fmla="*/ 84 w 180" name="T8"/>
                <a:gd fmla="*/ 7 h 59" name="T9"/>
                <a:gd fmla="*/ 84 w 180" name="T10"/>
                <a:gd fmla="*/ 17 h 59" name="T11"/>
                <a:gd fmla="*/ 21 w 180" name="T12"/>
                <a:gd fmla="*/ 17 h 59" name="T13"/>
                <a:gd fmla="*/ 0 w 180" name="T14"/>
                <a:gd fmla="*/ 38 h 59" name="T15"/>
                <a:gd fmla="*/ 0 w 180" name="T16"/>
                <a:gd fmla="*/ 52 h 59" name="T17"/>
                <a:gd fmla="*/ 6 w 180" name="T18"/>
                <a:gd fmla="*/ 59 h 59" name="T19"/>
                <a:gd fmla="*/ 13 w 180" name="T20"/>
                <a:gd fmla="*/ 52 h 59" name="T21"/>
                <a:gd fmla="*/ 13 w 180" name="T22"/>
                <a:gd fmla="*/ 38 h 59" name="T23"/>
                <a:gd fmla="*/ 21 w 180" name="T24"/>
                <a:gd fmla="*/ 30 h 59" name="T25"/>
                <a:gd fmla="*/ 84 w 180" name="T26"/>
                <a:gd fmla="*/ 30 h 59" name="T27"/>
                <a:gd fmla="*/ 84 w 180" name="T28"/>
                <a:gd fmla="*/ 47 h 59" name="T29"/>
                <a:gd fmla="*/ 90 w 180" name="T30"/>
                <a:gd fmla="*/ 53 h 59" name="T31"/>
                <a:gd fmla="*/ 96 w 180" name="T32"/>
                <a:gd fmla="*/ 47 h 59" name="T33"/>
                <a:gd fmla="*/ 96 w 180" name="T34"/>
                <a:gd fmla="*/ 30 h 59" name="T35"/>
                <a:gd fmla="*/ 159 w 180" name="T36"/>
                <a:gd fmla="*/ 30 h 59" name="T37"/>
                <a:gd fmla="*/ 168 w 180" name="T38"/>
                <a:gd fmla="*/ 38 h 59" name="T39"/>
                <a:gd fmla="*/ 168 w 180" name="T40"/>
                <a:gd fmla="*/ 52 h 59" name="T41"/>
                <a:gd fmla="*/ 174 w 180" name="T42"/>
                <a:gd fmla="*/ 59 h 59" name="T43"/>
                <a:gd fmla="*/ 180 w 180" name="T44"/>
                <a:gd fmla="*/ 52 h 59" name="T45"/>
                <a:gd fmla="*/ 180 w 180" name="T46"/>
                <a:gd fmla="*/ 38 h 59" name="T47"/>
                <a:gd fmla="*/ 159 w 180" name="T48"/>
                <a:gd fmla="*/ 17 h 5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9" w="180">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22" name="Freeform 7"/>
            <p:cNvSpPr/>
            <p:nvPr/>
          </p:nvSpPr>
          <p:spPr bwMode="auto">
            <a:xfrm>
              <a:off x="4265839" y="-706438"/>
              <a:ext cx="209550" cy="131763"/>
            </a:xfrm>
            <a:custGeom>
              <a:gdLst>
                <a:gd fmla="*/ 0 w 56" name="T0"/>
                <a:gd fmla="*/ 25 h 35" name="T1"/>
                <a:gd fmla="*/ 12 w 56" name="T2"/>
                <a:gd fmla="*/ 35 h 35" name="T3"/>
                <a:gd fmla="*/ 44 w 56" name="T4"/>
                <a:gd fmla="*/ 35 h 35" name="T5"/>
                <a:gd fmla="*/ 56 w 56" name="T6"/>
                <a:gd fmla="*/ 25 h 35" name="T7"/>
                <a:gd fmla="*/ 56 w 56" name="T8"/>
                <a:gd fmla="*/ 10 h 35" name="T9"/>
                <a:gd fmla="*/ 44 w 56" name="T10"/>
                <a:gd fmla="*/ 0 h 35" name="T11"/>
                <a:gd fmla="*/ 12 w 56" name="T12"/>
                <a:gd fmla="*/ 0 h 35" name="T13"/>
                <a:gd fmla="*/ 0 w 56" name="T14"/>
                <a:gd fmla="*/ 10 h 35" name="T15"/>
                <a:gd fmla="*/ 0 w 56"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56">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23" name="Freeform 8"/>
            <p:cNvSpPr/>
            <p:nvPr/>
          </p:nvSpPr>
          <p:spPr bwMode="auto">
            <a:xfrm>
              <a:off x="4576763" y="-706438"/>
              <a:ext cx="209550" cy="131763"/>
            </a:xfrm>
            <a:custGeom>
              <a:gdLst>
                <a:gd fmla="*/ 0 w 56" name="T0"/>
                <a:gd fmla="*/ 25 h 35" name="T1"/>
                <a:gd fmla="*/ 12 w 56" name="T2"/>
                <a:gd fmla="*/ 35 h 35" name="T3"/>
                <a:gd fmla="*/ 44 w 56" name="T4"/>
                <a:gd fmla="*/ 35 h 35" name="T5"/>
                <a:gd fmla="*/ 56 w 56" name="T6"/>
                <a:gd fmla="*/ 25 h 35" name="T7"/>
                <a:gd fmla="*/ 56 w 56" name="T8"/>
                <a:gd fmla="*/ 10 h 35" name="T9"/>
                <a:gd fmla="*/ 44 w 56" name="T10"/>
                <a:gd fmla="*/ 0 h 35" name="T11"/>
                <a:gd fmla="*/ 12 w 56" name="T12"/>
                <a:gd fmla="*/ 0 h 35" name="T13"/>
                <a:gd fmla="*/ 0 w 56" name="T14"/>
                <a:gd fmla="*/ 10 h 35" name="T15"/>
                <a:gd fmla="*/ 0 w 56"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56">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24" name="Freeform 9"/>
            <p:cNvSpPr/>
            <p:nvPr/>
          </p:nvSpPr>
          <p:spPr bwMode="auto">
            <a:xfrm>
              <a:off x="4865688" y="-706438"/>
              <a:ext cx="209550" cy="131763"/>
            </a:xfrm>
            <a:custGeom>
              <a:gdLst>
                <a:gd fmla="*/ 0 w 56" name="T0"/>
                <a:gd fmla="*/ 25 h 35" name="T1"/>
                <a:gd fmla="*/ 12 w 56" name="T2"/>
                <a:gd fmla="*/ 35 h 35" name="T3"/>
                <a:gd fmla="*/ 44 w 56" name="T4"/>
                <a:gd fmla="*/ 35 h 35" name="T5"/>
                <a:gd fmla="*/ 56 w 56" name="T6"/>
                <a:gd fmla="*/ 25 h 35" name="T7"/>
                <a:gd fmla="*/ 56 w 56" name="T8"/>
                <a:gd fmla="*/ 10 h 35" name="T9"/>
                <a:gd fmla="*/ 44 w 56" name="T10"/>
                <a:gd fmla="*/ 0 h 35" name="T11"/>
                <a:gd fmla="*/ 12 w 56" name="T12"/>
                <a:gd fmla="*/ 0 h 35" name="T13"/>
                <a:gd fmla="*/ 0 w 56" name="T14"/>
                <a:gd fmla="*/ 10 h 35" name="T15"/>
                <a:gd fmla="*/ 0 w 56"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56">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25" name="Freeform 10"/>
            <p:cNvSpPr/>
            <p:nvPr/>
          </p:nvSpPr>
          <p:spPr bwMode="auto">
            <a:xfrm>
              <a:off x="4486501" y="-1204913"/>
              <a:ext cx="390525" cy="228600"/>
            </a:xfrm>
            <a:custGeom>
              <a:gdLst>
                <a:gd fmla="*/ 104 w 104" name="T0"/>
                <a:gd fmla="*/ 49 h 61" name="T1"/>
                <a:gd fmla="*/ 90 w 104" name="T2"/>
                <a:gd fmla="*/ 61 h 61" name="T3"/>
                <a:gd fmla="*/ 14 w 104" name="T4"/>
                <a:gd fmla="*/ 61 h 61" name="T5"/>
                <a:gd fmla="*/ 0 w 104" name="T6"/>
                <a:gd fmla="*/ 49 h 61" name="T7"/>
                <a:gd fmla="*/ 0 w 104" name="T8"/>
                <a:gd fmla="*/ 12 h 61" name="T9"/>
                <a:gd fmla="*/ 14 w 104" name="T10"/>
                <a:gd fmla="*/ 0 h 61" name="T11"/>
                <a:gd fmla="*/ 90 w 104" name="T12"/>
                <a:gd fmla="*/ 0 h 61" name="T13"/>
                <a:gd fmla="*/ 104 w 104" name="T14"/>
                <a:gd fmla="*/ 12 h 61" name="T15"/>
                <a:gd fmla="*/ 104 w 104" name="T16"/>
                <a:gd fmla="*/ 49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104">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grpSp>
      <p:sp>
        <p:nvSpPr>
          <p:cNvPr id="26" name="Content Placeholder 2"/>
          <p:cNvSpPr txBox="1"/>
          <p:nvPr/>
        </p:nvSpPr>
        <p:spPr bwMode="auto">
          <a:xfrm>
            <a:off x="5580112" y="2067694"/>
            <a:ext cx="2618577"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a:lnSpc>
                <a:spcPct val="120000"/>
              </a:lnSpc>
              <a:spcBef>
                <a:spcPct val="20000"/>
              </a:spcBef>
              <a:defRPr/>
            </a:pPr>
            <a:r>
              <a:rPr altLang="en-US" kern="0" lang="zh-CN" smtClean="0" sz="1000">
                <a:solidFill>
                  <a:srgbClr val="92D050"/>
                </a:solidFill>
                <a:latin charset="-122" pitchFamily="34" typeface="微软雅黑"/>
                <a:ea charset="-122" pitchFamily="34" typeface="微软雅黑"/>
                <a:cs typeface="Raleway Light"/>
              </a:rPr>
              <a:t>这里输入简单的文字概述里输入简单文字概述输入简单的文字概述里输入输入里这里输入简单的文字概述里输入简单</a:t>
            </a:r>
          </a:p>
        </p:txBody>
      </p:sp>
      <p:sp>
        <p:nvSpPr>
          <p:cNvPr id="27" name="Content Placeholder 2"/>
          <p:cNvSpPr txBox="1"/>
          <p:nvPr/>
        </p:nvSpPr>
        <p:spPr bwMode="auto">
          <a:xfrm>
            <a:off x="5586738" y="3463072"/>
            <a:ext cx="2618577"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a:lnSpc>
                <a:spcPct val="120000"/>
              </a:lnSpc>
              <a:spcBef>
                <a:spcPct val="20000"/>
              </a:spcBef>
              <a:defRPr/>
            </a:pPr>
            <a:r>
              <a:rPr altLang="en-US" kern="0" lang="zh-CN" smtClean="0" sz="1000">
                <a:solidFill>
                  <a:srgbClr val="92D050"/>
                </a:solidFill>
                <a:latin charset="-122" pitchFamily="34" typeface="微软雅黑"/>
                <a:ea charset="-122" pitchFamily="34" typeface="微软雅黑"/>
                <a:cs typeface="Raleway Light"/>
              </a:rPr>
              <a:t>这里输入简单的文字概述里输入简单文字概述输入简单的文字概述里输入输入里这里输入简单的文字概述里输入简单</a:t>
            </a:r>
          </a:p>
        </p:txBody>
      </p:sp>
      <p:sp>
        <p:nvSpPr>
          <p:cNvPr id="28" name="Content Placeholder 2"/>
          <p:cNvSpPr txBox="1"/>
          <p:nvPr/>
        </p:nvSpPr>
        <p:spPr bwMode="auto">
          <a:xfrm>
            <a:off x="957168" y="2908756"/>
            <a:ext cx="2618577"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a:lnSpc>
                <a:spcPct val="120000"/>
              </a:lnSpc>
              <a:spcBef>
                <a:spcPct val="20000"/>
              </a:spcBef>
              <a:defRPr/>
            </a:pPr>
            <a:r>
              <a:rPr altLang="en-US" kern="0" lang="zh-CN" smtClean="0" sz="1000">
                <a:solidFill>
                  <a:srgbClr val="92D050"/>
                </a:solidFill>
                <a:latin charset="-122" pitchFamily="34" typeface="微软雅黑"/>
                <a:ea charset="-122" pitchFamily="34" typeface="微软雅黑"/>
                <a:cs typeface="Raleway Light"/>
              </a:rPr>
              <a:t>这里输入简单的文字概述里输入简单文字概述输入简单的文字概述里输入输入里这里输入简单的文字概述里输入简单</a:t>
            </a:r>
          </a:p>
        </p:txBody>
      </p:sp>
      <p:sp>
        <p:nvSpPr>
          <p:cNvPr id="29" name="TextBox 28"/>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1428831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750"/>
                                  </p:stCondLst>
                                  <p:childTnLst>
                                    <p:set>
                                      <p:cBhvr>
                                        <p:cTn dur="1" fill="hold" id="6">
                                          <p:stCondLst>
                                            <p:cond delay="0"/>
                                          </p:stCondLst>
                                        </p:cTn>
                                        <p:tgtEl>
                                          <p:spTgt spid="11"/>
                                        </p:tgtEl>
                                        <p:attrNameLst>
                                          <p:attrName>style.visibility</p:attrName>
                                        </p:attrNameLst>
                                      </p:cBhvr>
                                      <p:to>
                                        <p:strVal val="visible"/>
                                      </p:to>
                                    </p:set>
                                    <p:anim calcmode="lin" valueType="num">
                                      <p:cBhvr>
                                        <p:cTn dur="750" fill="hold" id="7"/>
                                        <p:tgtEl>
                                          <p:spTgt spid="11"/>
                                        </p:tgtEl>
                                        <p:attrNameLst>
                                          <p:attrName>ppt_w</p:attrName>
                                        </p:attrNameLst>
                                      </p:cBhvr>
                                      <p:tavLst>
                                        <p:tav tm="0">
                                          <p:val>
                                            <p:fltVal val="0"/>
                                          </p:val>
                                        </p:tav>
                                        <p:tav tm="100000">
                                          <p:val>
                                            <p:strVal val="#ppt_w"/>
                                          </p:val>
                                        </p:tav>
                                      </p:tavLst>
                                    </p:anim>
                                    <p:anim calcmode="lin" valueType="num">
                                      <p:cBhvr>
                                        <p:cTn dur="750" fill="hold" id="8"/>
                                        <p:tgtEl>
                                          <p:spTgt spid="11"/>
                                        </p:tgtEl>
                                        <p:attrNameLst>
                                          <p:attrName>ppt_h</p:attrName>
                                        </p:attrNameLst>
                                      </p:cBhvr>
                                      <p:tavLst>
                                        <p:tav tm="0">
                                          <p:val>
                                            <p:fltVal val="0"/>
                                          </p:val>
                                        </p:tav>
                                        <p:tav tm="100000">
                                          <p:val>
                                            <p:strVal val="#ppt_h"/>
                                          </p:val>
                                        </p:tav>
                                      </p:tavLst>
                                    </p:anim>
                                    <p:anim calcmode="lin" valueType="num">
                                      <p:cBhvr>
                                        <p:cTn dur="750" fill="hold" id="9"/>
                                        <p:tgtEl>
                                          <p:spTgt spid="11"/>
                                        </p:tgtEl>
                                        <p:attrNameLst>
                                          <p:attrName>style.rotation</p:attrName>
                                        </p:attrNameLst>
                                      </p:cBhvr>
                                      <p:tavLst>
                                        <p:tav tm="0">
                                          <p:val>
                                            <p:fltVal val="90"/>
                                          </p:val>
                                        </p:tav>
                                        <p:tav tm="100000">
                                          <p:val>
                                            <p:fltVal val="0"/>
                                          </p:val>
                                        </p:tav>
                                      </p:tavLst>
                                    </p:anim>
                                    <p:animEffect filter="fade" transition="in">
                                      <p:cBhvr>
                                        <p:cTn dur="750" id="10"/>
                                        <p:tgtEl>
                                          <p:spTgt spid="11"/>
                                        </p:tgtEl>
                                      </p:cBhvr>
                                    </p:animEffect>
                                  </p:childTnLst>
                                </p:cTn>
                              </p:par>
                              <p:par>
                                <p:cTn fill="hold" grpId="0" id="11" nodeType="withEffect" presetClass="entr" presetID="42" presetSubtype="0">
                                  <p:stCondLst>
                                    <p:cond delay="1500"/>
                                  </p:stCondLst>
                                  <p:childTnLst>
                                    <p:set>
                                      <p:cBhvr>
                                        <p:cTn dur="1" fill="hold" id="12">
                                          <p:stCondLst>
                                            <p:cond delay="0"/>
                                          </p:stCondLst>
                                        </p:cTn>
                                        <p:tgtEl>
                                          <p:spTgt spid="19"/>
                                        </p:tgtEl>
                                        <p:attrNameLst>
                                          <p:attrName>style.visibility</p:attrName>
                                        </p:attrNameLst>
                                      </p:cBhvr>
                                      <p:to>
                                        <p:strVal val="visible"/>
                                      </p:to>
                                    </p:set>
                                    <p:animEffect filter="fade" transition="in">
                                      <p:cBhvr>
                                        <p:cTn dur="750" id="13"/>
                                        <p:tgtEl>
                                          <p:spTgt spid="19"/>
                                        </p:tgtEl>
                                      </p:cBhvr>
                                    </p:animEffect>
                                    <p:anim calcmode="lin" valueType="num">
                                      <p:cBhvr>
                                        <p:cTn dur="750" fill="hold" id="14"/>
                                        <p:tgtEl>
                                          <p:spTgt spid="19"/>
                                        </p:tgtEl>
                                        <p:attrNameLst>
                                          <p:attrName>ppt_x</p:attrName>
                                        </p:attrNameLst>
                                      </p:cBhvr>
                                      <p:tavLst>
                                        <p:tav tm="0">
                                          <p:val>
                                            <p:strVal val="#ppt_x"/>
                                          </p:val>
                                        </p:tav>
                                        <p:tav tm="100000">
                                          <p:val>
                                            <p:strVal val="#ppt_x"/>
                                          </p:val>
                                        </p:tav>
                                      </p:tavLst>
                                    </p:anim>
                                    <p:anim calcmode="lin" valueType="num">
                                      <p:cBhvr>
                                        <p:cTn dur="750" fill="hold" id="15"/>
                                        <p:tgtEl>
                                          <p:spTgt spid="19"/>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1500"/>
                                  </p:stCondLst>
                                  <p:childTnLst>
                                    <p:set>
                                      <p:cBhvr>
                                        <p:cTn dur="1" fill="hold" id="17">
                                          <p:stCondLst>
                                            <p:cond delay="0"/>
                                          </p:stCondLst>
                                        </p:cTn>
                                        <p:tgtEl>
                                          <p:spTgt spid="15"/>
                                        </p:tgtEl>
                                        <p:attrNameLst>
                                          <p:attrName>style.visibility</p:attrName>
                                        </p:attrNameLst>
                                      </p:cBhvr>
                                      <p:to>
                                        <p:strVal val="visible"/>
                                      </p:to>
                                    </p:set>
                                    <p:animEffect filter="fade" transition="in">
                                      <p:cBhvr>
                                        <p:cTn dur="750" id="18"/>
                                        <p:tgtEl>
                                          <p:spTgt spid="15"/>
                                        </p:tgtEl>
                                      </p:cBhvr>
                                    </p:animEffect>
                                    <p:anim calcmode="lin" valueType="num">
                                      <p:cBhvr>
                                        <p:cTn dur="750" fill="hold" id="19"/>
                                        <p:tgtEl>
                                          <p:spTgt spid="15"/>
                                        </p:tgtEl>
                                        <p:attrNameLst>
                                          <p:attrName>ppt_x</p:attrName>
                                        </p:attrNameLst>
                                      </p:cBhvr>
                                      <p:tavLst>
                                        <p:tav tm="0">
                                          <p:val>
                                            <p:strVal val="#ppt_x"/>
                                          </p:val>
                                        </p:tav>
                                        <p:tav tm="100000">
                                          <p:val>
                                            <p:strVal val="#ppt_x"/>
                                          </p:val>
                                        </p:tav>
                                      </p:tavLst>
                                    </p:anim>
                                    <p:anim calcmode="lin" valueType="num">
                                      <p:cBhvr>
                                        <p:cTn dur="750" fill="hold" id="20"/>
                                        <p:tgtEl>
                                          <p:spTgt spid="15"/>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1500"/>
                                  </p:stCondLst>
                                  <p:childTnLst>
                                    <p:set>
                                      <p:cBhvr>
                                        <p:cTn dur="1" fill="hold" id="22">
                                          <p:stCondLst>
                                            <p:cond delay="0"/>
                                          </p:stCondLst>
                                        </p:cTn>
                                        <p:tgtEl>
                                          <p:spTgt spid="20"/>
                                        </p:tgtEl>
                                        <p:attrNameLst>
                                          <p:attrName>style.visibility</p:attrName>
                                        </p:attrNameLst>
                                      </p:cBhvr>
                                      <p:to>
                                        <p:strVal val="visible"/>
                                      </p:to>
                                    </p:set>
                                    <p:animEffect filter="fade" transition="in">
                                      <p:cBhvr>
                                        <p:cTn dur="750" id="23"/>
                                        <p:tgtEl>
                                          <p:spTgt spid="20"/>
                                        </p:tgtEl>
                                      </p:cBhvr>
                                    </p:animEffect>
                                    <p:anim calcmode="lin" valueType="num">
                                      <p:cBhvr>
                                        <p:cTn dur="750" fill="hold" id="24"/>
                                        <p:tgtEl>
                                          <p:spTgt spid="20"/>
                                        </p:tgtEl>
                                        <p:attrNameLst>
                                          <p:attrName>ppt_x</p:attrName>
                                        </p:attrNameLst>
                                      </p:cBhvr>
                                      <p:tavLst>
                                        <p:tav tm="0">
                                          <p:val>
                                            <p:strVal val="#ppt_x"/>
                                          </p:val>
                                        </p:tav>
                                        <p:tav tm="100000">
                                          <p:val>
                                            <p:strVal val="#ppt_x"/>
                                          </p:val>
                                        </p:tav>
                                      </p:tavLst>
                                    </p:anim>
                                    <p:anim calcmode="lin" valueType="num">
                                      <p:cBhvr>
                                        <p:cTn dur="750" fill="hold" id="25"/>
                                        <p:tgtEl>
                                          <p:spTgt spid="20"/>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4">
                                  <p:stCondLst>
                                    <p:cond delay="2750"/>
                                  </p:stCondLst>
                                  <p:childTnLst>
                                    <p:set>
                                      <p:cBhvr>
                                        <p:cTn dur="1" fill="hold" id="27">
                                          <p:stCondLst>
                                            <p:cond delay="0"/>
                                          </p:stCondLst>
                                        </p:cTn>
                                        <p:tgtEl>
                                          <p:spTgt spid="5"/>
                                        </p:tgtEl>
                                        <p:attrNameLst>
                                          <p:attrName>style.visibility</p:attrName>
                                        </p:attrNameLst>
                                      </p:cBhvr>
                                      <p:to>
                                        <p:strVal val="visible"/>
                                      </p:to>
                                    </p:set>
                                    <p:animEffect filter="wipe(down)" transition="in">
                                      <p:cBhvr>
                                        <p:cTn dur="500" id="28"/>
                                        <p:tgtEl>
                                          <p:spTgt spid="5"/>
                                        </p:tgtEl>
                                      </p:cBhvr>
                                    </p:animEffect>
                                  </p:childTnLst>
                                </p:cTn>
                              </p:par>
                              <p:par>
                                <p:cTn fill="hold" grpId="0" id="29" nodeType="withEffect" presetClass="entr" presetID="22" presetSubtype="4">
                                  <p:stCondLst>
                                    <p:cond delay="2750"/>
                                  </p:stCondLst>
                                  <p:childTnLst>
                                    <p:set>
                                      <p:cBhvr>
                                        <p:cTn dur="1" fill="hold" id="30">
                                          <p:stCondLst>
                                            <p:cond delay="0"/>
                                          </p:stCondLst>
                                        </p:cTn>
                                        <p:tgtEl>
                                          <p:spTgt spid="6"/>
                                        </p:tgtEl>
                                        <p:attrNameLst>
                                          <p:attrName>style.visibility</p:attrName>
                                        </p:attrNameLst>
                                      </p:cBhvr>
                                      <p:to>
                                        <p:strVal val="visible"/>
                                      </p:to>
                                    </p:set>
                                    <p:animEffect filter="wipe(down)" transition="in">
                                      <p:cBhvr>
                                        <p:cTn dur="500" id="31"/>
                                        <p:tgtEl>
                                          <p:spTgt spid="6"/>
                                        </p:tgtEl>
                                      </p:cBhvr>
                                    </p:animEffect>
                                  </p:childTnLst>
                                </p:cTn>
                              </p:par>
                              <p:par>
                                <p:cTn fill="hold" grpId="0" id="32" nodeType="withEffect" presetClass="entr" presetID="22" presetSubtype="8">
                                  <p:stCondLst>
                                    <p:cond delay="2250"/>
                                  </p:stCondLst>
                                  <p:childTnLst>
                                    <p:set>
                                      <p:cBhvr>
                                        <p:cTn dur="1" fill="hold" id="33">
                                          <p:stCondLst>
                                            <p:cond delay="0"/>
                                          </p:stCondLst>
                                        </p:cTn>
                                        <p:tgtEl>
                                          <p:spTgt spid="9"/>
                                        </p:tgtEl>
                                        <p:attrNameLst>
                                          <p:attrName>style.visibility</p:attrName>
                                        </p:attrNameLst>
                                      </p:cBhvr>
                                      <p:to>
                                        <p:strVal val="visible"/>
                                      </p:to>
                                    </p:set>
                                    <p:animEffect filter="wipe(left)" transition="in">
                                      <p:cBhvr>
                                        <p:cTn dur="500" id="34"/>
                                        <p:tgtEl>
                                          <p:spTgt spid="9"/>
                                        </p:tgtEl>
                                      </p:cBhvr>
                                    </p:animEffect>
                                  </p:childTnLst>
                                </p:cTn>
                              </p:par>
                              <p:par>
                                <p:cTn fill="hold" grpId="0" id="35" nodeType="withEffect" presetClass="entr" presetID="22" presetSubtype="8">
                                  <p:stCondLst>
                                    <p:cond delay="225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par>
                                <p:cTn fill="hold" grpId="0" id="38" nodeType="withEffect" presetClass="entr" presetID="22" presetSubtype="4">
                                  <p:stCondLst>
                                    <p:cond delay="2750"/>
                                  </p:stCondLst>
                                  <p:childTnLst>
                                    <p:set>
                                      <p:cBhvr>
                                        <p:cTn dur="1" fill="hold" id="39">
                                          <p:stCondLst>
                                            <p:cond delay="0"/>
                                          </p:stCondLst>
                                        </p:cTn>
                                        <p:tgtEl>
                                          <p:spTgt spid="7"/>
                                        </p:tgtEl>
                                        <p:attrNameLst>
                                          <p:attrName>style.visibility</p:attrName>
                                        </p:attrNameLst>
                                      </p:cBhvr>
                                      <p:to>
                                        <p:strVal val="visible"/>
                                      </p:to>
                                    </p:set>
                                    <p:animEffect filter="wipe(down)" transition="in">
                                      <p:cBhvr>
                                        <p:cTn dur="500" id="40"/>
                                        <p:tgtEl>
                                          <p:spTgt spid="7"/>
                                        </p:tgtEl>
                                      </p:cBhvr>
                                    </p:animEffect>
                                  </p:childTnLst>
                                </p:cTn>
                              </p:par>
                              <p:par>
                                <p:cTn fill="hold" grpId="0" id="41" nodeType="withEffect" presetClass="entr" presetID="22" presetSubtype="2">
                                  <p:stCondLst>
                                    <p:cond delay="2250"/>
                                  </p:stCondLst>
                                  <p:childTnLst>
                                    <p:set>
                                      <p:cBhvr>
                                        <p:cTn dur="1" fill="hold" id="42">
                                          <p:stCondLst>
                                            <p:cond delay="0"/>
                                          </p:stCondLst>
                                        </p:cTn>
                                        <p:tgtEl>
                                          <p:spTgt spid="8"/>
                                        </p:tgtEl>
                                        <p:attrNameLst>
                                          <p:attrName>style.visibility</p:attrName>
                                        </p:attrNameLst>
                                      </p:cBhvr>
                                      <p:to>
                                        <p:strVal val="visible"/>
                                      </p:to>
                                    </p:set>
                                    <p:animEffect filter="wipe(right)" transition="in">
                                      <p:cBhvr>
                                        <p:cTn dur="500" id="43"/>
                                        <p:tgtEl>
                                          <p:spTgt spid="8"/>
                                        </p:tgtEl>
                                      </p:cBhvr>
                                    </p:animEffect>
                                  </p:childTnLst>
                                </p:cTn>
                              </p:par>
                            </p:childTnLst>
                          </p:cTn>
                        </p:par>
                        <p:par>
                          <p:cTn fill="hold" id="44" nodeType="afterGroup">
                            <p:stCondLst>
                              <p:cond delay="3250"/>
                            </p:stCondLst>
                            <p:childTnLst>
                              <p:par>
                                <p:cTn fill="hold" grpId="0" id="45" nodeType="afterEffect" presetClass="entr" presetID="9"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dissolve" transition="in">
                                      <p:cBhvr>
                                        <p:cTn dur="500" id="47"/>
                                        <p:tgtEl>
                                          <p:spTgt spid="26"/>
                                        </p:tgtEl>
                                      </p:cBhvr>
                                    </p:animEffect>
                                  </p:childTnLst>
                                </p:cTn>
                              </p:par>
                              <p:par>
                                <p:cTn fill="hold" grpId="0" id="48" nodeType="withEffect" presetClass="entr" presetID="9" presetSubtype="0">
                                  <p:stCondLst>
                                    <p:cond delay="0"/>
                                  </p:stCondLst>
                                  <p:childTnLst>
                                    <p:set>
                                      <p:cBhvr>
                                        <p:cTn dur="1" fill="hold" id="49">
                                          <p:stCondLst>
                                            <p:cond delay="0"/>
                                          </p:stCondLst>
                                        </p:cTn>
                                        <p:tgtEl>
                                          <p:spTgt spid="27"/>
                                        </p:tgtEl>
                                        <p:attrNameLst>
                                          <p:attrName>style.visibility</p:attrName>
                                        </p:attrNameLst>
                                      </p:cBhvr>
                                      <p:to>
                                        <p:strVal val="visible"/>
                                      </p:to>
                                    </p:set>
                                    <p:animEffect filter="dissolve" transition="in">
                                      <p:cBhvr>
                                        <p:cTn dur="500" id="50"/>
                                        <p:tgtEl>
                                          <p:spTgt spid="27"/>
                                        </p:tgtEl>
                                      </p:cBhvr>
                                    </p:animEffect>
                                  </p:childTnLst>
                                </p:cTn>
                              </p:par>
                              <p:par>
                                <p:cTn fill="hold" grpId="0" id="51" nodeType="withEffect" presetClass="entr" presetID="9" presetSubtype="0">
                                  <p:stCondLst>
                                    <p:cond delay="0"/>
                                  </p:stCondLst>
                                  <p:childTnLst>
                                    <p:set>
                                      <p:cBhvr>
                                        <p:cTn dur="1" fill="hold" id="52">
                                          <p:stCondLst>
                                            <p:cond delay="0"/>
                                          </p:stCondLst>
                                        </p:cTn>
                                        <p:tgtEl>
                                          <p:spTgt spid="28"/>
                                        </p:tgtEl>
                                        <p:attrNameLst>
                                          <p:attrName>style.visibility</p:attrName>
                                        </p:attrNameLst>
                                      </p:cBhvr>
                                      <p:to>
                                        <p:strVal val="visible"/>
                                      </p:to>
                                    </p:set>
                                    <p:animEffect filter="dissolve" transition="in">
                                      <p:cBhvr>
                                        <p:cTn dur="500" id="5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9"/>
      <p:bldP grpId="0" spid="26"/>
      <p:bldP grpId="0" spid="27"/>
      <p:bldP grpId="0"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a:off x="3794125" y="1495971"/>
            <a:ext cx="665163" cy="649287"/>
          </a:xfrm>
          <a:custGeom>
            <a:gdLst>
              <a:gd fmla="*/ 158 w 524" name="T0"/>
              <a:gd fmla="*/ 0 h 423" name="T1"/>
              <a:gd fmla="*/ 365 w 524" name="T2"/>
              <a:gd fmla="*/ 0 h 423" name="T3"/>
              <a:gd fmla="*/ 366 w 524" name="T4"/>
              <a:gd fmla="*/ 0 h 423" name="T5"/>
              <a:gd fmla="*/ 366 w 524" name="T6"/>
              <a:gd fmla="*/ 0 h 423" name="T7"/>
              <a:gd fmla="*/ 523 w 524" name="T8"/>
              <a:gd fmla="*/ 157 h 423" name="T9"/>
              <a:gd fmla="*/ 524 w 524" name="T10"/>
              <a:gd fmla="*/ 423 h 423" name="T11"/>
              <a:gd fmla="*/ 388 w 524" name="T12"/>
              <a:gd fmla="*/ 321 h 423" name="T13"/>
              <a:gd fmla="*/ 158 w 524" name="T14"/>
              <a:gd fmla="*/ 316 h 423" name="T15"/>
              <a:gd fmla="*/ 0 w 524" name="T16"/>
              <a:gd fmla="*/ 158 h 423" name="T17"/>
              <a:gd fmla="*/ 158 w 524" name="T18"/>
              <a:gd fmla="*/ 0 h 4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524">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rgbClr val="AED30B"/>
          </a:solid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mtClean="0" spc="0" strike="noStrike" sz="1100" u="none">
                <a:ln>
                  <a:noFill/>
                </a:ln>
                <a:solidFill>
                  <a:schemeClr val="bg1"/>
                </a:solidFill>
                <a:effectLst/>
                <a:uLnTx/>
                <a:uFillTx/>
                <a:latin charset="0" typeface="Roboto Bold"/>
              </a:rPr>
              <a:t>05</a:t>
            </a:r>
          </a:p>
        </p:txBody>
      </p:sp>
      <p:sp>
        <p:nvSpPr>
          <p:cNvPr id="3" name="Freeform 8"/>
          <p:cNvSpPr/>
          <p:nvPr/>
        </p:nvSpPr>
        <p:spPr bwMode="auto">
          <a:xfrm>
            <a:off x="3300413" y="2064296"/>
            <a:ext cx="1158875" cy="1128712"/>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AED30B"/>
          </a:solid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mtClean="0" spc="0" strike="noStrike" sz="2200" u="none">
                <a:ln>
                  <a:noFill/>
                </a:ln>
                <a:solidFill>
                  <a:schemeClr val="bg1"/>
                </a:solidFill>
                <a:effectLst/>
                <a:uLnTx/>
                <a:uFillTx/>
                <a:latin charset="0" typeface="Roboto Bold"/>
              </a:rPr>
              <a:t>03</a:t>
            </a:r>
          </a:p>
        </p:txBody>
      </p:sp>
      <p:sp>
        <p:nvSpPr>
          <p:cNvPr id="4" name="Freeform 9"/>
          <p:cNvSpPr/>
          <p:nvPr/>
        </p:nvSpPr>
        <p:spPr bwMode="auto">
          <a:xfrm>
            <a:off x="3300413" y="3021558"/>
            <a:ext cx="1158875" cy="1128713"/>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AED30B"/>
          </a:solid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mtClean="0" spc="0" strike="noStrike" sz="2600" u="none">
                <a:ln>
                  <a:noFill/>
                </a:ln>
                <a:solidFill>
                  <a:schemeClr val="bg1"/>
                </a:solidFill>
                <a:effectLst/>
                <a:uLnTx/>
                <a:uFillTx/>
                <a:latin charset="0" typeface="Roboto Bold"/>
              </a:rPr>
              <a:t>01</a:t>
            </a:r>
          </a:p>
        </p:txBody>
      </p:sp>
      <p:sp>
        <p:nvSpPr>
          <p:cNvPr id="5" name="Freeform 10"/>
          <p:cNvSpPr/>
          <p:nvPr/>
        </p:nvSpPr>
        <p:spPr bwMode="auto">
          <a:xfrm>
            <a:off x="4481513" y="3023146"/>
            <a:ext cx="1460500" cy="1420812"/>
          </a:xfrm>
          <a:custGeom>
            <a:gdLst>
              <a:gd fmla="*/ 1020384 w 1151" name="T0"/>
              <a:gd fmla="*/ 0 h 926" name="T1"/>
              <a:gd fmla="*/ 442928 w 1151" name="T2"/>
              <a:gd fmla="*/ 0 h 926" name="T3"/>
              <a:gd fmla="*/ 441659 w 1151" name="T4"/>
              <a:gd fmla="*/ 0 h 926" name="T5"/>
              <a:gd fmla="*/ 440390 w 1151" name="T6"/>
              <a:gd fmla="*/ 0 h 926" name="T7"/>
              <a:gd fmla="*/ 3807 w 1151" name="T8"/>
              <a:gd fmla="*/ 529890 h 926" name="T9"/>
              <a:gd fmla="*/ 0 w 1151" name="T10"/>
              <a:gd fmla="*/ 1422256 h 926" name="T11"/>
              <a:gd fmla="*/ 378202 w 1151" name="T12"/>
              <a:gd fmla="*/ 1079747 h 926" name="T13"/>
              <a:gd fmla="*/ 1020384 w 1151" name="T14"/>
              <a:gd fmla="*/ 1064388 h 926" name="T15"/>
              <a:gd fmla="*/ 1460774 w 1151" name="T16"/>
              <a:gd fmla="*/ 532962 h 926" name="T17"/>
              <a:gd fmla="*/ 1020384 w 1151" name="T18"/>
              <a:gd fmla="*/ 0 h 9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51" name="T30"/>
              <a:gd fmla="*/ 0 h 926" name="T31"/>
              <a:gd fmla="*/ 1151 w 1151" name="T32"/>
              <a:gd fmla="*/ 926 h 9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24" w="1151">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rgbClr val="AED30B"/>
          </a:solidFill>
          <a:ln>
            <a:noFill/>
          </a:ln>
          <a:effectLst/>
          <a:ex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mtClean="0" spc="0" strike="noStrike" sz="3000" u="none">
                <a:ln>
                  <a:noFill/>
                </a:ln>
                <a:solidFill>
                  <a:schemeClr val="bg1"/>
                </a:solidFill>
                <a:effectLst/>
                <a:uLnTx/>
                <a:uFillTx/>
                <a:latin charset="0" typeface="Roboto Bold"/>
              </a:rPr>
              <a:t>02</a:t>
            </a:r>
          </a:p>
        </p:txBody>
      </p:sp>
      <p:sp>
        <p:nvSpPr>
          <p:cNvPr id="6" name="Freeform 6"/>
          <p:cNvSpPr/>
          <p:nvPr/>
        </p:nvSpPr>
        <p:spPr bwMode="auto">
          <a:xfrm>
            <a:off x="4481513" y="1253083"/>
            <a:ext cx="969962" cy="944563"/>
          </a:xfrm>
          <a:custGeom>
            <a:gdLst>
              <a:gd fmla="*/ 534 w 764" name="T0"/>
              <a:gd fmla="*/ 0 h 615" name="T1"/>
              <a:gd fmla="*/ 232 w 764" name="T2"/>
              <a:gd fmla="*/ 0 h 615" name="T3"/>
              <a:gd fmla="*/ 231 w 764" name="T4"/>
              <a:gd fmla="*/ 0 h 615" name="T5"/>
              <a:gd fmla="*/ 230 w 764" name="T6"/>
              <a:gd fmla="*/ 0 h 615" name="T7"/>
              <a:gd fmla="*/ 2 w 764" name="T8"/>
              <a:gd fmla="*/ 229 h 615" name="T9"/>
              <a:gd fmla="*/ 0 w 764" name="T10"/>
              <a:gd fmla="*/ 615 h 615" name="T11"/>
              <a:gd fmla="*/ 198 w 764" name="T12"/>
              <a:gd fmla="*/ 466 h 615" name="T13"/>
              <a:gd fmla="*/ 534 w 764" name="T14"/>
              <a:gd fmla="*/ 460 h 615" name="T15"/>
              <a:gd fmla="*/ 764 w 764" name="T16"/>
              <a:gd fmla="*/ 230 h 615" name="T17"/>
              <a:gd fmla="*/ 534 w 764" name="T18"/>
              <a:gd fmla="*/ 0 h 6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5" w="764">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rgbClr val="AED30B"/>
          </a:solid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mtClean="0" spc="0" strike="noStrike" sz="1500" u="none">
                <a:ln>
                  <a:noFill/>
                </a:ln>
                <a:solidFill>
                  <a:schemeClr val="bg1"/>
                </a:solidFill>
                <a:effectLst/>
                <a:uLnTx/>
                <a:uFillTx/>
                <a:latin charset="0" typeface="Roboto Bold"/>
              </a:rPr>
              <a:t>06</a:t>
            </a:r>
          </a:p>
        </p:txBody>
      </p:sp>
      <p:sp>
        <p:nvSpPr>
          <p:cNvPr id="7" name="Freeform 5"/>
          <p:cNvSpPr/>
          <p:nvPr/>
        </p:nvSpPr>
        <p:spPr bwMode="auto">
          <a:xfrm>
            <a:off x="4481513" y="2064296"/>
            <a:ext cx="1160462" cy="1128712"/>
          </a:xfrm>
          <a:custGeom>
            <a:gdLst>
              <a:gd fmla="*/ 639 w 914" name="T0"/>
              <a:gd fmla="*/ 0 h 735" name="T1"/>
              <a:gd fmla="*/ 277 w 914" name="T2"/>
              <a:gd fmla="*/ 0 h 735" name="T3"/>
              <a:gd fmla="*/ 276 w 914" name="T4"/>
              <a:gd fmla="*/ 0 h 735" name="T5"/>
              <a:gd fmla="*/ 275 w 914" name="T6"/>
              <a:gd fmla="*/ 0 h 735" name="T7"/>
              <a:gd fmla="*/ 2 w 914" name="T8"/>
              <a:gd fmla="*/ 273 h 735" name="T9"/>
              <a:gd fmla="*/ 0 w 914" name="T10"/>
              <a:gd fmla="*/ 735 h 735" name="T11"/>
              <a:gd fmla="*/ 237 w 914" name="T12"/>
              <a:gd fmla="*/ 557 h 735" name="T13"/>
              <a:gd fmla="*/ 639 w 914" name="T14"/>
              <a:gd fmla="*/ 550 h 735" name="T15"/>
              <a:gd fmla="*/ 914 w 914" name="T16"/>
              <a:gd fmla="*/ 275 h 735" name="T17"/>
              <a:gd fmla="*/ 639 w 914"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4">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AED30B"/>
          </a:solid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mtClean="0" spc="0" strike="noStrike" sz="2200" u="none">
                <a:ln>
                  <a:noFill/>
                </a:ln>
                <a:solidFill>
                  <a:schemeClr val="bg1"/>
                </a:solidFill>
                <a:effectLst/>
                <a:uLnTx/>
                <a:uFillTx/>
                <a:latin charset="0" typeface="Roboto Bold"/>
              </a:rPr>
              <a:t>04</a:t>
            </a:r>
          </a:p>
        </p:txBody>
      </p:sp>
      <p:grpSp>
        <p:nvGrpSpPr>
          <p:cNvPr id="8" name="Group 121"/>
          <p:cNvGrpSpPr/>
          <p:nvPr/>
        </p:nvGrpSpPr>
        <p:grpSpPr>
          <a:xfrm>
            <a:off x="683568" y="3359696"/>
            <a:ext cx="2520280" cy="712787"/>
            <a:chOff x="704636" y="5373216"/>
            <a:chExt cx="3359467" cy="950506"/>
          </a:xfrm>
        </p:grpSpPr>
        <p:sp>
          <p:nvSpPr>
            <p:cNvPr id="9" name="Text Placeholder 2"/>
            <p:cNvSpPr txBox="1"/>
            <p:nvPr/>
          </p:nvSpPr>
          <p:spPr>
            <a:xfrm>
              <a:off x="704636" y="5373216"/>
              <a:ext cx="2692898" cy="950506"/>
            </a:xfrm>
            <a:prstGeom prst="rect">
              <a:avLst/>
            </a:prstGeom>
          </p:spPr>
          <p:txBody>
            <a:bodyPr bIns="34290" lIns="68580" rIns="68580" tIns="34290">
              <a:normAutofit fontScale="825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algn="r" defTabSz="685663" lvl="0">
                <a:spcBef>
                  <a:spcPct val="20000"/>
                </a:spcBef>
                <a:defRPr/>
              </a:pPr>
              <a:r>
                <a:rPr altLang="en-US" b="1" kern="0" lang="zh-CN">
                  <a:solidFill>
                    <a:srgbClr val="92D050"/>
                  </a:solidFill>
                  <a:latin charset="-122" pitchFamily="34" typeface="微软雅黑"/>
                  <a:ea charset="-122" pitchFamily="34" typeface="微软雅黑"/>
                  <a:cs typeface="Raleway"/>
                </a:rPr>
                <a:t>输入你的标题</a:t>
              </a:r>
            </a:p>
            <a:p>
              <a:pPr algn="r" defTabSz="685663" lvl="0">
                <a:spcBef>
                  <a:spcPct val="20000"/>
                </a:spcBef>
                <a:defRPr/>
              </a:pPr>
              <a:r>
                <a:rPr altLang="en-US" b="1" kern="0" lang="zh-CN">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10" name="Oval 123"/>
            <p:cNvSpPr/>
            <p:nvPr/>
          </p:nvSpPr>
          <p:spPr>
            <a:xfrm>
              <a:off x="3431391" y="5476945"/>
              <a:ext cx="632712" cy="632966"/>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000" u="none">
                  <a:ln>
                    <a:noFill/>
                  </a:ln>
                  <a:solidFill>
                    <a:schemeClr val="bg1"/>
                  </a:solidFill>
                  <a:effectLst/>
                  <a:uLnTx/>
                  <a:uFillTx/>
                  <a:latin charset="-122" pitchFamily="34" typeface="微软雅黑"/>
                  <a:ea charset="-122" pitchFamily="34" typeface="微软雅黑"/>
                  <a:cs typeface="Roboto Bold"/>
                </a:rPr>
                <a:t>01</a:t>
              </a:r>
            </a:p>
          </p:txBody>
        </p:sp>
      </p:grpSp>
      <p:grpSp>
        <p:nvGrpSpPr>
          <p:cNvPr id="11" name="Group 124"/>
          <p:cNvGrpSpPr/>
          <p:nvPr/>
        </p:nvGrpSpPr>
        <p:grpSpPr>
          <a:xfrm>
            <a:off x="6012159" y="3359696"/>
            <a:ext cx="2550744" cy="712787"/>
            <a:chOff x="8199905" y="5373216"/>
            <a:chExt cx="3400075" cy="950506"/>
          </a:xfrm>
        </p:grpSpPr>
        <p:sp>
          <p:nvSpPr>
            <p:cNvPr id="12" name="Text Placeholder 2"/>
            <p:cNvSpPr txBox="1"/>
            <p:nvPr/>
          </p:nvSpPr>
          <p:spPr>
            <a:xfrm>
              <a:off x="8866477" y="5373216"/>
              <a:ext cx="2733503" cy="950506"/>
            </a:xfrm>
            <a:prstGeom prst="rect">
              <a:avLst/>
            </a:prstGeom>
          </p:spPr>
          <p:txBody>
            <a:bodyPr bIns="34290" lIns="68580" rIns="68580" tIns="34290">
              <a:normAutofit fontScale="825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defTabSz="685663" lvl="0">
                <a:spcBef>
                  <a:spcPct val="20000"/>
                </a:spcBef>
                <a:defRPr/>
              </a:pPr>
              <a:r>
                <a:rPr altLang="en-US" b="1" kern="0" lang="zh-CN">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13" name="Oval 126"/>
            <p:cNvSpPr/>
            <p:nvPr/>
          </p:nvSpPr>
          <p:spPr>
            <a:xfrm>
              <a:off x="8199905" y="5476945"/>
              <a:ext cx="632713" cy="632966"/>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000" u="none">
                  <a:ln>
                    <a:noFill/>
                  </a:ln>
                  <a:solidFill>
                    <a:schemeClr val="bg1"/>
                  </a:solidFill>
                  <a:effectLst/>
                  <a:uLnTx/>
                  <a:uFillTx/>
                  <a:latin charset="-122" pitchFamily="34" typeface="微软雅黑"/>
                  <a:ea charset="-122" pitchFamily="34" typeface="微软雅黑"/>
                  <a:cs typeface="Roboto Bold"/>
                </a:rPr>
                <a:t>02</a:t>
              </a:r>
            </a:p>
          </p:txBody>
        </p:sp>
      </p:grpSp>
      <p:grpSp>
        <p:nvGrpSpPr>
          <p:cNvPr id="14" name="Group 127"/>
          <p:cNvGrpSpPr/>
          <p:nvPr/>
        </p:nvGrpSpPr>
        <p:grpSpPr>
          <a:xfrm>
            <a:off x="683568" y="2481808"/>
            <a:ext cx="2520280" cy="712788"/>
            <a:chOff x="704636" y="4204186"/>
            <a:chExt cx="3359467" cy="950506"/>
          </a:xfrm>
        </p:grpSpPr>
        <p:sp>
          <p:nvSpPr>
            <p:cNvPr id="15" name="Text Placeholder 2"/>
            <p:cNvSpPr txBox="1"/>
            <p:nvPr/>
          </p:nvSpPr>
          <p:spPr>
            <a:xfrm>
              <a:off x="704636" y="4204186"/>
              <a:ext cx="2692897" cy="950506"/>
            </a:xfrm>
            <a:prstGeom prst="rect">
              <a:avLst/>
            </a:prstGeom>
          </p:spPr>
          <p:txBody>
            <a:bodyPr bIns="34290" lIns="68580" rIns="68580" tIns="34290">
              <a:normAutofit fontScale="775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algn="r" defTabSz="685663" lvl="0">
                <a:spcBef>
                  <a:spcPct val="20000"/>
                </a:spcBef>
                <a:defRPr/>
              </a:pPr>
              <a:r>
                <a:rPr altLang="en-US" b="1" kern="0" lang="zh-CN" sz="1300">
                  <a:solidFill>
                    <a:srgbClr val="92D050"/>
                  </a:solidFill>
                  <a:latin charset="-122" pitchFamily="34" typeface="微软雅黑"/>
                  <a:ea charset="-122" pitchFamily="34" typeface="微软雅黑"/>
                  <a:cs typeface="Raleway"/>
                </a:rPr>
                <a:t>输入你的标题</a:t>
              </a:r>
            </a:p>
            <a:p>
              <a:pPr algn="r" defTabSz="685663" lvl="0">
                <a:spcBef>
                  <a:spcPct val="20000"/>
                </a:spcBef>
                <a:defRPr/>
              </a:pPr>
              <a:r>
                <a:rPr altLang="en-US" b="1" kern="0" lang="zh-CN" sz="13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16" name="Oval 129"/>
            <p:cNvSpPr/>
            <p:nvPr/>
          </p:nvSpPr>
          <p:spPr>
            <a:xfrm>
              <a:off x="3431391" y="4252876"/>
              <a:ext cx="632712" cy="632964"/>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000" u="none">
                  <a:ln>
                    <a:noFill/>
                  </a:ln>
                  <a:solidFill>
                    <a:schemeClr val="bg1"/>
                  </a:solidFill>
                  <a:effectLst/>
                  <a:uLnTx/>
                  <a:uFillTx/>
                  <a:latin charset="-122" pitchFamily="34" typeface="微软雅黑"/>
                  <a:ea charset="-122" pitchFamily="34" typeface="微软雅黑"/>
                  <a:cs typeface="Roboto Bold"/>
                </a:rPr>
                <a:t>03</a:t>
              </a:r>
            </a:p>
          </p:txBody>
        </p:sp>
      </p:grpSp>
      <p:grpSp>
        <p:nvGrpSpPr>
          <p:cNvPr id="17" name="Group 130"/>
          <p:cNvGrpSpPr/>
          <p:nvPr/>
        </p:nvGrpSpPr>
        <p:grpSpPr>
          <a:xfrm>
            <a:off x="6012159" y="2440533"/>
            <a:ext cx="2533096" cy="712788"/>
            <a:chOff x="8199905" y="4149080"/>
            <a:chExt cx="3376550" cy="950506"/>
          </a:xfrm>
        </p:grpSpPr>
        <p:sp>
          <p:nvSpPr>
            <p:cNvPr id="18" name="Text Placeholder 2"/>
            <p:cNvSpPr txBox="1"/>
            <p:nvPr/>
          </p:nvSpPr>
          <p:spPr>
            <a:xfrm>
              <a:off x="8866477" y="4149080"/>
              <a:ext cx="2709978" cy="950506"/>
            </a:xfrm>
            <a:prstGeom prst="rect">
              <a:avLst/>
            </a:prstGeom>
          </p:spPr>
          <p:txBody>
            <a:bodyPr bIns="34290" lIns="68580" rIns="68580" tIns="34290">
              <a:normAutofit fontScale="700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19" name="Oval 132"/>
            <p:cNvSpPr/>
            <p:nvPr/>
          </p:nvSpPr>
          <p:spPr>
            <a:xfrm>
              <a:off x="8199905" y="4252811"/>
              <a:ext cx="632713" cy="632964"/>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000" u="none">
                  <a:ln>
                    <a:noFill/>
                  </a:ln>
                  <a:solidFill>
                    <a:schemeClr val="bg1"/>
                  </a:solidFill>
                  <a:effectLst/>
                  <a:uLnTx/>
                  <a:uFillTx/>
                  <a:latin charset="-122" pitchFamily="34" typeface="微软雅黑"/>
                  <a:ea charset="-122" pitchFamily="34" typeface="微软雅黑"/>
                  <a:cs typeface="Roboto Bold"/>
                </a:rPr>
                <a:t>04</a:t>
              </a:r>
            </a:p>
          </p:txBody>
        </p:sp>
      </p:grpSp>
      <p:grpSp>
        <p:nvGrpSpPr>
          <p:cNvPr id="20" name="Group 133"/>
          <p:cNvGrpSpPr/>
          <p:nvPr/>
        </p:nvGrpSpPr>
        <p:grpSpPr>
          <a:xfrm>
            <a:off x="683568" y="1607095"/>
            <a:ext cx="2520280" cy="712787"/>
            <a:chOff x="704636" y="3037653"/>
            <a:chExt cx="3359467" cy="950506"/>
          </a:xfrm>
        </p:grpSpPr>
        <p:sp>
          <p:nvSpPr>
            <p:cNvPr id="21" name="Text Placeholder 2"/>
            <p:cNvSpPr txBox="1"/>
            <p:nvPr/>
          </p:nvSpPr>
          <p:spPr>
            <a:xfrm>
              <a:off x="704636" y="3037653"/>
              <a:ext cx="2692898" cy="950506"/>
            </a:xfrm>
            <a:prstGeom prst="rect">
              <a:avLst/>
            </a:prstGeom>
          </p:spPr>
          <p:txBody>
            <a:bodyPr bIns="34290" lIns="68580" rIns="68580" tIns="34290">
              <a:normAutofit fontScale="775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algn="r" defTabSz="685663" lvl="0">
                <a:spcBef>
                  <a:spcPct val="20000"/>
                </a:spcBef>
                <a:defRPr/>
              </a:pPr>
              <a:r>
                <a:rPr altLang="en-US" b="1" kern="0" lang="zh-CN" sz="1300">
                  <a:solidFill>
                    <a:srgbClr val="92D050"/>
                  </a:solidFill>
                  <a:latin charset="-122" pitchFamily="34" typeface="微软雅黑"/>
                  <a:ea charset="-122" pitchFamily="34" typeface="微软雅黑"/>
                  <a:cs typeface="Raleway"/>
                </a:rPr>
                <a:t>输入你的标题</a:t>
              </a:r>
            </a:p>
            <a:p>
              <a:pPr algn="r" defTabSz="685663" lvl="0">
                <a:spcBef>
                  <a:spcPct val="20000"/>
                </a:spcBef>
                <a:defRPr/>
              </a:pPr>
              <a:r>
                <a:rPr altLang="en-US" b="1" kern="0" lang="zh-CN" sz="13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22" name="Oval 135"/>
            <p:cNvSpPr/>
            <p:nvPr/>
          </p:nvSpPr>
          <p:spPr>
            <a:xfrm>
              <a:off x="3431391" y="3196424"/>
              <a:ext cx="632712" cy="632966"/>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000" u="none">
                  <a:ln>
                    <a:noFill/>
                  </a:ln>
                  <a:solidFill>
                    <a:schemeClr val="bg1"/>
                  </a:solidFill>
                  <a:effectLst/>
                  <a:uLnTx/>
                  <a:uFillTx/>
                  <a:latin charset="-122" pitchFamily="34" typeface="微软雅黑"/>
                  <a:ea charset="-122" pitchFamily="34" typeface="微软雅黑"/>
                  <a:cs typeface="Roboto Bold"/>
                </a:rPr>
                <a:t>05</a:t>
              </a:r>
            </a:p>
          </p:txBody>
        </p:sp>
      </p:grpSp>
      <p:grpSp>
        <p:nvGrpSpPr>
          <p:cNvPr id="23" name="Group 136"/>
          <p:cNvGrpSpPr/>
          <p:nvPr/>
        </p:nvGrpSpPr>
        <p:grpSpPr>
          <a:xfrm>
            <a:off x="6012159" y="1673771"/>
            <a:ext cx="2533096" cy="712787"/>
            <a:chOff x="8199905" y="3126566"/>
            <a:chExt cx="3376551" cy="950506"/>
          </a:xfrm>
        </p:grpSpPr>
        <p:sp>
          <p:nvSpPr>
            <p:cNvPr id="24" name="Text Placeholder 2"/>
            <p:cNvSpPr txBox="1"/>
            <p:nvPr/>
          </p:nvSpPr>
          <p:spPr>
            <a:xfrm>
              <a:off x="8866476" y="3126566"/>
              <a:ext cx="2709980" cy="950506"/>
            </a:xfrm>
            <a:prstGeom prst="rect">
              <a:avLst/>
            </a:prstGeom>
          </p:spPr>
          <p:txBody>
            <a:bodyPr bIns="34290" lIns="68580" rIns="68580" tIns="34290">
              <a:normAutofit fontScale="700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25" name="Oval 138"/>
            <p:cNvSpPr/>
            <p:nvPr/>
          </p:nvSpPr>
          <p:spPr>
            <a:xfrm>
              <a:off x="8199905" y="3196424"/>
              <a:ext cx="632713" cy="632966"/>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000" u="none">
                  <a:ln>
                    <a:noFill/>
                  </a:ln>
                  <a:solidFill>
                    <a:schemeClr val="bg1"/>
                  </a:solidFill>
                  <a:effectLst/>
                  <a:uLnTx/>
                  <a:uFillTx/>
                  <a:latin charset="-122" pitchFamily="34" typeface="微软雅黑"/>
                  <a:ea charset="-122" pitchFamily="34" typeface="微软雅黑"/>
                  <a:cs typeface="Roboto Bold"/>
                </a:rPr>
                <a:t>06</a:t>
              </a:r>
            </a:p>
          </p:txBody>
        </p:sp>
      </p:grpSp>
      <p:sp>
        <p:nvSpPr>
          <p:cNvPr id="26" name="TextBox 25"/>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8749733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22" presetSubtype="2">
                                  <p:stCondLst>
                                    <p:cond delay="0"/>
                                  </p:stCondLst>
                                  <p:childTnLst>
                                    <p:set>
                                      <p:cBhvr>
                                        <p:cTn dur="1" fill="hold" id="22">
                                          <p:stCondLst>
                                            <p:cond delay="0"/>
                                          </p:stCondLst>
                                        </p:cTn>
                                        <p:tgtEl>
                                          <p:spTgt spid="3"/>
                                        </p:tgtEl>
                                        <p:attrNameLst>
                                          <p:attrName>style.visibility</p:attrName>
                                        </p:attrNameLst>
                                      </p:cBhvr>
                                      <p:to>
                                        <p:strVal val="visible"/>
                                      </p:to>
                                    </p:set>
                                    <p:animEffect filter="wipe(right)" transition="in">
                                      <p:cBhvr>
                                        <p:cTn dur="500" id="23"/>
                                        <p:tgtEl>
                                          <p:spTgt spid="3"/>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500" id="27"/>
                                        <p:tgtEl>
                                          <p:spTgt spid="14"/>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7"/>
                                        </p:tgtEl>
                                        <p:attrNameLst>
                                          <p:attrName>style.visibility</p:attrName>
                                        </p:attrNameLst>
                                      </p:cBhvr>
                                      <p:to>
                                        <p:strVal val="visible"/>
                                      </p:to>
                                    </p:set>
                                    <p:animEffect filter="wipe(left)" transition="in">
                                      <p:cBhvr>
                                        <p:cTn dur="500" id="31"/>
                                        <p:tgtEl>
                                          <p:spTgt spid="7"/>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500" id="35"/>
                                        <p:tgtEl>
                                          <p:spTgt spid="17"/>
                                        </p:tgtEl>
                                      </p:cBhvr>
                                    </p:animEffect>
                                  </p:childTnLst>
                                </p:cTn>
                              </p:par>
                            </p:childTnLst>
                          </p:cTn>
                        </p:par>
                        <p:par>
                          <p:cTn fill="hold" id="36" nodeType="afterGroup">
                            <p:stCondLst>
                              <p:cond delay="4000"/>
                            </p:stCondLst>
                            <p:childTnLst>
                              <p:par>
                                <p:cTn fill="hold" grpId="0" id="37" nodeType="afterEffect" presetClass="entr" presetID="22" presetSubtype="2">
                                  <p:stCondLst>
                                    <p:cond delay="0"/>
                                  </p:stCondLst>
                                  <p:childTnLst>
                                    <p:set>
                                      <p:cBhvr>
                                        <p:cTn dur="1" fill="hold" id="38">
                                          <p:stCondLst>
                                            <p:cond delay="0"/>
                                          </p:stCondLst>
                                        </p:cTn>
                                        <p:tgtEl>
                                          <p:spTgt spid="2"/>
                                        </p:tgtEl>
                                        <p:attrNameLst>
                                          <p:attrName>style.visibility</p:attrName>
                                        </p:attrNameLst>
                                      </p:cBhvr>
                                      <p:to>
                                        <p:strVal val="visible"/>
                                      </p:to>
                                    </p:set>
                                    <p:animEffect filter="wipe(right)" transition="in">
                                      <p:cBhvr>
                                        <p:cTn dur="500" id="39"/>
                                        <p:tgtEl>
                                          <p:spTgt spid="2"/>
                                        </p:tgtEl>
                                      </p:cBhvr>
                                    </p:animEffect>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childTnLst>
                          </p:cTn>
                        </p:par>
                        <p:par>
                          <p:cTn fill="hold" id="44" nodeType="afterGroup">
                            <p:stCondLst>
                              <p:cond delay="5000"/>
                            </p:stCondLst>
                            <p:childTnLst>
                              <p:par>
                                <p:cTn fill="hold" grpId="0" id="45" nodeType="afterEffect" presetClass="entr" presetID="22" presetSubtype="8">
                                  <p:stCondLst>
                                    <p:cond delay="0"/>
                                  </p:stCondLst>
                                  <p:childTnLst>
                                    <p:set>
                                      <p:cBhvr>
                                        <p:cTn dur="1" fill="hold" id="46">
                                          <p:stCondLst>
                                            <p:cond delay="0"/>
                                          </p:stCondLst>
                                        </p:cTn>
                                        <p:tgtEl>
                                          <p:spTgt spid="6"/>
                                        </p:tgtEl>
                                        <p:attrNameLst>
                                          <p:attrName>style.visibility</p:attrName>
                                        </p:attrNameLst>
                                      </p:cBhvr>
                                      <p:to>
                                        <p:strVal val="visible"/>
                                      </p:to>
                                    </p:set>
                                    <p:animEffect filter="wipe(left)" transition="in">
                                      <p:cBhvr>
                                        <p:cTn dur="500" id="47"/>
                                        <p:tgtEl>
                                          <p:spTgt spid="6"/>
                                        </p:tgtEl>
                                      </p:cBhvr>
                                    </p:animEffect>
                                  </p:childTnLst>
                                </p:cTn>
                              </p:par>
                            </p:childTnLst>
                          </p:cTn>
                        </p:par>
                        <p:par>
                          <p:cTn fill="hold" id="48" nodeType="afterGroup">
                            <p:stCondLst>
                              <p:cond delay="5500"/>
                            </p:stCondLst>
                            <p:childTnLst>
                              <p:par>
                                <p:cTn fill="hold" id="49" nodeType="afterEffect" presetClass="entr" presetID="10"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500" id="5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059374" y="1347614"/>
            <a:ext cx="2953829" cy="3269453"/>
            <a:chOff x="3203575" y="1044711"/>
            <a:chExt cx="2733675" cy="3025775"/>
          </a:xfrm>
          <a:solidFill>
            <a:srgbClr val="AED30B"/>
          </a:solidFill>
        </p:grpSpPr>
        <p:sp>
          <p:nvSpPr>
            <p:cNvPr id="3" name="Freeform 5"/>
            <p:cNvSpPr/>
            <p:nvPr/>
          </p:nvSpPr>
          <p:spPr bwMode="auto">
            <a:xfrm>
              <a:off x="4248150" y="1044711"/>
              <a:ext cx="409575" cy="728663"/>
            </a:xfrm>
            <a:custGeom>
              <a:gdLst>
                <a:gd fmla="*/ 79 w 160" name="T0"/>
                <a:gd fmla="*/ 0 h 285" name="T1"/>
                <a:gd fmla="*/ 160 w 160" name="T2"/>
                <a:gd fmla="*/ 137 h 285" name="T3"/>
                <a:gd fmla="*/ 82 w 160" name="T4"/>
                <a:gd fmla="*/ 285 h 285" name="T5"/>
                <a:gd fmla="*/ 0 w 160" name="T6"/>
                <a:gd fmla="*/ 142 h 285" name="T7"/>
                <a:gd fmla="*/ 79 w 160" name="T8"/>
                <a:gd fmla="*/ 0 h 285" name="T9"/>
              </a:gdLst>
              <a:cxnLst>
                <a:cxn ang="0">
                  <a:pos x="T0" y="T1"/>
                </a:cxn>
                <a:cxn ang="0">
                  <a:pos x="T2" y="T3"/>
                </a:cxn>
                <a:cxn ang="0">
                  <a:pos x="T4" y="T5"/>
                </a:cxn>
                <a:cxn ang="0">
                  <a:pos x="T6" y="T7"/>
                </a:cxn>
                <a:cxn ang="0">
                  <a:pos x="T8" y="T9"/>
                </a:cxn>
              </a:cxnLst>
              <a:rect b="b" l="0" r="r" t="0"/>
              <a:pathLst>
                <a:path h="285" w="160">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 name="Freeform 6"/>
            <p:cNvSpPr/>
            <p:nvPr/>
          </p:nvSpPr>
          <p:spPr bwMode="auto">
            <a:xfrm>
              <a:off x="4922838" y="1563824"/>
              <a:ext cx="614363" cy="609600"/>
            </a:xfrm>
            <a:custGeom>
              <a:gdLst>
                <a:gd fmla="*/ 210 w 240" name="T0"/>
                <a:gd fmla="*/ 11 h 239" name="T1"/>
                <a:gd fmla="*/ 183 w 240" name="T2"/>
                <a:gd fmla="*/ 168 h 239" name="T3"/>
                <a:gd fmla="*/ 27 w 240" name="T4"/>
                <a:gd fmla="*/ 230 h 239" name="T5"/>
                <a:gd fmla="*/ 57 w 240" name="T6"/>
                <a:gd fmla="*/ 68 h 239" name="T7"/>
                <a:gd fmla="*/ 210 w 240" name="T8"/>
                <a:gd fmla="*/ 11 h 239" name="T9"/>
              </a:gdLst>
              <a:cxnLst>
                <a:cxn ang="0">
                  <a:pos x="T0" y="T1"/>
                </a:cxn>
                <a:cxn ang="0">
                  <a:pos x="T2" y="T3"/>
                </a:cxn>
                <a:cxn ang="0">
                  <a:pos x="T4" y="T5"/>
                </a:cxn>
                <a:cxn ang="0">
                  <a:pos x="T6" y="T7"/>
                </a:cxn>
                <a:cxn ang="0">
                  <a:pos x="T8" y="T9"/>
                </a:cxn>
              </a:cxnLst>
              <a:rect b="b" l="0" r="r" t="0"/>
              <a:pathLst>
                <a:path h="239" w="240">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 name="Freeform 7"/>
            <p:cNvSpPr/>
            <p:nvPr/>
          </p:nvSpPr>
          <p:spPr bwMode="auto">
            <a:xfrm>
              <a:off x="3732213" y="1362211"/>
              <a:ext cx="452438" cy="635000"/>
            </a:xfrm>
            <a:custGeom>
              <a:gdLst>
                <a:gd fmla="*/ 45 w 177" name="T0"/>
                <a:gd fmla="*/ 0 h 249" name="T1"/>
                <a:gd fmla="*/ 160 w 177" name="T2"/>
                <a:gd fmla="*/ 95 h 249" name="T3"/>
                <a:gd fmla="*/ 133 w 177" name="T4"/>
                <a:gd fmla="*/ 249 h 249" name="T5"/>
                <a:gd fmla="*/ 16 w 177" name="T6"/>
                <a:gd fmla="*/ 149 h 249" name="T7"/>
                <a:gd fmla="*/ 45 w 177" name="T8"/>
                <a:gd fmla="*/ 0 h 249" name="T9"/>
              </a:gdLst>
              <a:cxnLst>
                <a:cxn ang="0">
                  <a:pos x="T0" y="T1"/>
                </a:cxn>
                <a:cxn ang="0">
                  <a:pos x="T2" y="T3"/>
                </a:cxn>
                <a:cxn ang="0">
                  <a:pos x="T4" y="T5"/>
                </a:cxn>
                <a:cxn ang="0">
                  <a:pos x="T6" y="T7"/>
                </a:cxn>
                <a:cxn ang="0">
                  <a:pos x="T8" y="T9"/>
                </a:cxn>
              </a:cxnLst>
              <a:rect b="b" l="0" r="r" t="0"/>
              <a:pathLst>
                <a:path h="249" w="177">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 name="Freeform 8"/>
            <p:cNvSpPr/>
            <p:nvPr/>
          </p:nvSpPr>
          <p:spPr bwMode="auto">
            <a:xfrm>
              <a:off x="3203575" y="2181361"/>
              <a:ext cx="649288" cy="503238"/>
            </a:xfrm>
            <a:custGeom>
              <a:gdLst>
                <a:gd fmla="*/ 0 w 254" name="T0"/>
                <a:gd fmla="*/ 62 h 197" name="T1"/>
                <a:gd fmla="*/ 144 w 254" name="T2"/>
                <a:gd fmla="*/ 24 h 197" name="T3"/>
                <a:gd fmla="*/ 254 w 254" name="T4"/>
                <a:gd fmla="*/ 136 h 197" name="T5"/>
                <a:gd fmla="*/ 104 w 254" name="T6"/>
                <a:gd fmla="*/ 173 h 197" name="T7"/>
                <a:gd fmla="*/ 0 w 254" name="T8"/>
                <a:gd fmla="*/ 62 h 197" name="T9"/>
              </a:gdLst>
              <a:cxnLst>
                <a:cxn ang="0">
                  <a:pos x="T0" y="T1"/>
                </a:cxn>
                <a:cxn ang="0">
                  <a:pos x="T2" y="T3"/>
                </a:cxn>
                <a:cxn ang="0">
                  <a:pos x="T4" y="T5"/>
                </a:cxn>
                <a:cxn ang="0">
                  <a:pos x="T6" y="T7"/>
                </a:cxn>
                <a:cxn ang="0">
                  <a:pos x="T8" y="T9"/>
                </a:cxn>
              </a:cxnLst>
              <a:rect b="b" l="0" r="r" t="0"/>
              <a:pathLst>
                <a:path h="197" w="254">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 name="Freeform 9"/>
            <p:cNvSpPr/>
            <p:nvPr/>
          </p:nvSpPr>
          <p:spPr bwMode="auto">
            <a:xfrm>
              <a:off x="3887788" y="2181361"/>
              <a:ext cx="363538" cy="403225"/>
            </a:xfrm>
            <a:custGeom>
              <a:gdLst>
                <a:gd fmla="*/ 16 w 142" name="T0"/>
                <a:gd fmla="*/ 9 h 158" name="T1"/>
                <a:gd fmla="*/ 113 w 142" name="T2"/>
                <a:gd fmla="*/ 46 h 158" name="T3"/>
                <a:gd fmla="*/ 128 w 142" name="T4"/>
                <a:gd fmla="*/ 153 h 158" name="T5"/>
                <a:gd fmla="*/ 30 w 142" name="T6"/>
                <a:gd fmla="*/ 113 h 158" name="T7"/>
                <a:gd fmla="*/ 16 w 142" name="T8"/>
                <a:gd fmla="*/ 9 h 158" name="T9"/>
              </a:gdLst>
              <a:cxnLst>
                <a:cxn ang="0">
                  <a:pos x="T0" y="T1"/>
                </a:cxn>
                <a:cxn ang="0">
                  <a:pos x="T2" y="T3"/>
                </a:cxn>
                <a:cxn ang="0">
                  <a:pos x="T4" y="T5"/>
                </a:cxn>
                <a:cxn ang="0">
                  <a:pos x="T6" y="T7"/>
                </a:cxn>
                <a:cxn ang="0">
                  <a:pos x="T8" y="T9"/>
                </a:cxn>
              </a:cxnLst>
              <a:rect b="b" l="0" r="r" t="0"/>
              <a:pathLst>
                <a:path h="158" w="142">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 name="Freeform 10"/>
            <p:cNvSpPr/>
            <p:nvPr/>
          </p:nvSpPr>
          <p:spPr bwMode="auto">
            <a:xfrm>
              <a:off x="4575175" y="1774961"/>
              <a:ext cx="314325" cy="417513"/>
            </a:xfrm>
            <a:custGeom>
              <a:gdLst>
                <a:gd fmla="*/ 83 w 123" name="T0"/>
                <a:gd fmla="*/ 0 h 163" name="T1"/>
                <a:gd fmla="*/ 109 w 123" name="T2"/>
                <a:gd fmla="*/ 91 h 163" name="T3"/>
                <a:gd fmla="*/ 39 w 123" name="T4"/>
                <a:gd fmla="*/ 163 h 163" name="T5"/>
                <a:gd fmla="*/ 13 w 123" name="T6"/>
                <a:gd fmla="*/ 68 h 163" name="T7"/>
                <a:gd fmla="*/ 83 w 123" name="T8"/>
                <a:gd fmla="*/ 0 h 163" name="T9"/>
              </a:gdLst>
              <a:cxnLst>
                <a:cxn ang="0">
                  <a:pos x="T0" y="T1"/>
                </a:cxn>
                <a:cxn ang="0">
                  <a:pos x="T2" y="T3"/>
                </a:cxn>
                <a:cxn ang="0">
                  <a:pos x="T4" y="T5"/>
                </a:cxn>
                <a:cxn ang="0">
                  <a:pos x="T6" y="T7"/>
                </a:cxn>
                <a:cxn ang="0">
                  <a:pos x="T8" y="T9"/>
                </a:cxn>
              </a:cxnLst>
              <a:rect b="b" l="0" r="r" t="0"/>
              <a:pathLst>
                <a:path h="163" w="12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 name="Freeform 11"/>
            <p:cNvSpPr/>
            <p:nvPr/>
          </p:nvSpPr>
          <p:spPr bwMode="auto">
            <a:xfrm>
              <a:off x="5130800" y="2886211"/>
              <a:ext cx="441325" cy="349250"/>
            </a:xfrm>
            <a:custGeom>
              <a:gdLst>
                <a:gd fmla="*/ 173 w 173" name="T0"/>
                <a:gd fmla="*/ 95 h 137" name="T1"/>
                <a:gd fmla="*/ 74 w 173" name="T2"/>
                <a:gd fmla="*/ 119 h 137" name="T3"/>
                <a:gd fmla="*/ 0 w 173" name="T4"/>
                <a:gd fmla="*/ 41 h 137" name="T5"/>
                <a:gd fmla="*/ 103 w 173" name="T6"/>
                <a:gd fmla="*/ 17 h 137" name="T7"/>
                <a:gd fmla="*/ 173 w 173" name="T8"/>
                <a:gd fmla="*/ 95 h 137" name="T9"/>
              </a:gdLst>
              <a:cxnLst>
                <a:cxn ang="0">
                  <a:pos x="T0" y="T1"/>
                </a:cxn>
                <a:cxn ang="0">
                  <a:pos x="T2" y="T3"/>
                </a:cxn>
                <a:cxn ang="0">
                  <a:pos x="T4" y="T5"/>
                </a:cxn>
                <a:cxn ang="0">
                  <a:pos x="T6" y="T7"/>
                </a:cxn>
                <a:cxn ang="0">
                  <a:pos x="T8" y="T9"/>
                </a:cxn>
              </a:cxnLst>
              <a:rect b="b" l="0" r="r" t="0"/>
              <a:pathLst>
                <a:path h="137" w="173">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 name="Freeform 12"/>
            <p:cNvSpPr/>
            <p:nvPr/>
          </p:nvSpPr>
          <p:spPr bwMode="auto">
            <a:xfrm>
              <a:off x="3435350" y="2781436"/>
              <a:ext cx="425450" cy="258763"/>
            </a:xfrm>
            <a:custGeom>
              <a:gdLst>
                <a:gd fmla="*/ 0 w 166" name="T0"/>
                <a:gd fmla="*/ 56 h 101" name="T1"/>
                <a:gd fmla="*/ 77 w 166" name="T2"/>
                <a:gd fmla="*/ 2 h 101" name="T3"/>
                <a:gd fmla="*/ 166 w 166" name="T4"/>
                <a:gd fmla="*/ 44 h 101" name="T5"/>
                <a:gd fmla="*/ 86 w 166" name="T6"/>
                <a:gd fmla="*/ 99 h 101" name="T7"/>
                <a:gd fmla="*/ 0 w 166" name="T8"/>
                <a:gd fmla="*/ 56 h 101" name="T9"/>
              </a:gdLst>
              <a:cxnLst>
                <a:cxn ang="0">
                  <a:pos x="T0" y="T1"/>
                </a:cxn>
                <a:cxn ang="0">
                  <a:pos x="T2" y="T3"/>
                </a:cxn>
                <a:cxn ang="0">
                  <a:pos x="T4" y="T5"/>
                </a:cxn>
                <a:cxn ang="0">
                  <a:pos x="T6" y="T7"/>
                </a:cxn>
                <a:cxn ang="0">
                  <a:pos x="T8" y="T9"/>
                </a:cxn>
              </a:cxnLst>
              <a:rect b="b" l="0" r="r" t="0"/>
              <a:pathLst>
                <a:path h="100" w="166">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 name="Freeform 13"/>
            <p:cNvSpPr/>
            <p:nvPr/>
          </p:nvSpPr>
          <p:spPr bwMode="auto">
            <a:xfrm>
              <a:off x="3479800" y="1874974"/>
              <a:ext cx="276225" cy="276225"/>
            </a:xfrm>
            <a:custGeom>
              <a:gdLst>
                <a:gd fmla="*/ 5 w 108" name="T0"/>
                <a:gd fmla="*/ 15 h 108" name="T1"/>
                <a:gd fmla="*/ 76 w 108" name="T2"/>
                <a:gd fmla="*/ 25 h 108" name="T3"/>
                <a:gd fmla="*/ 103 w 108" name="T4"/>
                <a:gd fmla="*/ 95 h 108" name="T5"/>
                <a:gd fmla="*/ 31 w 108" name="T6"/>
                <a:gd fmla="*/ 83 h 108" name="T7"/>
                <a:gd fmla="*/ 5 w 108" name="T8"/>
                <a:gd fmla="*/ 15 h 108" name="T9"/>
              </a:gdLst>
              <a:cxnLst>
                <a:cxn ang="0">
                  <a:pos x="T0" y="T1"/>
                </a:cxn>
                <a:cxn ang="0">
                  <a:pos x="T2" y="T3"/>
                </a:cxn>
                <a:cxn ang="0">
                  <a:pos x="T4" y="T5"/>
                </a:cxn>
                <a:cxn ang="0">
                  <a:pos x="T6" y="T7"/>
                </a:cxn>
                <a:cxn ang="0">
                  <a:pos x="T8" y="T9"/>
                </a:cxn>
              </a:cxnLst>
              <a:rect b="b" l="0" r="r" t="0"/>
              <a:pathLst>
                <a:path h="108" w="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2" name="Freeform 14"/>
            <p:cNvSpPr/>
            <p:nvPr/>
          </p:nvSpPr>
          <p:spPr bwMode="auto">
            <a:xfrm>
              <a:off x="4992688" y="2311536"/>
              <a:ext cx="277813" cy="234950"/>
            </a:xfrm>
            <a:custGeom>
              <a:gdLst>
                <a:gd fmla="*/ 108 w 109" name="T0"/>
                <a:gd fmla="*/ 14 h 92" name="T1"/>
                <a:gd fmla="*/ 75 w 109" name="T2"/>
                <a:gd fmla="*/ 77 h 92" name="T3"/>
                <a:gd fmla="*/ 0 w 109" name="T4"/>
                <a:gd fmla="*/ 80 h 92" name="T5"/>
                <a:gd fmla="*/ 35 w 109" name="T6"/>
                <a:gd fmla="*/ 16 h 92" name="T7"/>
                <a:gd fmla="*/ 108 w 109" name="T8"/>
                <a:gd fmla="*/ 14 h 92" name="T9"/>
              </a:gdLst>
              <a:cxnLst>
                <a:cxn ang="0">
                  <a:pos x="T0" y="T1"/>
                </a:cxn>
                <a:cxn ang="0">
                  <a:pos x="T2" y="T3"/>
                </a:cxn>
                <a:cxn ang="0">
                  <a:pos x="T4" y="T5"/>
                </a:cxn>
                <a:cxn ang="0">
                  <a:pos x="T6" y="T7"/>
                </a:cxn>
                <a:cxn ang="0">
                  <a:pos x="T8" y="T9"/>
                </a:cxn>
              </a:cxnLst>
              <a:rect b="b" l="0" r="r" t="0"/>
              <a:pathLst>
                <a:path h="92" w="109">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3" name="Freeform 15"/>
            <p:cNvSpPr/>
            <p:nvPr/>
          </p:nvSpPr>
          <p:spPr bwMode="auto">
            <a:xfrm>
              <a:off x="5454650" y="1987686"/>
              <a:ext cx="279400" cy="236538"/>
            </a:xfrm>
            <a:custGeom>
              <a:gdLst>
                <a:gd fmla="*/ 108 w 109" name="T0"/>
                <a:gd fmla="*/ 14 h 93" name="T1"/>
                <a:gd fmla="*/ 75 w 109" name="T2"/>
                <a:gd fmla="*/ 78 h 93" name="T3"/>
                <a:gd fmla="*/ 0 w 109" name="T4"/>
                <a:gd fmla="*/ 81 h 93" name="T5"/>
                <a:gd fmla="*/ 35 w 109" name="T6"/>
                <a:gd fmla="*/ 16 h 93" name="T7"/>
                <a:gd fmla="*/ 108 w 109" name="T8"/>
                <a:gd fmla="*/ 14 h 93" name="T9"/>
              </a:gdLst>
              <a:cxnLst>
                <a:cxn ang="0">
                  <a:pos x="T0" y="T1"/>
                </a:cxn>
                <a:cxn ang="0">
                  <a:pos x="T2" y="T3"/>
                </a:cxn>
                <a:cxn ang="0">
                  <a:pos x="T4" y="T5"/>
                </a:cxn>
                <a:cxn ang="0">
                  <a:pos x="T6" y="T7"/>
                </a:cxn>
                <a:cxn ang="0">
                  <a:pos x="T8" y="T9"/>
                </a:cxn>
              </a:cxnLst>
              <a:rect b="b" l="0" r="r" t="0"/>
              <a:pathLst>
                <a:path h="93" w="109">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4" name="Freeform 16"/>
            <p:cNvSpPr/>
            <p:nvPr/>
          </p:nvSpPr>
          <p:spPr bwMode="auto">
            <a:xfrm>
              <a:off x="4841875" y="1351099"/>
              <a:ext cx="273050" cy="279400"/>
            </a:xfrm>
            <a:custGeom>
              <a:gdLst>
                <a:gd fmla="*/ 90 w 107" name="T0"/>
                <a:gd fmla="*/ 4 h 109" name="T1"/>
                <a:gd fmla="*/ 84 w 107" name="T2"/>
                <a:gd fmla="*/ 75 h 109" name="T3"/>
                <a:gd fmla="*/ 16 w 107" name="T4"/>
                <a:gd fmla="*/ 106 h 109" name="T5"/>
                <a:gd fmla="*/ 23 w 107" name="T6"/>
                <a:gd fmla="*/ 33 h 109" name="T7"/>
                <a:gd fmla="*/ 90 w 107" name="T8"/>
                <a:gd fmla="*/ 4 h 109" name="T9"/>
              </a:gdLst>
              <a:cxnLst>
                <a:cxn ang="0">
                  <a:pos x="T0" y="T1"/>
                </a:cxn>
                <a:cxn ang="0">
                  <a:pos x="T2" y="T3"/>
                </a:cxn>
                <a:cxn ang="0">
                  <a:pos x="T4" y="T5"/>
                </a:cxn>
                <a:cxn ang="0">
                  <a:pos x="T6" y="T7"/>
                </a:cxn>
                <a:cxn ang="0">
                  <a:pos x="T8" y="T9"/>
                </a:cxn>
              </a:cxnLst>
              <a:rect b="b" l="0" r="r" t="0"/>
              <a:pathLst>
                <a:path h="109" w="107">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5" name="Freeform 17"/>
            <p:cNvSpPr/>
            <p:nvPr/>
          </p:nvSpPr>
          <p:spPr bwMode="auto">
            <a:xfrm>
              <a:off x="3873500" y="3075124"/>
              <a:ext cx="244475" cy="238125"/>
            </a:xfrm>
            <a:custGeom>
              <a:gdLst>
                <a:gd fmla="*/ 11 w 96" name="T0"/>
                <a:gd fmla="*/ 87 h 93" name="T1"/>
                <a:gd fmla="*/ 24 w 96" name="T2"/>
                <a:gd fmla="*/ 25 h 93" name="T3"/>
                <a:gd fmla="*/ 87 w 96" name="T4"/>
                <a:gd fmla="*/ 6 h 93" name="T5"/>
                <a:gd fmla="*/ 73 w 96" name="T6"/>
                <a:gd fmla="*/ 69 h 93" name="T7"/>
                <a:gd fmla="*/ 11 w 96" name="T8"/>
                <a:gd fmla="*/ 87 h 93" name="T9"/>
              </a:gdLst>
              <a:cxnLst>
                <a:cxn ang="0">
                  <a:pos x="T0" y="T1"/>
                </a:cxn>
                <a:cxn ang="0">
                  <a:pos x="T2" y="T3"/>
                </a:cxn>
                <a:cxn ang="0">
                  <a:pos x="T4" y="T5"/>
                </a:cxn>
                <a:cxn ang="0">
                  <a:pos x="T6" y="T7"/>
                </a:cxn>
                <a:cxn ang="0">
                  <a:pos x="T8" y="T9"/>
                </a:cxn>
              </a:cxnLst>
              <a:rect b="b" l="0" r="r" t="0"/>
              <a:pathLst>
                <a:path h="93" w="96">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6" name="Freeform 18"/>
            <p:cNvSpPr/>
            <p:nvPr/>
          </p:nvSpPr>
          <p:spPr bwMode="auto">
            <a:xfrm>
              <a:off x="5283200" y="2322649"/>
              <a:ext cx="654050" cy="441325"/>
            </a:xfrm>
            <a:custGeom>
              <a:gdLst>
                <a:gd fmla="*/ 256 w 256" name="T0"/>
                <a:gd fmla="*/ 55 h 173" name="T1"/>
                <a:gd fmla="*/ 151 w 256" name="T2"/>
                <a:gd fmla="*/ 160 h 173" name="T3"/>
                <a:gd fmla="*/ 0 w 256" name="T4"/>
                <a:gd fmla="*/ 119 h 173" name="T5"/>
                <a:gd fmla="*/ 110 w 256" name="T6"/>
                <a:gd fmla="*/ 12 h 173" name="T7"/>
                <a:gd fmla="*/ 256 w 256" name="T8"/>
                <a:gd fmla="*/ 55 h 173" name="T9"/>
              </a:gdLst>
              <a:cxnLst>
                <a:cxn ang="0">
                  <a:pos x="T0" y="T1"/>
                </a:cxn>
                <a:cxn ang="0">
                  <a:pos x="T2" y="T3"/>
                </a:cxn>
                <a:cxn ang="0">
                  <a:pos x="T4" y="T5"/>
                </a:cxn>
                <a:cxn ang="0">
                  <a:pos x="T6" y="T7"/>
                </a:cxn>
                <a:cxn ang="0">
                  <a:pos x="T8" y="T9"/>
                </a:cxn>
              </a:cxnLst>
              <a:rect b="b" l="0" r="r" t="0"/>
              <a:pathLst>
                <a:path h="173" w="256">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7" name="Freeform 19"/>
            <p:cNvSpPr/>
            <p:nvPr/>
          </p:nvSpPr>
          <p:spPr bwMode="auto">
            <a:xfrm>
              <a:off x="3868738" y="2105161"/>
              <a:ext cx="1397000" cy="1965325"/>
            </a:xfrm>
            <a:custGeom>
              <a:gdLst>
                <a:gd fmla="*/ 0 w 547" name="T0"/>
                <a:gd fmla="*/ 766 h 770" name="T1"/>
                <a:gd fmla="*/ 192 w 547" name="T2"/>
                <a:gd fmla="*/ 701 h 770" name="T3"/>
                <a:gd fmla="*/ 245 w 547" name="T4"/>
                <a:gd fmla="*/ 527 h 770" name="T5"/>
                <a:gd fmla="*/ 35 w 547" name="T6"/>
                <a:gd fmla="*/ 243 h 770" name="T7"/>
                <a:gd fmla="*/ 257 w 547" name="T8"/>
                <a:gd fmla="*/ 386 h 770" name="T9"/>
                <a:gd fmla="*/ 239 w 547" name="T10"/>
                <a:gd fmla="*/ 180 h 770" name="T11"/>
                <a:gd fmla="*/ 229 w 547" name="T12"/>
                <a:gd fmla="*/ 0 h 770" name="T13"/>
                <a:gd fmla="*/ 265 w 547" name="T14"/>
                <a:gd fmla="*/ 130 h 770" name="T15"/>
                <a:gd fmla="*/ 294 w 547" name="T16"/>
                <a:gd fmla="*/ 198 h 770" name="T17"/>
                <a:gd fmla="*/ 317 w 547" name="T18"/>
                <a:gd fmla="*/ 204 h 770" name="T19"/>
                <a:gd fmla="*/ 394 w 547" name="T20"/>
                <a:gd fmla="*/ 103 h 770" name="T21"/>
                <a:gd fmla="*/ 336 w 547" name="T22"/>
                <a:gd fmla="*/ 273 h 770" name="T23"/>
                <a:gd fmla="*/ 356 w 547" name="T24"/>
                <a:gd fmla="*/ 358 h 770" name="T25"/>
                <a:gd fmla="*/ 507 w 547" name="T26"/>
                <a:gd fmla="*/ 242 h 770" name="T27"/>
                <a:gd fmla="*/ 385 w 547" name="T28"/>
                <a:gd fmla="*/ 408 h 770" name="T29"/>
                <a:gd fmla="*/ 378 w 547" name="T30"/>
                <a:gd fmla="*/ 478 h 770" name="T31"/>
                <a:gd fmla="*/ 382 w 547" name="T32"/>
                <a:gd fmla="*/ 590 h 770" name="T33"/>
                <a:gd fmla="*/ 365 w 547" name="T34"/>
                <a:gd fmla="*/ 689 h 770" name="T35"/>
                <a:gd fmla="*/ 547 w 547" name="T36"/>
                <a:gd fmla="*/ 770 h 770" name="T37"/>
                <a:gd fmla="*/ 0 w 547" name="T38"/>
                <a:gd fmla="*/ 766 h 7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70" w="547">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grpSp>
      <p:sp>
        <p:nvSpPr>
          <p:cNvPr id="18" name="Content Placeholder 2"/>
          <p:cNvSpPr txBox="1"/>
          <p:nvPr/>
        </p:nvSpPr>
        <p:spPr bwMode="auto">
          <a:xfrm>
            <a:off x="6156176" y="2033753"/>
            <a:ext cx="2142272"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19" name="Content Placeholder 2"/>
          <p:cNvSpPr txBox="1"/>
          <p:nvPr/>
        </p:nvSpPr>
        <p:spPr bwMode="auto">
          <a:xfrm>
            <a:off x="6156176" y="3135308"/>
            <a:ext cx="2142272"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20" name="Content Placeholder 2"/>
          <p:cNvSpPr txBox="1"/>
          <p:nvPr/>
        </p:nvSpPr>
        <p:spPr bwMode="auto">
          <a:xfrm>
            <a:off x="773544" y="2033753"/>
            <a:ext cx="2142272"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21" name="Content Placeholder 2"/>
          <p:cNvSpPr txBox="1"/>
          <p:nvPr/>
        </p:nvSpPr>
        <p:spPr bwMode="auto">
          <a:xfrm>
            <a:off x="773544" y="3135308"/>
            <a:ext cx="2142272"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22" name="TextBox 21"/>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405208797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p:cTn dur="500" fill="hold" id="11"/>
                                        <p:tgtEl>
                                          <p:spTgt spid="20"/>
                                        </p:tgtEl>
                                        <p:attrNameLst>
                                          <p:attrName>ppt_w</p:attrName>
                                        </p:attrNameLst>
                                      </p:cBhvr>
                                      <p:tavLst>
                                        <p:tav tm="0">
                                          <p:val>
                                            <p:fltVal val="0"/>
                                          </p:val>
                                        </p:tav>
                                        <p:tav tm="100000">
                                          <p:val>
                                            <p:strVal val="#ppt_w"/>
                                          </p:val>
                                        </p:tav>
                                      </p:tavLst>
                                    </p:anim>
                                    <p:anim calcmode="lin" valueType="num">
                                      <p:cBhvr>
                                        <p:cTn dur="500" fill="hold" id="12"/>
                                        <p:tgtEl>
                                          <p:spTgt spid="20"/>
                                        </p:tgtEl>
                                        <p:attrNameLst>
                                          <p:attrName>ppt_h</p:attrName>
                                        </p:attrNameLst>
                                      </p:cBhvr>
                                      <p:tavLst>
                                        <p:tav tm="0">
                                          <p:val>
                                            <p:fltVal val="0"/>
                                          </p:val>
                                        </p:tav>
                                        <p:tav tm="100000">
                                          <p:val>
                                            <p:strVal val="#ppt_h"/>
                                          </p:val>
                                        </p:tav>
                                      </p:tavLst>
                                    </p:anim>
                                    <p:animEffect filter="fade" transition="in">
                                      <p:cBhvr>
                                        <p:cTn dur="500" id="13"/>
                                        <p:tgtEl>
                                          <p:spTgt spid="20"/>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p:cTn dur="500" fill="hold" id="23"/>
                                        <p:tgtEl>
                                          <p:spTgt spid="18"/>
                                        </p:tgtEl>
                                        <p:attrNameLst>
                                          <p:attrName>ppt_w</p:attrName>
                                        </p:attrNameLst>
                                      </p:cBhvr>
                                      <p:tavLst>
                                        <p:tav tm="0">
                                          <p:val>
                                            <p:fltVal val="0"/>
                                          </p:val>
                                        </p:tav>
                                        <p:tav tm="100000">
                                          <p:val>
                                            <p:strVal val="#ppt_w"/>
                                          </p:val>
                                        </p:tav>
                                      </p:tavLst>
                                    </p:anim>
                                    <p:anim calcmode="lin" valueType="num">
                                      <p:cBhvr>
                                        <p:cTn dur="500" fill="hold" id="24"/>
                                        <p:tgtEl>
                                          <p:spTgt spid="18"/>
                                        </p:tgtEl>
                                        <p:attrNameLst>
                                          <p:attrName>ppt_h</p:attrName>
                                        </p:attrNameLst>
                                      </p:cBhvr>
                                      <p:tavLst>
                                        <p:tav tm="0">
                                          <p:val>
                                            <p:fltVal val="0"/>
                                          </p:val>
                                        </p:tav>
                                        <p:tav tm="100000">
                                          <p:val>
                                            <p:strVal val="#ppt_h"/>
                                          </p:val>
                                        </p:tav>
                                      </p:tavLst>
                                    </p:anim>
                                    <p:animEffect filter="fade" transition="in">
                                      <p:cBhvr>
                                        <p:cTn dur="500" id="25"/>
                                        <p:tgtEl>
                                          <p:spTgt spid="18"/>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p:cTn dur="500" fill="hold" id="29"/>
                                        <p:tgtEl>
                                          <p:spTgt spid="19"/>
                                        </p:tgtEl>
                                        <p:attrNameLst>
                                          <p:attrName>ppt_w</p:attrName>
                                        </p:attrNameLst>
                                      </p:cBhvr>
                                      <p:tavLst>
                                        <p:tav tm="0">
                                          <p:val>
                                            <p:fltVal val="0"/>
                                          </p:val>
                                        </p:tav>
                                        <p:tav tm="100000">
                                          <p:val>
                                            <p:strVal val="#ppt_w"/>
                                          </p:val>
                                        </p:tav>
                                      </p:tavLst>
                                    </p:anim>
                                    <p:anim calcmode="lin" valueType="num">
                                      <p:cBhvr>
                                        <p:cTn dur="500" fill="hold" id="30"/>
                                        <p:tgtEl>
                                          <p:spTgt spid="19"/>
                                        </p:tgtEl>
                                        <p:attrNameLst>
                                          <p:attrName>ppt_h</p:attrName>
                                        </p:attrNameLst>
                                      </p:cBhvr>
                                      <p:tavLst>
                                        <p:tav tm="0">
                                          <p:val>
                                            <p:fltVal val="0"/>
                                          </p:val>
                                        </p:tav>
                                        <p:tav tm="100000">
                                          <p:val>
                                            <p:strVal val="#ppt_h"/>
                                          </p:val>
                                        </p:tav>
                                      </p:tavLst>
                                    </p:anim>
                                    <p:animEffect filter="fade" transition="in">
                                      <p:cBhvr>
                                        <p:cTn dur="5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308185" y="2358299"/>
            <a:ext cx="1653611" cy="1653611"/>
          </a:xfrm>
          <a:prstGeom prst="ellipse">
            <a:avLst/>
          </a:prstGeom>
          <a:noFill/>
          <a:ln w="3175">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895771" y="2358299"/>
            <a:ext cx="1653611" cy="1653611"/>
          </a:xfrm>
          <a:prstGeom prst="ellipse">
            <a:avLst/>
          </a:prstGeom>
          <a:noFill/>
          <a:ln w="3175">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483357" y="2358299"/>
            <a:ext cx="1653611" cy="1653611"/>
          </a:xfrm>
          <a:prstGeom prst="ellipse">
            <a:avLst/>
          </a:prstGeom>
          <a:noFill/>
          <a:ln w="3175">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6070944" y="2283718"/>
            <a:ext cx="1653611" cy="1653611"/>
          </a:xfrm>
          <a:prstGeom prst="ellipse">
            <a:avLst/>
          </a:prstGeom>
          <a:noFill/>
          <a:ln w="3175">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 Box 4"/>
          <p:cNvSpPr txBox="1">
            <a:spLocks noChangeArrowheads="1"/>
          </p:cNvSpPr>
          <p:nvPr/>
        </p:nvSpPr>
        <p:spPr bwMode="auto">
          <a:xfrm>
            <a:off x="2915816" y="1369100"/>
            <a:ext cx="3260725"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algn="ctr" eaLnBrk="1" hangingPunct="1"/>
            <a:r>
              <a:rPr altLang="en-US" b="1" lang="zh-CN" smtClean="0" sz="1600">
                <a:solidFill>
                  <a:srgbClr val="92D050"/>
                </a:solidFill>
                <a:latin charset="-122" pitchFamily="34" typeface="微软雅黑"/>
                <a:ea charset="-122" pitchFamily="34" typeface="微软雅黑"/>
              </a:rPr>
              <a:t>单击输入文本内容</a:t>
            </a:r>
          </a:p>
        </p:txBody>
      </p:sp>
      <p:sp>
        <p:nvSpPr>
          <p:cNvPr id="7" name="矩形 6"/>
          <p:cNvSpPr/>
          <p:nvPr/>
        </p:nvSpPr>
        <p:spPr>
          <a:xfrm>
            <a:off x="1259632" y="1707654"/>
            <a:ext cx="6712743" cy="475488"/>
          </a:xfrm>
          <a:prstGeom prst="rect">
            <a:avLst/>
          </a:prstGeom>
        </p:spPr>
        <p:txBody>
          <a:bodyPr wrap="square">
            <a:spAutoFit/>
          </a:bodyPr>
          <a:lstStyle/>
          <a:p>
            <a:pPr algn="ctr">
              <a:lnSpc>
                <a:spcPct val="120000"/>
              </a:lnSpc>
            </a:pPr>
            <a:r>
              <a:rPr altLang="en-US" lang="zh-CN" sz="1050">
                <a:solidFill>
                  <a:srgbClr val="92D050"/>
                </a:solidFill>
                <a:latin charset="-122" pitchFamily="34" typeface="微软雅黑"/>
                <a:ea charset="-122" pitchFamily="34" typeface="微软雅黑"/>
              </a:rPr>
              <a:t>单击选中图片，右键，设置图片格式，填充，图片或文理填充，文件，选择你要的图片即可（备注，建议使用图片前先将图片裁剪成如图差不多的长方形，图片不会变形）</a:t>
            </a:r>
          </a:p>
        </p:txBody>
      </p:sp>
      <p:sp>
        <p:nvSpPr>
          <p:cNvPr id="8" name="MH_Other_1"/>
          <p:cNvSpPr/>
          <p:nvPr>
            <p:custDataLst>
              <p:tags r:id="rId3"/>
            </p:custDataLst>
          </p:nvPr>
        </p:nvSpPr>
        <p:spPr>
          <a:xfrm>
            <a:off x="1610372" y="2942225"/>
            <a:ext cx="1049239" cy="600061"/>
          </a:xfrm>
          <a:custGeom>
            <a:gdLst>
              <a:gd fmla="*/ 0 w 1079500" name="connsiteX0"/>
              <a:gd fmla="*/ 0 h 381000" name="connsiteY0"/>
              <a:gd fmla="*/ 96474 w 1079500" name="connsiteX1"/>
              <a:gd fmla="*/ 0 h 381000" name="connsiteY1"/>
              <a:gd fmla="*/ 97446 w 1079500" name="connsiteX2"/>
              <a:gd fmla="*/ 741 h 381000" name="connsiteY2"/>
              <a:gd fmla="*/ 539750 w 1079500" name="connsiteX3"/>
              <a:gd fmla="*/ 98029 h 381000" name="connsiteY3"/>
              <a:gd fmla="*/ 982054 w 1079500" name="connsiteX4"/>
              <a:gd fmla="*/ 741 h 381000" name="connsiteY4"/>
              <a:gd fmla="*/ 983026 w 1079500" name="connsiteX5"/>
              <a:gd fmla="*/ 0 h 381000" name="connsiteY5"/>
              <a:gd fmla="*/ 1079500 w 1079500" name="connsiteX6"/>
              <a:gd fmla="*/ 0 h 381000" name="connsiteY6"/>
              <a:gd fmla="*/ 1079500 w 1079500" name="connsiteX7"/>
              <a:gd fmla="*/ 381000 h 381000" name="connsiteY7"/>
              <a:gd fmla="*/ 983025 w 1079500" name="connsiteX8"/>
              <a:gd fmla="*/ 381000 h 381000" name="connsiteY8"/>
              <a:gd fmla="*/ 982054 w 1079500" name="connsiteX9"/>
              <a:gd fmla="*/ 380260 h 381000" name="connsiteY9"/>
              <a:gd fmla="*/ 539750 w 1079500" name="connsiteX10"/>
              <a:gd fmla="*/ 282972 h 381000" name="connsiteY10"/>
              <a:gd fmla="*/ 97446 w 1079500" name="connsiteX11"/>
              <a:gd fmla="*/ 380260 h 381000" name="connsiteY11"/>
              <a:gd fmla="*/ 96476 w 1079500" name="connsiteX12"/>
              <a:gd fmla="*/ 381000 h 381000" name="connsiteY12"/>
              <a:gd fmla="*/ 0 w 1079500" name="connsiteX13"/>
              <a:gd fmla="*/ 381000 h 38100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a:solidFill>
                <a:schemeClr val="tx2">
                  <a:lumMod val="50000"/>
                </a:schemeClr>
              </a:solidFill>
              <a:ea charset="-122" pitchFamily="34" typeface="微软雅黑"/>
            </a:endParaRPr>
          </a:p>
        </p:txBody>
      </p:sp>
      <p:sp>
        <p:nvSpPr>
          <p:cNvPr id="9" name="MH_Other_2"/>
          <p:cNvSpPr/>
          <p:nvPr>
            <p:custDataLst>
              <p:tags r:id="rId4"/>
            </p:custDataLst>
          </p:nvPr>
        </p:nvSpPr>
        <p:spPr>
          <a:xfrm>
            <a:off x="798729" y="2739314"/>
            <a:ext cx="1007616" cy="1007616"/>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sz="2000">
              <a:solidFill>
                <a:schemeClr val="tx2">
                  <a:lumMod val="50000"/>
                </a:schemeClr>
              </a:solidFill>
              <a:ea charset="-122" pitchFamily="34" typeface="微软雅黑"/>
            </a:endParaRPr>
          </a:p>
        </p:txBody>
      </p:sp>
      <p:sp>
        <p:nvSpPr>
          <p:cNvPr id="10" name="MH_Other_3"/>
          <p:cNvSpPr/>
          <p:nvPr>
            <p:custDataLst>
              <p:tags r:id="rId5"/>
            </p:custDataLst>
          </p:nvPr>
        </p:nvSpPr>
        <p:spPr>
          <a:xfrm>
            <a:off x="3209376" y="2942225"/>
            <a:ext cx="1049239" cy="600061"/>
          </a:xfrm>
          <a:custGeom>
            <a:gdLst>
              <a:gd fmla="*/ 0 w 1079500" name="connsiteX0"/>
              <a:gd fmla="*/ 0 h 381000" name="connsiteY0"/>
              <a:gd fmla="*/ 96474 w 1079500" name="connsiteX1"/>
              <a:gd fmla="*/ 0 h 381000" name="connsiteY1"/>
              <a:gd fmla="*/ 97446 w 1079500" name="connsiteX2"/>
              <a:gd fmla="*/ 741 h 381000" name="connsiteY2"/>
              <a:gd fmla="*/ 539750 w 1079500" name="connsiteX3"/>
              <a:gd fmla="*/ 98029 h 381000" name="connsiteY3"/>
              <a:gd fmla="*/ 982054 w 1079500" name="connsiteX4"/>
              <a:gd fmla="*/ 741 h 381000" name="connsiteY4"/>
              <a:gd fmla="*/ 983026 w 1079500" name="connsiteX5"/>
              <a:gd fmla="*/ 0 h 381000" name="connsiteY5"/>
              <a:gd fmla="*/ 1079500 w 1079500" name="connsiteX6"/>
              <a:gd fmla="*/ 0 h 381000" name="connsiteY6"/>
              <a:gd fmla="*/ 1079500 w 1079500" name="connsiteX7"/>
              <a:gd fmla="*/ 381000 h 381000" name="connsiteY7"/>
              <a:gd fmla="*/ 983025 w 1079500" name="connsiteX8"/>
              <a:gd fmla="*/ 381000 h 381000" name="connsiteY8"/>
              <a:gd fmla="*/ 982054 w 1079500" name="connsiteX9"/>
              <a:gd fmla="*/ 380260 h 381000" name="connsiteY9"/>
              <a:gd fmla="*/ 539750 w 1079500" name="connsiteX10"/>
              <a:gd fmla="*/ 282972 h 381000" name="connsiteY10"/>
              <a:gd fmla="*/ 97446 w 1079500" name="connsiteX11"/>
              <a:gd fmla="*/ 380260 h 381000" name="connsiteY11"/>
              <a:gd fmla="*/ 96476 w 1079500" name="connsiteX12"/>
              <a:gd fmla="*/ 381000 h 381000" name="connsiteY12"/>
              <a:gd fmla="*/ 0 w 1079500" name="connsiteX13"/>
              <a:gd fmla="*/ 381000 h 38100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a:solidFill>
                <a:schemeClr val="tx2">
                  <a:lumMod val="50000"/>
                </a:schemeClr>
              </a:solidFill>
              <a:ea charset="-122" pitchFamily="34" typeface="微软雅黑"/>
            </a:endParaRPr>
          </a:p>
        </p:txBody>
      </p:sp>
      <p:sp>
        <p:nvSpPr>
          <p:cNvPr id="11" name="MH_Other_4"/>
          <p:cNvSpPr/>
          <p:nvPr>
            <p:custDataLst>
              <p:tags r:id="rId6"/>
            </p:custDataLst>
          </p:nvPr>
        </p:nvSpPr>
        <p:spPr>
          <a:xfrm>
            <a:off x="2397734" y="2739314"/>
            <a:ext cx="1007616" cy="1007616"/>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sz="2000">
              <a:solidFill>
                <a:schemeClr val="tx2">
                  <a:lumMod val="50000"/>
                </a:schemeClr>
              </a:solidFill>
              <a:ea charset="-122" pitchFamily="34" typeface="微软雅黑"/>
            </a:endParaRPr>
          </a:p>
        </p:txBody>
      </p:sp>
      <p:sp>
        <p:nvSpPr>
          <p:cNvPr id="12" name="MH_Other_5"/>
          <p:cNvSpPr/>
          <p:nvPr>
            <p:custDataLst>
              <p:tags r:id="rId7"/>
            </p:custDataLst>
          </p:nvPr>
        </p:nvSpPr>
        <p:spPr>
          <a:xfrm>
            <a:off x="4810115" y="2942225"/>
            <a:ext cx="1049240" cy="600061"/>
          </a:xfrm>
          <a:custGeom>
            <a:gdLst>
              <a:gd fmla="*/ 0 w 1079500" name="connsiteX0"/>
              <a:gd fmla="*/ 0 h 381000" name="connsiteY0"/>
              <a:gd fmla="*/ 96474 w 1079500" name="connsiteX1"/>
              <a:gd fmla="*/ 0 h 381000" name="connsiteY1"/>
              <a:gd fmla="*/ 97446 w 1079500" name="connsiteX2"/>
              <a:gd fmla="*/ 741 h 381000" name="connsiteY2"/>
              <a:gd fmla="*/ 539750 w 1079500" name="connsiteX3"/>
              <a:gd fmla="*/ 98029 h 381000" name="connsiteY3"/>
              <a:gd fmla="*/ 982054 w 1079500" name="connsiteX4"/>
              <a:gd fmla="*/ 741 h 381000" name="connsiteY4"/>
              <a:gd fmla="*/ 983026 w 1079500" name="connsiteX5"/>
              <a:gd fmla="*/ 0 h 381000" name="connsiteY5"/>
              <a:gd fmla="*/ 1079500 w 1079500" name="connsiteX6"/>
              <a:gd fmla="*/ 0 h 381000" name="connsiteY6"/>
              <a:gd fmla="*/ 1079500 w 1079500" name="connsiteX7"/>
              <a:gd fmla="*/ 381000 h 381000" name="connsiteY7"/>
              <a:gd fmla="*/ 983025 w 1079500" name="connsiteX8"/>
              <a:gd fmla="*/ 381000 h 381000" name="connsiteY8"/>
              <a:gd fmla="*/ 982054 w 1079500" name="connsiteX9"/>
              <a:gd fmla="*/ 380260 h 381000" name="connsiteY9"/>
              <a:gd fmla="*/ 539750 w 1079500" name="connsiteX10"/>
              <a:gd fmla="*/ 282972 h 381000" name="connsiteY10"/>
              <a:gd fmla="*/ 97446 w 1079500" name="connsiteX11"/>
              <a:gd fmla="*/ 380260 h 381000" name="connsiteY11"/>
              <a:gd fmla="*/ 96476 w 1079500" name="connsiteX12"/>
              <a:gd fmla="*/ 381000 h 381000" name="connsiteY12"/>
              <a:gd fmla="*/ 0 w 1079500" name="connsiteX13"/>
              <a:gd fmla="*/ 381000 h 38100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a:solidFill>
                <a:schemeClr val="tx2">
                  <a:lumMod val="50000"/>
                </a:schemeClr>
              </a:solidFill>
              <a:ea charset="-122" pitchFamily="34" typeface="微软雅黑"/>
            </a:endParaRPr>
          </a:p>
        </p:txBody>
      </p:sp>
      <p:sp>
        <p:nvSpPr>
          <p:cNvPr id="13" name="MH_Other_6"/>
          <p:cNvSpPr/>
          <p:nvPr>
            <p:custDataLst>
              <p:tags r:id="rId8"/>
            </p:custDataLst>
          </p:nvPr>
        </p:nvSpPr>
        <p:spPr>
          <a:xfrm>
            <a:off x="3998472" y="2739314"/>
            <a:ext cx="1007616" cy="1007616"/>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sz="2000">
              <a:solidFill>
                <a:schemeClr val="tx2">
                  <a:lumMod val="50000"/>
                </a:schemeClr>
              </a:solidFill>
              <a:ea charset="-122" pitchFamily="34" typeface="微软雅黑"/>
            </a:endParaRPr>
          </a:p>
        </p:txBody>
      </p:sp>
      <p:sp>
        <p:nvSpPr>
          <p:cNvPr id="14" name="MH_Other_7"/>
          <p:cNvSpPr/>
          <p:nvPr>
            <p:custDataLst>
              <p:tags r:id="rId9"/>
            </p:custDataLst>
          </p:nvPr>
        </p:nvSpPr>
        <p:spPr>
          <a:xfrm>
            <a:off x="6409121" y="2942225"/>
            <a:ext cx="1049240" cy="600061"/>
          </a:xfrm>
          <a:custGeom>
            <a:gdLst>
              <a:gd fmla="*/ 0 w 1079500" name="connsiteX0"/>
              <a:gd fmla="*/ 0 h 381000" name="connsiteY0"/>
              <a:gd fmla="*/ 96474 w 1079500" name="connsiteX1"/>
              <a:gd fmla="*/ 0 h 381000" name="connsiteY1"/>
              <a:gd fmla="*/ 97446 w 1079500" name="connsiteX2"/>
              <a:gd fmla="*/ 741 h 381000" name="connsiteY2"/>
              <a:gd fmla="*/ 539750 w 1079500" name="connsiteX3"/>
              <a:gd fmla="*/ 98029 h 381000" name="connsiteY3"/>
              <a:gd fmla="*/ 982054 w 1079500" name="connsiteX4"/>
              <a:gd fmla="*/ 741 h 381000" name="connsiteY4"/>
              <a:gd fmla="*/ 983026 w 1079500" name="connsiteX5"/>
              <a:gd fmla="*/ 0 h 381000" name="connsiteY5"/>
              <a:gd fmla="*/ 1079500 w 1079500" name="connsiteX6"/>
              <a:gd fmla="*/ 0 h 381000" name="connsiteY6"/>
              <a:gd fmla="*/ 1079500 w 1079500" name="connsiteX7"/>
              <a:gd fmla="*/ 381000 h 381000" name="connsiteY7"/>
              <a:gd fmla="*/ 983025 w 1079500" name="connsiteX8"/>
              <a:gd fmla="*/ 381000 h 381000" name="connsiteY8"/>
              <a:gd fmla="*/ 982054 w 1079500" name="connsiteX9"/>
              <a:gd fmla="*/ 380260 h 381000" name="connsiteY9"/>
              <a:gd fmla="*/ 539750 w 1079500" name="connsiteX10"/>
              <a:gd fmla="*/ 282972 h 381000" name="connsiteY10"/>
              <a:gd fmla="*/ 97446 w 1079500" name="connsiteX11"/>
              <a:gd fmla="*/ 380260 h 381000" name="connsiteY11"/>
              <a:gd fmla="*/ 96476 w 1079500" name="connsiteX12"/>
              <a:gd fmla="*/ 381000 h 381000" name="connsiteY12"/>
              <a:gd fmla="*/ 0 w 1079500" name="connsiteX13"/>
              <a:gd fmla="*/ 381000 h 38100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a:solidFill>
                <a:schemeClr val="tx2">
                  <a:lumMod val="50000"/>
                </a:schemeClr>
              </a:solidFill>
              <a:ea charset="-122" pitchFamily="34" typeface="微软雅黑"/>
            </a:endParaRPr>
          </a:p>
        </p:txBody>
      </p:sp>
      <p:sp>
        <p:nvSpPr>
          <p:cNvPr id="15" name="MH_Other_8"/>
          <p:cNvSpPr/>
          <p:nvPr>
            <p:custDataLst>
              <p:tags r:id="rId10"/>
            </p:custDataLst>
          </p:nvPr>
        </p:nvSpPr>
        <p:spPr>
          <a:xfrm>
            <a:off x="5597478" y="2739314"/>
            <a:ext cx="1007616" cy="1007616"/>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sz="2000">
              <a:solidFill>
                <a:schemeClr val="tx2">
                  <a:lumMod val="50000"/>
                </a:schemeClr>
              </a:solidFill>
              <a:ea charset="-122" pitchFamily="34" typeface="微软雅黑"/>
            </a:endParaRPr>
          </a:p>
        </p:txBody>
      </p:sp>
      <p:sp>
        <p:nvSpPr>
          <p:cNvPr id="16" name="MH_Other_9"/>
          <p:cNvSpPr/>
          <p:nvPr>
            <p:custDataLst>
              <p:tags r:id="rId11"/>
            </p:custDataLst>
          </p:nvPr>
        </p:nvSpPr>
        <p:spPr>
          <a:xfrm>
            <a:off x="7198218" y="2739314"/>
            <a:ext cx="1007616" cy="1007616"/>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fontAlgn="auto" hangingPunct="1">
              <a:spcBef>
                <a:spcPct val="0"/>
              </a:spcBef>
              <a:spcAft>
                <a:spcPct val="0"/>
              </a:spcAft>
              <a:defRPr/>
            </a:pPr>
            <a:endParaRPr altLang="en-US" lang="zh-CN" sz="2000">
              <a:solidFill>
                <a:schemeClr val="tx2">
                  <a:lumMod val="50000"/>
                </a:schemeClr>
              </a:solidFill>
              <a:ea charset="-122" pitchFamily="34" typeface="微软雅黑"/>
            </a:endParaRPr>
          </a:p>
        </p:txBody>
      </p:sp>
      <p:sp>
        <p:nvSpPr>
          <p:cNvPr id="17" name="矩形 16"/>
          <p:cNvSpPr/>
          <p:nvPr/>
        </p:nvSpPr>
        <p:spPr>
          <a:xfrm>
            <a:off x="996932" y="2955338"/>
            <a:ext cx="589280" cy="579120"/>
          </a:xfrm>
          <a:prstGeom prst="rect">
            <a:avLst/>
          </a:prstGeom>
        </p:spPr>
        <p:txBody>
          <a:bodyPr wrap="none">
            <a:spAutoFit/>
          </a:bodyPr>
          <a:lstStyle/>
          <a:p>
            <a:pPr algn="ctr"/>
            <a:r>
              <a:rPr altLang="en-US" b="1" lang="zh-CN" smtClean="0" sz="1600">
                <a:solidFill>
                  <a:schemeClr val="bg1"/>
                </a:solidFill>
                <a:latin charset="-122" pitchFamily="34" typeface="微软雅黑"/>
                <a:ea charset="-122" pitchFamily="34" typeface="微软雅黑"/>
              </a:rPr>
              <a:t>输入</a:t>
            </a:r>
          </a:p>
          <a:p>
            <a:pPr algn="ctr"/>
            <a:r>
              <a:rPr altLang="en-US" b="1" lang="zh-CN" smtClean="0" sz="1600">
                <a:solidFill>
                  <a:schemeClr val="bg1"/>
                </a:solidFill>
                <a:latin charset="-122" pitchFamily="34" typeface="微软雅黑"/>
                <a:ea charset="-122" pitchFamily="34" typeface="微软雅黑"/>
              </a:rPr>
              <a:t>文本</a:t>
            </a:r>
          </a:p>
        </p:txBody>
      </p:sp>
      <p:sp>
        <p:nvSpPr>
          <p:cNvPr id="18" name="矩形 17"/>
          <p:cNvSpPr/>
          <p:nvPr/>
        </p:nvSpPr>
        <p:spPr>
          <a:xfrm>
            <a:off x="2589238" y="2955338"/>
            <a:ext cx="589280" cy="579120"/>
          </a:xfrm>
          <a:prstGeom prst="rect">
            <a:avLst/>
          </a:prstGeom>
        </p:spPr>
        <p:txBody>
          <a:bodyPr wrap="none">
            <a:spAutoFit/>
          </a:bodyPr>
          <a:lstStyle/>
          <a:p>
            <a:pPr algn="ctr"/>
            <a:r>
              <a:rPr altLang="en-US" b="1" lang="zh-CN" sz="1600">
                <a:solidFill>
                  <a:schemeClr val="bg1"/>
                </a:solidFill>
                <a:latin charset="-122" pitchFamily="34" typeface="微软雅黑"/>
                <a:ea charset="-122" pitchFamily="34" typeface="微软雅黑"/>
              </a:rPr>
              <a:t>输入</a:t>
            </a:r>
          </a:p>
          <a:p>
            <a:pPr algn="ctr"/>
            <a:r>
              <a:rPr altLang="en-US" b="1" lang="zh-CN" sz="1600">
                <a:solidFill>
                  <a:schemeClr val="bg1"/>
                </a:solidFill>
                <a:latin charset="-122" pitchFamily="34" typeface="微软雅黑"/>
                <a:ea charset="-122" pitchFamily="34" typeface="微软雅黑"/>
              </a:rPr>
              <a:t>文本</a:t>
            </a:r>
          </a:p>
        </p:txBody>
      </p:sp>
      <p:sp>
        <p:nvSpPr>
          <p:cNvPr id="19" name="矩形 18"/>
          <p:cNvSpPr/>
          <p:nvPr/>
        </p:nvSpPr>
        <p:spPr>
          <a:xfrm>
            <a:off x="3750272" y="2955338"/>
            <a:ext cx="1512689" cy="579120"/>
          </a:xfrm>
          <a:prstGeom prst="rect">
            <a:avLst/>
          </a:prstGeom>
          <a:noFill/>
        </p:spPr>
        <p:txBody>
          <a:bodyPr wrap="square">
            <a:spAutoFit/>
          </a:bodyPr>
          <a:lstStyle/>
          <a:p>
            <a:pPr algn="ctr"/>
            <a:r>
              <a:rPr altLang="en-US" b="1" lang="zh-CN" sz="1600">
                <a:solidFill>
                  <a:schemeClr val="bg1"/>
                </a:solidFill>
                <a:latin charset="-122" pitchFamily="34" typeface="微软雅黑"/>
                <a:ea charset="-122" pitchFamily="34" typeface="微软雅黑"/>
              </a:rPr>
              <a:t>输入</a:t>
            </a:r>
          </a:p>
          <a:p>
            <a:pPr algn="ctr"/>
            <a:r>
              <a:rPr altLang="en-US" b="1" lang="zh-CN" sz="1600">
                <a:solidFill>
                  <a:schemeClr val="bg1"/>
                </a:solidFill>
                <a:latin charset="-122" pitchFamily="34" typeface="微软雅黑"/>
                <a:ea charset="-122" pitchFamily="34" typeface="微软雅黑"/>
              </a:rPr>
              <a:t>文本</a:t>
            </a:r>
          </a:p>
        </p:txBody>
      </p:sp>
      <p:sp>
        <p:nvSpPr>
          <p:cNvPr id="20" name="矩形 19"/>
          <p:cNvSpPr/>
          <p:nvPr/>
        </p:nvSpPr>
        <p:spPr>
          <a:xfrm>
            <a:off x="5776304" y="2955338"/>
            <a:ext cx="589280" cy="579120"/>
          </a:xfrm>
          <a:prstGeom prst="rect">
            <a:avLst/>
          </a:prstGeom>
        </p:spPr>
        <p:txBody>
          <a:bodyPr wrap="none">
            <a:spAutoFit/>
          </a:bodyPr>
          <a:lstStyle/>
          <a:p>
            <a:pPr algn="ctr"/>
            <a:r>
              <a:rPr altLang="en-US" b="1" lang="zh-CN" sz="1600">
                <a:solidFill>
                  <a:schemeClr val="bg1"/>
                </a:solidFill>
                <a:latin charset="-122" pitchFamily="34" typeface="微软雅黑"/>
                <a:ea charset="-122" pitchFamily="34" typeface="微软雅黑"/>
              </a:rPr>
              <a:t>输入</a:t>
            </a:r>
          </a:p>
          <a:p>
            <a:pPr algn="ctr"/>
            <a:r>
              <a:rPr altLang="en-US" b="1" lang="zh-CN" sz="1600">
                <a:solidFill>
                  <a:schemeClr val="bg1"/>
                </a:solidFill>
                <a:latin charset="-122" pitchFamily="34" typeface="微软雅黑"/>
                <a:ea charset="-122" pitchFamily="34" typeface="微软雅黑"/>
              </a:rPr>
              <a:t>文本</a:t>
            </a:r>
          </a:p>
        </p:txBody>
      </p:sp>
      <p:sp>
        <p:nvSpPr>
          <p:cNvPr id="21" name="矩形 20"/>
          <p:cNvSpPr/>
          <p:nvPr/>
        </p:nvSpPr>
        <p:spPr>
          <a:xfrm>
            <a:off x="7380217" y="2955338"/>
            <a:ext cx="589280" cy="579120"/>
          </a:xfrm>
          <a:prstGeom prst="rect">
            <a:avLst/>
          </a:prstGeom>
        </p:spPr>
        <p:txBody>
          <a:bodyPr wrap="none">
            <a:spAutoFit/>
          </a:bodyPr>
          <a:lstStyle/>
          <a:p>
            <a:pPr algn="ctr"/>
            <a:r>
              <a:rPr altLang="en-US" b="1" lang="zh-CN" sz="1600">
                <a:solidFill>
                  <a:schemeClr val="bg1"/>
                </a:solidFill>
                <a:latin charset="-122" pitchFamily="34" typeface="微软雅黑"/>
                <a:ea charset="-122" pitchFamily="34" typeface="微软雅黑"/>
              </a:rPr>
              <a:t>输入</a:t>
            </a:r>
          </a:p>
          <a:p>
            <a:pPr algn="ctr"/>
            <a:r>
              <a:rPr altLang="en-US" b="1" lang="zh-CN" sz="1600">
                <a:solidFill>
                  <a:schemeClr val="bg1"/>
                </a:solidFill>
                <a:latin charset="-122" pitchFamily="34" typeface="微软雅黑"/>
                <a:ea charset="-122" pitchFamily="34" typeface="微软雅黑"/>
              </a:rPr>
              <a:t>文本</a:t>
            </a:r>
          </a:p>
        </p:txBody>
      </p:sp>
      <p:sp>
        <p:nvSpPr>
          <p:cNvPr id="22" name="Freeform 35"/>
          <p:cNvSpPr>
            <a:spLocks noChangeArrowheads="1"/>
          </p:cNvSpPr>
          <p:nvPr/>
        </p:nvSpPr>
        <p:spPr bwMode="auto">
          <a:xfrm>
            <a:off x="5187224" y="2497701"/>
            <a:ext cx="363512" cy="425334"/>
          </a:xfrm>
          <a:custGeom>
            <a:gdLst>
              <a:gd fmla="*/ 383917 w 355" name="T0"/>
              <a:gd fmla="*/ 169432 h 417" name="T1"/>
              <a:gd fmla="*/ 383917 w 355" name="T2"/>
              <a:gd fmla="*/ 169432 h 417" name="T3"/>
              <a:gd fmla="*/ 329759 w 355" name="T4"/>
              <a:gd fmla="*/ 169432 h 417" name="T5"/>
              <a:gd fmla="*/ 329759 w 355" name="T6"/>
              <a:gd fmla="*/ 127375 h 417" name="T7"/>
              <a:gd fmla="*/ 211816 w 355" name="T8"/>
              <a:gd fmla="*/ 0 h 417" name="T9"/>
              <a:gd fmla="*/ 95077 w 355" name="T10"/>
              <a:gd fmla="*/ 127375 h 417" name="T11"/>
              <a:gd fmla="*/ 95077 w 355" name="T12"/>
              <a:gd fmla="*/ 169432 h 417" name="T13"/>
              <a:gd fmla="*/ 30088 w 355" name="T14"/>
              <a:gd fmla="*/ 169432 h 417" name="T15"/>
              <a:gd fmla="*/ 0 w 355" name="T16"/>
              <a:gd fmla="*/ 212692 h 417" name="T17"/>
              <a:gd fmla="*/ 0 w 355" name="T18"/>
              <a:gd fmla="*/ 447013 h 417" name="T19"/>
              <a:gd fmla="*/ 30088 w 355" name="T20"/>
              <a:gd fmla="*/ 478256 h 417" name="T21"/>
              <a:gd fmla="*/ 63786 w 355" name="T22"/>
              <a:gd fmla="*/ 489071 h 417" name="T23"/>
              <a:gd fmla="*/ 127571 w 355" name="T24"/>
              <a:gd fmla="*/ 499885 h 417" name="T25"/>
              <a:gd fmla="*/ 297265 w 355" name="T26"/>
              <a:gd fmla="*/ 499885 h 417" name="T27"/>
              <a:gd fmla="*/ 361050 w 355" name="T28"/>
              <a:gd fmla="*/ 489071 h 417" name="T29"/>
              <a:gd fmla="*/ 393545 w 355" name="T30"/>
              <a:gd fmla="*/ 478256 h 417" name="T31"/>
              <a:gd fmla="*/ 426039 w 355" name="T32"/>
              <a:gd fmla="*/ 447013 h 417" name="T33"/>
              <a:gd fmla="*/ 426039 w 355" name="T34"/>
              <a:gd fmla="*/ 212692 h 417" name="T35"/>
              <a:gd fmla="*/ 383917 w 355" name="T36"/>
              <a:gd fmla="*/ 169432 h 417" name="T37"/>
              <a:gd fmla="*/ 148031 w 355" name="T38"/>
              <a:gd fmla="*/ 116560 h 417" name="T39"/>
              <a:gd fmla="*/ 148031 w 355" name="T40"/>
              <a:gd fmla="*/ 116560 h 417" name="T41"/>
              <a:gd fmla="*/ 211816 w 355" name="T42"/>
              <a:gd fmla="*/ 52872 h 417" name="T43"/>
              <a:gd fmla="*/ 275602 w 355" name="T44"/>
              <a:gd fmla="*/ 116560 h 417" name="T45"/>
              <a:gd fmla="*/ 275602 w 355" name="T46"/>
              <a:gd fmla="*/ 169432 h 417" name="T47"/>
              <a:gd fmla="*/ 148031 w 355" name="T48"/>
              <a:gd fmla="*/ 169432 h 417" name="T49"/>
              <a:gd fmla="*/ 148031 w 355" name="T50"/>
              <a:gd fmla="*/ 116560 h 41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417" w="355">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rgbClr val="AED30B"/>
          </a:solidFill>
          <a:ln>
            <a:noFill/>
          </a:ln>
          <a:effectLst/>
          <a:extLst/>
        </p:spPr>
        <p:txBody>
          <a:bodyPr anchor="ctr" bIns="17145" lIns="34290" rIns="34290" tIns="17145" wrap="none"/>
          <a:lstStyle/>
          <a:p>
            <a:pPr>
              <a:defRPr/>
            </a:pPr>
            <a:endParaRPr altLang="en-US" lang="zh-CN"/>
          </a:p>
        </p:txBody>
      </p:sp>
      <p:sp>
        <p:nvSpPr>
          <p:cNvPr id="23" name="Freeform 65"/>
          <p:cNvSpPr>
            <a:spLocks noChangeArrowheads="1"/>
          </p:cNvSpPr>
          <p:nvPr/>
        </p:nvSpPr>
        <p:spPr bwMode="auto">
          <a:xfrm>
            <a:off x="1922941" y="2531352"/>
            <a:ext cx="424097" cy="423986"/>
          </a:xfrm>
          <a:custGeom>
            <a:gdLst>
              <a:gd fmla="*/ 457825 w 417" name="T0"/>
              <a:gd fmla="*/ 243933 h 417" name="T1"/>
              <a:gd fmla="*/ 457825 w 417" name="T2"/>
              <a:gd fmla="*/ 243933 h 417" name="T3"/>
              <a:gd fmla="*/ 499882 w 417" name="T4"/>
              <a:gd fmla="*/ 169431 h 417" name="T5"/>
              <a:gd fmla="*/ 490269 w 417" name="T6"/>
              <a:gd fmla="*/ 127374 h 417" name="T7"/>
              <a:gd fmla="*/ 404953 w 417" name="T8"/>
              <a:gd fmla="*/ 94930 h 417" name="T9"/>
              <a:gd fmla="*/ 383323 w 417" name="T10"/>
              <a:gd fmla="*/ 20428 h 417" name="T11"/>
              <a:gd fmla="*/ 330451 w 417" name="T12"/>
              <a:gd fmla="*/ 0 h 417" name="T13"/>
              <a:gd fmla="*/ 255949 w 417" name="T14"/>
              <a:gd fmla="*/ 42057 h 417" name="T15"/>
              <a:gd fmla="*/ 181448 w 417" name="T16"/>
              <a:gd fmla="*/ 0 h 417" name="T17"/>
              <a:gd fmla="*/ 128576 w 417" name="T18"/>
              <a:gd fmla="*/ 20428 h 417" name="T19"/>
              <a:gd fmla="*/ 106946 w 417" name="T20"/>
              <a:gd fmla="*/ 94930 h 417" name="T21"/>
              <a:gd fmla="*/ 21630 w 417" name="T22"/>
              <a:gd fmla="*/ 127374 h 417" name="T23"/>
              <a:gd fmla="*/ 0 w 417" name="T24"/>
              <a:gd fmla="*/ 169431 h 417" name="T25"/>
              <a:gd fmla="*/ 52872 w 417" name="T26"/>
              <a:gd fmla="*/ 243933 h 417" name="T27"/>
              <a:gd fmla="*/ 0 w 417" name="T28"/>
              <a:gd fmla="*/ 330451 h 417" name="T29"/>
              <a:gd fmla="*/ 21630 w 417" name="T30"/>
              <a:gd fmla="*/ 372508 h 417" name="T31"/>
              <a:gd fmla="*/ 106946 w 417" name="T32"/>
              <a:gd fmla="*/ 394138 h 417" name="T33"/>
              <a:gd fmla="*/ 128576 w 417" name="T34"/>
              <a:gd fmla="*/ 478253 h 417" name="T35"/>
              <a:gd fmla="*/ 181448 w 417" name="T36"/>
              <a:gd fmla="*/ 499882 h 417" name="T37"/>
              <a:gd fmla="*/ 255949 w 417" name="T38"/>
              <a:gd fmla="*/ 447010 h 417" name="T39"/>
              <a:gd fmla="*/ 330451 w 417" name="T40"/>
              <a:gd fmla="*/ 499882 h 417" name="T41"/>
              <a:gd fmla="*/ 383323 w 417" name="T42"/>
              <a:gd fmla="*/ 478253 h 417" name="T43"/>
              <a:gd fmla="*/ 404953 w 417" name="T44"/>
              <a:gd fmla="*/ 394138 h 417" name="T45"/>
              <a:gd fmla="*/ 490269 w 417" name="T46"/>
              <a:gd fmla="*/ 372508 h 417" name="T47"/>
              <a:gd fmla="*/ 499882 w 417" name="T48"/>
              <a:gd fmla="*/ 318435 h 417" name="T49"/>
              <a:gd fmla="*/ 457825 w 417" name="T50"/>
              <a:gd fmla="*/ 243933 h 417" name="T51"/>
              <a:gd fmla="*/ 255949 w 417" name="T52"/>
              <a:gd fmla="*/ 350879 h 417" name="T53"/>
              <a:gd fmla="*/ 255949 w 417" name="T54"/>
              <a:gd fmla="*/ 350879 h 417" name="T55"/>
              <a:gd fmla="*/ 150205 w 417" name="T56"/>
              <a:gd fmla="*/ 243933 h 417" name="T57"/>
              <a:gd fmla="*/ 255949 w 417" name="T58"/>
              <a:gd fmla="*/ 138189 h 417" name="T59"/>
              <a:gd fmla="*/ 361694 w 417" name="T60"/>
              <a:gd fmla="*/ 243933 h 417" name="T61"/>
              <a:gd fmla="*/ 255949 w 417" name="T62"/>
              <a:gd fmla="*/ 350879 h 41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417" w="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AED30B"/>
          </a:solidFill>
          <a:ln>
            <a:noFill/>
          </a:ln>
          <a:effectLst/>
          <a:extLst/>
        </p:spPr>
        <p:txBody>
          <a:bodyPr anchor="ctr" bIns="17145" lIns="34290" rIns="34290" tIns="17145" wrap="none"/>
          <a:lstStyle/>
          <a:p>
            <a:pPr>
              <a:defRPr/>
            </a:pPr>
            <a:endParaRPr altLang="en-US" lang="zh-CN"/>
          </a:p>
        </p:txBody>
      </p:sp>
      <p:sp>
        <p:nvSpPr>
          <p:cNvPr id="24" name="Freeform 145"/>
          <p:cNvSpPr>
            <a:spLocks noChangeArrowheads="1"/>
          </p:cNvSpPr>
          <p:nvPr/>
        </p:nvSpPr>
        <p:spPr bwMode="auto">
          <a:xfrm>
            <a:off x="6707555" y="2517218"/>
            <a:ext cx="452371" cy="452253"/>
          </a:xfrm>
          <a:custGeom>
            <a:gdLst>
              <a:gd fmla="*/ 83990 w 444" name="T0"/>
              <a:gd fmla="*/ 478860 h 445" name="T1"/>
              <a:gd fmla="*/ 83990 w 444" name="T2"/>
              <a:gd fmla="*/ 478860 h 445" name="T3"/>
              <a:gd fmla="*/ 148782 w 444" name="T4"/>
              <a:gd fmla="*/ 531535 h 445" name="T5"/>
              <a:gd fmla="*/ 201576 w 444" name="T6"/>
              <a:gd fmla="*/ 478860 h 445" name="T7"/>
              <a:gd fmla="*/ 148782 w 444" name="T8"/>
              <a:gd fmla="*/ 414214 h 445" name="T9"/>
              <a:gd fmla="*/ 83990 w 444" name="T10"/>
              <a:gd fmla="*/ 478860 h 445" name="T11"/>
              <a:gd fmla="*/ 382754 w 444" name="T12"/>
              <a:gd fmla="*/ 478860 h 445" name="T13"/>
              <a:gd fmla="*/ 382754 w 444" name="T14"/>
              <a:gd fmla="*/ 478860 h 445" name="T15"/>
              <a:gd fmla="*/ 446346 w 444" name="T16"/>
              <a:gd fmla="*/ 531535 h 445" name="T17"/>
              <a:gd fmla="*/ 500340 w 444" name="T18"/>
              <a:gd fmla="*/ 478860 h 445" name="T19"/>
              <a:gd fmla="*/ 446346 w 444" name="T20"/>
              <a:gd fmla="*/ 414214 h 445" name="T21"/>
              <a:gd fmla="*/ 382754 w 444" name="T22"/>
              <a:gd fmla="*/ 478860 h 445" name="T23"/>
              <a:gd fmla="*/ 190777 w 444" name="T24"/>
              <a:gd fmla="*/ 339991 h 445" name="T25"/>
              <a:gd fmla="*/ 190777 w 444" name="T26"/>
              <a:gd fmla="*/ 339991 h 445" name="T27"/>
              <a:gd fmla="*/ 520737 w 444" name="T28"/>
              <a:gd fmla="*/ 244219 h 445" name="T29"/>
              <a:gd fmla="*/ 531536 w 444" name="T30"/>
              <a:gd fmla="*/ 223867 h 445" name="T31"/>
              <a:gd fmla="*/ 531536 w 444" name="T32"/>
              <a:gd fmla="*/ 64646 h 445" name="T33"/>
              <a:gd fmla="*/ 117586 w 444" name="T34"/>
              <a:gd fmla="*/ 64646 h 445" name="T35"/>
              <a:gd fmla="*/ 117586 w 444" name="T36"/>
              <a:gd fmla="*/ 11972 h 445" name="T37"/>
              <a:gd fmla="*/ 106787 w 444" name="T38"/>
              <a:gd fmla="*/ 0 h 445" name="T39"/>
              <a:gd fmla="*/ 10799 w 444" name="T40"/>
              <a:gd fmla="*/ 0 h 445" name="T41"/>
              <a:gd fmla="*/ 0 w 444" name="T42"/>
              <a:gd fmla="*/ 11972 h 445" name="T43"/>
              <a:gd fmla="*/ 0 w 444" name="T44"/>
              <a:gd fmla="*/ 64646 h 445" name="T45"/>
              <a:gd fmla="*/ 53994 w 444" name="T46"/>
              <a:gd fmla="*/ 64646 h 445" name="T47"/>
              <a:gd fmla="*/ 117586 w 444" name="T48"/>
              <a:gd fmla="*/ 329216 h 445" name="T49"/>
              <a:gd fmla="*/ 117586 w 444" name="T50"/>
              <a:gd fmla="*/ 361539 h 445" name="T51"/>
              <a:gd fmla="*/ 117586 w 444" name="T52"/>
              <a:gd fmla="*/ 404637 h 445" name="T53"/>
              <a:gd fmla="*/ 127185 w 444" name="T54"/>
              <a:gd fmla="*/ 414214 h 445" name="T55"/>
              <a:gd fmla="*/ 148782 w 444" name="T56"/>
              <a:gd fmla="*/ 414214 h 445" name="T57"/>
              <a:gd fmla="*/ 446346 w 444" name="T58"/>
              <a:gd fmla="*/ 414214 h 445" name="T59"/>
              <a:gd fmla="*/ 520737 w 444" name="T60"/>
              <a:gd fmla="*/ 414214 h 445" name="T61"/>
              <a:gd fmla="*/ 531536 w 444" name="T62"/>
              <a:gd fmla="*/ 404637 h 445" name="T63"/>
              <a:gd fmla="*/ 531536 w 444" name="T64"/>
              <a:gd fmla="*/ 361539 h 445" name="T65"/>
              <a:gd fmla="*/ 201576 w 444" name="T66"/>
              <a:gd fmla="*/ 361539 h 445" name="T67"/>
              <a:gd fmla="*/ 190777 w 444" name="T68"/>
              <a:gd fmla="*/ 339991 h 44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445" w="442">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AED30B"/>
          </a:solidFill>
          <a:ln>
            <a:noFill/>
          </a:ln>
          <a:effectLst/>
          <a:extLst/>
        </p:spPr>
        <p:txBody>
          <a:bodyPr anchor="ctr" bIns="17145" lIns="34290" rIns="34290" tIns="17145" wrap="none"/>
          <a:lstStyle/>
          <a:p>
            <a:pPr>
              <a:defRPr/>
            </a:pPr>
            <a:endParaRPr altLang="en-US" lang="zh-CN"/>
          </a:p>
        </p:txBody>
      </p:sp>
      <p:sp>
        <p:nvSpPr>
          <p:cNvPr id="25" name="Freeform 154"/>
          <p:cNvSpPr>
            <a:spLocks noChangeArrowheads="1"/>
          </p:cNvSpPr>
          <p:nvPr/>
        </p:nvSpPr>
        <p:spPr bwMode="auto">
          <a:xfrm>
            <a:off x="3552911" y="2497701"/>
            <a:ext cx="362167" cy="491287"/>
          </a:xfrm>
          <a:custGeom>
            <a:gdLst>
              <a:gd fmla="*/ 416411 w 355" name="T0"/>
              <a:gd fmla="*/ 157263 h 487" name="T1"/>
              <a:gd fmla="*/ 416411 w 355" name="T2"/>
              <a:gd fmla="*/ 157263 h 487" name="T3"/>
              <a:gd fmla="*/ 139606 w 355" name="T4"/>
              <a:gd fmla="*/ 20254 h 487" name="T5"/>
              <a:gd fmla="*/ 10832 w 355" name="T6"/>
              <a:gd fmla="*/ 63143 h 487" name="T7"/>
              <a:gd fmla="*/ 0 w 355" name="T8"/>
              <a:gd fmla="*/ 94119 h 487" name="T9"/>
              <a:gd fmla="*/ 10832 w 355" name="T10"/>
              <a:gd fmla="*/ 411028 h 487" name="T11"/>
              <a:gd fmla="*/ 21663 w 355" name="T12"/>
              <a:gd fmla="*/ 432473 h 487" name="T13"/>
              <a:gd fmla="*/ 267177 w 355" name="T14"/>
              <a:gd fmla="*/ 579014 h 487" name="T15"/>
              <a:gd fmla="*/ 278009 w 355" name="T16"/>
              <a:gd fmla="*/ 579014 h 487" name="T17"/>
              <a:gd fmla="*/ 288840 w 355" name="T18"/>
              <a:gd fmla="*/ 579014 h 487" name="T19"/>
              <a:gd fmla="*/ 298468 w 355" name="T20"/>
              <a:gd fmla="*/ 569483 h 487" name="T21"/>
              <a:gd fmla="*/ 298468 w 355" name="T22"/>
              <a:gd fmla="*/ 241851 h 487" name="T23"/>
              <a:gd fmla="*/ 288840 w 355" name="T24"/>
              <a:gd fmla="*/ 220406 h 487" name="T25"/>
              <a:gd fmla="*/ 52954 w 355" name="T26"/>
              <a:gd fmla="*/ 83397 h 487" name="T27"/>
              <a:gd fmla="*/ 85449 w 355" name="T28"/>
              <a:gd fmla="*/ 63143 h 487" name="T29"/>
              <a:gd fmla="*/ 128775 w 355" name="T30"/>
              <a:gd fmla="*/ 52421 h 487" name="T31"/>
              <a:gd fmla="*/ 362254 w 355" name="T32"/>
              <a:gd fmla="*/ 178708 h 487" name="T33"/>
              <a:gd fmla="*/ 373085 w 355" name="T34"/>
              <a:gd fmla="*/ 189430 h 487" name="T35"/>
              <a:gd fmla="*/ 373085 w 355" name="T36"/>
              <a:gd fmla="*/ 506339 h 487" name="T37"/>
              <a:gd fmla="*/ 394748 w 355" name="T38"/>
              <a:gd fmla="*/ 526593 h 487" name="T39"/>
              <a:gd fmla="*/ 426039 w 355" name="T40"/>
              <a:gd fmla="*/ 506339 h 487" name="T41"/>
              <a:gd fmla="*/ 426039 w 355" name="T42"/>
              <a:gd fmla="*/ 167985 h 487" name="T43"/>
              <a:gd fmla="*/ 416411 w 355" name="T44"/>
              <a:gd fmla="*/ 157263 h 48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87" w="355">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AED30B"/>
          </a:solidFill>
          <a:ln>
            <a:noFill/>
          </a:ln>
          <a:effectLst/>
          <a:extLst/>
        </p:spPr>
        <p:txBody>
          <a:bodyPr anchor="ctr" bIns="17145" lIns="34290" rIns="34290" tIns="17145" wrap="none"/>
          <a:lstStyle/>
          <a:p>
            <a:pPr>
              <a:defRPr/>
            </a:pPr>
            <a:endParaRPr altLang="en-US" lang="zh-CN"/>
          </a:p>
        </p:txBody>
      </p:sp>
      <p:sp>
        <p:nvSpPr>
          <p:cNvPr id="26" name="TextBox 25"/>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4249962828"/>
      </p:ext>
    </p:extLst>
  </p:cSld>
  <p:clrMapOvr>
    <a:masterClrMapping/>
  </p:clrMapOvr>
  <mc:AlternateContent>
    <mc:Choice Requires="p14">
      <p:transition p14:dur="12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7"/>
                                        </p:tgtEl>
                                        <p:attrNameLst>
                                          <p:attrName>style.visibility</p:attrName>
                                        </p:attrNameLst>
                                      </p:cBhvr>
                                      <p:to>
                                        <p:strVal val="visible"/>
                                      </p:to>
                                    </p:set>
                                    <p:animEffect filter="barn(inVertical)"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fltVal val="0"/>
                                          </p:val>
                                        </p:tav>
                                        <p:tav tm="100000">
                                          <p:val>
                                            <p:strVal val="#ppt_w"/>
                                          </p:val>
                                        </p:tav>
                                      </p:tavLst>
                                    </p:anim>
                                    <p:anim calcmode="lin" valueType="num">
                                      <p:cBhvr>
                                        <p:cTn dur="500" fill="hold" id="16"/>
                                        <p:tgtEl>
                                          <p:spTgt spid="9"/>
                                        </p:tgtEl>
                                        <p:attrNameLst>
                                          <p:attrName>ppt_h</p:attrName>
                                        </p:attrNameLst>
                                      </p:cBhvr>
                                      <p:tavLst>
                                        <p:tav tm="0">
                                          <p:val>
                                            <p:fltVal val="0"/>
                                          </p:val>
                                        </p:tav>
                                        <p:tav tm="100000">
                                          <p:val>
                                            <p:strVal val="#ppt_h"/>
                                          </p:val>
                                        </p:tav>
                                      </p:tavLst>
                                    </p:anim>
                                    <p:animEffect filter="fade" transition="in">
                                      <p:cBhvr>
                                        <p:cTn dur="500" id="17"/>
                                        <p:tgtEl>
                                          <p:spTgt spid="9"/>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childTnLst>
                          </p:cTn>
                        </p:par>
                        <p:par>
                          <p:cTn fill="hold" id="22" nodeType="afterGroup">
                            <p:stCondLst>
                              <p:cond delay="2000"/>
                            </p:stCondLst>
                            <p:childTnLst>
                              <p:par>
                                <p:cTn fill="hold" grpId="0" id="23" nodeType="afterEffect" presetClass="entr" presetID="1" presetSubtype="0">
                                  <p:stCondLst>
                                    <p:cond delay="0"/>
                                  </p:stCondLst>
                                  <p:childTnLst>
                                    <p:set>
                                      <p:cBhvr>
                                        <p:cTn dur="1" fill="hold" id="24">
                                          <p:stCondLst>
                                            <p:cond delay="0"/>
                                          </p:stCondLst>
                                        </p:cTn>
                                        <p:tgtEl>
                                          <p:spTgt spid="8"/>
                                        </p:tgtEl>
                                        <p:attrNameLst>
                                          <p:attrName>style.visibility</p:attrName>
                                        </p:attrNameLst>
                                      </p:cBhvr>
                                      <p:to>
                                        <p:strVal val="visible"/>
                                      </p:to>
                                    </p:set>
                                  </p:childTnLst>
                                </p:cTn>
                              </p:par>
                            </p:childTnLst>
                          </p:cTn>
                        </p:par>
                        <p:par>
                          <p:cTn fill="hold" id="25" nodeType="afterGroup">
                            <p:stCondLst>
                              <p:cond delay="2001"/>
                            </p:stCondLst>
                            <p:childTnLst>
                              <p:par>
                                <p:cTn fill="hold" grpId="0" id="26" nodeType="afterEffect" presetClass="entr" presetID="53"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500" fill="hold" id="28"/>
                                        <p:tgtEl>
                                          <p:spTgt spid="11"/>
                                        </p:tgtEl>
                                        <p:attrNameLst>
                                          <p:attrName>ppt_w</p:attrName>
                                        </p:attrNameLst>
                                      </p:cBhvr>
                                      <p:tavLst>
                                        <p:tav tm="0">
                                          <p:val>
                                            <p:fltVal val="0"/>
                                          </p:val>
                                        </p:tav>
                                        <p:tav tm="100000">
                                          <p:val>
                                            <p:strVal val="#ppt_w"/>
                                          </p:val>
                                        </p:tav>
                                      </p:tavLst>
                                    </p:anim>
                                    <p:anim calcmode="lin" valueType="num">
                                      <p:cBhvr>
                                        <p:cTn dur="500" fill="hold" id="29"/>
                                        <p:tgtEl>
                                          <p:spTgt spid="11"/>
                                        </p:tgtEl>
                                        <p:attrNameLst>
                                          <p:attrName>ppt_h</p:attrName>
                                        </p:attrNameLst>
                                      </p:cBhvr>
                                      <p:tavLst>
                                        <p:tav tm="0">
                                          <p:val>
                                            <p:fltVal val="0"/>
                                          </p:val>
                                        </p:tav>
                                        <p:tav tm="100000">
                                          <p:val>
                                            <p:strVal val="#ppt_h"/>
                                          </p:val>
                                        </p:tav>
                                      </p:tavLst>
                                    </p:anim>
                                    <p:animEffect filter="fade" transition="in">
                                      <p:cBhvr>
                                        <p:cTn dur="500" id="30"/>
                                        <p:tgtEl>
                                          <p:spTgt spid="11"/>
                                        </p:tgtEl>
                                      </p:cBhvr>
                                    </p:animEffect>
                                  </p:childTnLst>
                                </p:cTn>
                              </p:par>
                            </p:childTnLst>
                          </p:cTn>
                        </p:par>
                        <p:par>
                          <p:cTn fill="hold" id="31" nodeType="afterGroup">
                            <p:stCondLst>
                              <p:cond delay="2501"/>
                            </p:stCondLst>
                            <p:childTnLst>
                              <p:par>
                                <p:cTn fill="hold" grpId="0" id="32" nodeType="afterEffect" presetClass="entr" presetID="10"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500" id="34"/>
                                        <p:tgtEl>
                                          <p:spTgt spid="18"/>
                                        </p:tgtEl>
                                      </p:cBhvr>
                                    </p:animEffect>
                                  </p:childTnLst>
                                </p:cTn>
                              </p:par>
                            </p:childTnLst>
                          </p:cTn>
                        </p:par>
                        <p:par>
                          <p:cTn fill="hold" id="35" nodeType="afterGroup">
                            <p:stCondLst>
                              <p:cond delay="3001"/>
                            </p:stCondLst>
                            <p:childTnLst>
                              <p:par>
                                <p:cTn fill="hold" grpId="0" id="36" nodeType="afterEffect" presetClass="entr" presetID="53" presetSubtype="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500" fill="hold" id="38"/>
                                        <p:tgtEl>
                                          <p:spTgt spid="23"/>
                                        </p:tgtEl>
                                        <p:attrNameLst>
                                          <p:attrName>ppt_w</p:attrName>
                                        </p:attrNameLst>
                                      </p:cBhvr>
                                      <p:tavLst>
                                        <p:tav tm="0">
                                          <p:val>
                                            <p:fltVal val="0"/>
                                          </p:val>
                                        </p:tav>
                                        <p:tav tm="100000">
                                          <p:val>
                                            <p:strVal val="#ppt_w"/>
                                          </p:val>
                                        </p:tav>
                                      </p:tavLst>
                                    </p:anim>
                                    <p:anim calcmode="lin" valueType="num">
                                      <p:cBhvr>
                                        <p:cTn dur="500" fill="hold" id="39"/>
                                        <p:tgtEl>
                                          <p:spTgt spid="23"/>
                                        </p:tgtEl>
                                        <p:attrNameLst>
                                          <p:attrName>ppt_h</p:attrName>
                                        </p:attrNameLst>
                                      </p:cBhvr>
                                      <p:tavLst>
                                        <p:tav tm="0">
                                          <p:val>
                                            <p:fltVal val="0"/>
                                          </p:val>
                                        </p:tav>
                                        <p:tav tm="100000">
                                          <p:val>
                                            <p:strVal val="#ppt_h"/>
                                          </p:val>
                                        </p:tav>
                                      </p:tavLst>
                                    </p:anim>
                                    <p:animEffect filter="fade" transition="in">
                                      <p:cBhvr>
                                        <p:cTn dur="500" id="40"/>
                                        <p:tgtEl>
                                          <p:spTgt spid="23"/>
                                        </p:tgtEl>
                                      </p:cBhvr>
                                    </p:animEffect>
                                  </p:childTnLst>
                                </p:cTn>
                              </p:par>
                            </p:childTnLst>
                          </p:cTn>
                        </p:par>
                        <p:par>
                          <p:cTn fill="hold" id="41" nodeType="afterGroup">
                            <p:stCondLst>
                              <p:cond delay="3501"/>
                            </p:stCondLst>
                            <p:childTnLst>
                              <p:par>
                                <p:cTn fill="hold" grpId="0" id="42" nodeType="afterEffect" presetClass="entr" presetID="1" presetSubtype="0">
                                  <p:stCondLst>
                                    <p:cond delay="0"/>
                                  </p:stCondLst>
                                  <p:childTnLst>
                                    <p:set>
                                      <p:cBhvr>
                                        <p:cTn dur="1" fill="hold" id="43">
                                          <p:stCondLst>
                                            <p:cond delay="0"/>
                                          </p:stCondLst>
                                        </p:cTn>
                                        <p:tgtEl>
                                          <p:spTgt spid="2"/>
                                        </p:tgtEl>
                                        <p:attrNameLst>
                                          <p:attrName>style.visibility</p:attrName>
                                        </p:attrNameLst>
                                      </p:cBhvr>
                                      <p:to>
                                        <p:strVal val="visible"/>
                                      </p:to>
                                    </p:set>
                                  </p:childTnLst>
                                </p:cTn>
                              </p:par>
                            </p:childTnLst>
                          </p:cTn>
                        </p:par>
                        <p:par>
                          <p:cTn fill="hold" id="44" nodeType="afterGroup">
                            <p:stCondLst>
                              <p:cond delay="3502"/>
                            </p:stCondLst>
                            <p:childTnLst>
                              <p:par>
                                <p:cTn fill="hold" grpId="0" id="45" nodeType="afterEffect" presetClass="entr" presetID="1" presetSubtype="0">
                                  <p:stCondLst>
                                    <p:cond delay="0"/>
                                  </p:stCondLst>
                                  <p:childTnLst>
                                    <p:set>
                                      <p:cBhvr>
                                        <p:cTn dur="1" fill="hold" id="46">
                                          <p:stCondLst>
                                            <p:cond delay="0"/>
                                          </p:stCondLst>
                                        </p:cTn>
                                        <p:tgtEl>
                                          <p:spTgt spid="10"/>
                                        </p:tgtEl>
                                        <p:attrNameLst>
                                          <p:attrName>style.visibility</p:attrName>
                                        </p:attrNameLst>
                                      </p:cBhvr>
                                      <p:to>
                                        <p:strVal val="visible"/>
                                      </p:to>
                                    </p:set>
                                  </p:childTnLst>
                                </p:cTn>
                              </p:par>
                            </p:childTnLst>
                          </p:cTn>
                        </p:par>
                        <p:par>
                          <p:cTn fill="hold" id="47" nodeType="afterGroup">
                            <p:stCondLst>
                              <p:cond delay="3503"/>
                            </p:stCondLst>
                            <p:childTnLst>
                              <p:par>
                                <p:cTn fill="hold" grpId="0" id="48" nodeType="afterEffect" presetClass="entr" presetID="53" presetSubtype="0">
                                  <p:stCondLst>
                                    <p:cond delay="0"/>
                                  </p:stCondLst>
                                  <p:childTnLst>
                                    <p:set>
                                      <p:cBhvr>
                                        <p:cTn dur="1" fill="hold" id="49">
                                          <p:stCondLst>
                                            <p:cond delay="0"/>
                                          </p:stCondLst>
                                        </p:cTn>
                                        <p:tgtEl>
                                          <p:spTgt spid="13"/>
                                        </p:tgtEl>
                                        <p:attrNameLst>
                                          <p:attrName>style.visibility</p:attrName>
                                        </p:attrNameLst>
                                      </p:cBhvr>
                                      <p:to>
                                        <p:strVal val="visible"/>
                                      </p:to>
                                    </p:set>
                                    <p:anim calcmode="lin" valueType="num">
                                      <p:cBhvr>
                                        <p:cTn dur="500" fill="hold" id="50"/>
                                        <p:tgtEl>
                                          <p:spTgt spid="13"/>
                                        </p:tgtEl>
                                        <p:attrNameLst>
                                          <p:attrName>ppt_w</p:attrName>
                                        </p:attrNameLst>
                                      </p:cBhvr>
                                      <p:tavLst>
                                        <p:tav tm="0">
                                          <p:val>
                                            <p:fltVal val="0"/>
                                          </p:val>
                                        </p:tav>
                                        <p:tav tm="100000">
                                          <p:val>
                                            <p:strVal val="#ppt_w"/>
                                          </p:val>
                                        </p:tav>
                                      </p:tavLst>
                                    </p:anim>
                                    <p:anim calcmode="lin" valueType="num">
                                      <p:cBhvr>
                                        <p:cTn dur="500" fill="hold" id="51"/>
                                        <p:tgtEl>
                                          <p:spTgt spid="13"/>
                                        </p:tgtEl>
                                        <p:attrNameLst>
                                          <p:attrName>ppt_h</p:attrName>
                                        </p:attrNameLst>
                                      </p:cBhvr>
                                      <p:tavLst>
                                        <p:tav tm="0">
                                          <p:val>
                                            <p:fltVal val="0"/>
                                          </p:val>
                                        </p:tav>
                                        <p:tav tm="100000">
                                          <p:val>
                                            <p:strVal val="#ppt_h"/>
                                          </p:val>
                                        </p:tav>
                                      </p:tavLst>
                                    </p:anim>
                                    <p:animEffect filter="fade" transition="in">
                                      <p:cBhvr>
                                        <p:cTn dur="500" id="52"/>
                                        <p:tgtEl>
                                          <p:spTgt spid="13"/>
                                        </p:tgtEl>
                                      </p:cBhvr>
                                    </p:animEffect>
                                  </p:childTnLst>
                                </p:cTn>
                              </p:par>
                            </p:childTnLst>
                          </p:cTn>
                        </p:par>
                        <p:par>
                          <p:cTn fill="hold" id="53" nodeType="afterGroup">
                            <p:stCondLst>
                              <p:cond delay="4003"/>
                            </p:stCondLst>
                            <p:childTnLst>
                              <p:par>
                                <p:cTn fill="hold" grpId="0" id="54" nodeType="afterEffect" presetClass="entr" presetID="10" presetSubtype="0">
                                  <p:stCondLst>
                                    <p:cond delay="0"/>
                                  </p:stCondLst>
                                  <p:childTnLst>
                                    <p:set>
                                      <p:cBhvr>
                                        <p:cTn dur="1" fill="hold" id="55">
                                          <p:stCondLst>
                                            <p:cond delay="0"/>
                                          </p:stCondLst>
                                        </p:cTn>
                                        <p:tgtEl>
                                          <p:spTgt spid="19"/>
                                        </p:tgtEl>
                                        <p:attrNameLst>
                                          <p:attrName>style.visibility</p:attrName>
                                        </p:attrNameLst>
                                      </p:cBhvr>
                                      <p:to>
                                        <p:strVal val="visible"/>
                                      </p:to>
                                    </p:set>
                                    <p:animEffect filter="fade" transition="in">
                                      <p:cBhvr>
                                        <p:cTn dur="500" id="56"/>
                                        <p:tgtEl>
                                          <p:spTgt spid="19"/>
                                        </p:tgtEl>
                                      </p:cBhvr>
                                    </p:animEffect>
                                  </p:childTnLst>
                                </p:cTn>
                              </p:par>
                            </p:childTnLst>
                          </p:cTn>
                        </p:par>
                        <p:par>
                          <p:cTn fill="hold" id="57" nodeType="afterGroup">
                            <p:stCondLst>
                              <p:cond delay="4503"/>
                            </p:stCondLst>
                            <p:childTnLst>
                              <p:par>
                                <p:cTn fill="hold" grpId="0" id="58" nodeType="afterEffect" presetClass="entr" presetID="1" presetSubtype="0">
                                  <p:stCondLst>
                                    <p:cond delay="0"/>
                                  </p:stCondLst>
                                  <p:childTnLst>
                                    <p:set>
                                      <p:cBhvr>
                                        <p:cTn dur="1" fill="hold" id="59">
                                          <p:stCondLst>
                                            <p:cond delay="0"/>
                                          </p:stCondLst>
                                        </p:cTn>
                                        <p:tgtEl>
                                          <p:spTgt spid="3"/>
                                        </p:tgtEl>
                                        <p:attrNameLst>
                                          <p:attrName>style.visibility</p:attrName>
                                        </p:attrNameLst>
                                      </p:cBhvr>
                                      <p:to>
                                        <p:strVal val="visible"/>
                                      </p:to>
                                    </p:set>
                                  </p:childTnLst>
                                </p:cTn>
                              </p:par>
                            </p:childTnLst>
                          </p:cTn>
                        </p:par>
                        <p:par>
                          <p:cTn fill="hold" id="60" nodeType="afterGroup">
                            <p:stCondLst>
                              <p:cond delay="4504"/>
                            </p:stCondLst>
                            <p:childTnLst>
                              <p:par>
                                <p:cTn fill="hold" grpId="0" id="61" nodeType="afterEffect" presetClass="entr" presetID="53" presetSubtype="0">
                                  <p:stCondLst>
                                    <p:cond delay="0"/>
                                  </p:stCondLst>
                                  <p:childTnLst>
                                    <p:set>
                                      <p:cBhvr>
                                        <p:cTn dur="1" fill="hold" id="62">
                                          <p:stCondLst>
                                            <p:cond delay="0"/>
                                          </p:stCondLst>
                                        </p:cTn>
                                        <p:tgtEl>
                                          <p:spTgt spid="25"/>
                                        </p:tgtEl>
                                        <p:attrNameLst>
                                          <p:attrName>style.visibility</p:attrName>
                                        </p:attrNameLst>
                                      </p:cBhvr>
                                      <p:to>
                                        <p:strVal val="visible"/>
                                      </p:to>
                                    </p:set>
                                    <p:anim calcmode="lin" valueType="num">
                                      <p:cBhvr>
                                        <p:cTn dur="500" fill="hold" id="63"/>
                                        <p:tgtEl>
                                          <p:spTgt spid="25"/>
                                        </p:tgtEl>
                                        <p:attrNameLst>
                                          <p:attrName>ppt_w</p:attrName>
                                        </p:attrNameLst>
                                      </p:cBhvr>
                                      <p:tavLst>
                                        <p:tav tm="0">
                                          <p:val>
                                            <p:fltVal val="0"/>
                                          </p:val>
                                        </p:tav>
                                        <p:tav tm="100000">
                                          <p:val>
                                            <p:strVal val="#ppt_w"/>
                                          </p:val>
                                        </p:tav>
                                      </p:tavLst>
                                    </p:anim>
                                    <p:anim calcmode="lin" valueType="num">
                                      <p:cBhvr>
                                        <p:cTn dur="500" fill="hold" id="64"/>
                                        <p:tgtEl>
                                          <p:spTgt spid="25"/>
                                        </p:tgtEl>
                                        <p:attrNameLst>
                                          <p:attrName>ppt_h</p:attrName>
                                        </p:attrNameLst>
                                      </p:cBhvr>
                                      <p:tavLst>
                                        <p:tav tm="0">
                                          <p:val>
                                            <p:fltVal val="0"/>
                                          </p:val>
                                        </p:tav>
                                        <p:tav tm="100000">
                                          <p:val>
                                            <p:strVal val="#ppt_h"/>
                                          </p:val>
                                        </p:tav>
                                      </p:tavLst>
                                    </p:anim>
                                    <p:animEffect filter="fade" transition="in">
                                      <p:cBhvr>
                                        <p:cTn dur="500" id="65"/>
                                        <p:tgtEl>
                                          <p:spTgt spid="25"/>
                                        </p:tgtEl>
                                      </p:cBhvr>
                                    </p:animEffect>
                                  </p:childTnLst>
                                </p:cTn>
                              </p:par>
                            </p:childTnLst>
                          </p:cTn>
                        </p:par>
                        <p:par>
                          <p:cTn fill="hold" id="66" nodeType="afterGroup">
                            <p:stCondLst>
                              <p:cond delay="5004"/>
                            </p:stCondLst>
                            <p:childTnLst>
                              <p:par>
                                <p:cTn fill="hold" grpId="0" id="67" nodeType="afterEffect" presetClass="entr" presetID="1" presetSubtype="0">
                                  <p:stCondLst>
                                    <p:cond delay="0"/>
                                  </p:stCondLst>
                                  <p:childTnLst>
                                    <p:set>
                                      <p:cBhvr>
                                        <p:cTn dur="1" fill="hold" id="68">
                                          <p:stCondLst>
                                            <p:cond delay="0"/>
                                          </p:stCondLst>
                                        </p:cTn>
                                        <p:tgtEl>
                                          <p:spTgt spid="12"/>
                                        </p:tgtEl>
                                        <p:attrNameLst>
                                          <p:attrName>style.visibility</p:attrName>
                                        </p:attrNameLst>
                                      </p:cBhvr>
                                      <p:to>
                                        <p:strVal val="visible"/>
                                      </p:to>
                                    </p:set>
                                  </p:childTnLst>
                                </p:cTn>
                              </p:par>
                            </p:childTnLst>
                          </p:cTn>
                        </p:par>
                        <p:par>
                          <p:cTn fill="hold" id="69" nodeType="afterGroup">
                            <p:stCondLst>
                              <p:cond delay="5005"/>
                            </p:stCondLst>
                            <p:childTnLst>
                              <p:par>
                                <p:cTn fill="hold" grpId="0" id="70" nodeType="afterEffect" presetClass="entr" presetID="53" presetSubtype="0">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p:cTn dur="500" fill="hold" id="72"/>
                                        <p:tgtEl>
                                          <p:spTgt spid="15"/>
                                        </p:tgtEl>
                                        <p:attrNameLst>
                                          <p:attrName>ppt_w</p:attrName>
                                        </p:attrNameLst>
                                      </p:cBhvr>
                                      <p:tavLst>
                                        <p:tav tm="0">
                                          <p:val>
                                            <p:fltVal val="0"/>
                                          </p:val>
                                        </p:tav>
                                        <p:tav tm="100000">
                                          <p:val>
                                            <p:strVal val="#ppt_w"/>
                                          </p:val>
                                        </p:tav>
                                      </p:tavLst>
                                    </p:anim>
                                    <p:anim calcmode="lin" valueType="num">
                                      <p:cBhvr>
                                        <p:cTn dur="500" fill="hold" id="73"/>
                                        <p:tgtEl>
                                          <p:spTgt spid="15"/>
                                        </p:tgtEl>
                                        <p:attrNameLst>
                                          <p:attrName>ppt_h</p:attrName>
                                        </p:attrNameLst>
                                      </p:cBhvr>
                                      <p:tavLst>
                                        <p:tav tm="0">
                                          <p:val>
                                            <p:fltVal val="0"/>
                                          </p:val>
                                        </p:tav>
                                        <p:tav tm="100000">
                                          <p:val>
                                            <p:strVal val="#ppt_h"/>
                                          </p:val>
                                        </p:tav>
                                      </p:tavLst>
                                    </p:anim>
                                    <p:animEffect filter="fade" transition="in">
                                      <p:cBhvr>
                                        <p:cTn dur="500" id="74"/>
                                        <p:tgtEl>
                                          <p:spTgt spid="15"/>
                                        </p:tgtEl>
                                      </p:cBhvr>
                                    </p:animEffect>
                                  </p:childTnLst>
                                </p:cTn>
                              </p:par>
                            </p:childTnLst>
                          </p:cTn>
                        </p:par>
                        <p:par>
                          <p:cTn fill="hold" id="75" nodeType="afterGroup">
                            <p:stCondLst>
                              <p:cond delay="5505"/>
                            </p:stCondLst>
                            <p:childTnLst>
                              <p:par>
                                <p:cTn fill="hold" grpId="0" id="76" nodeType="afterEffect" presetClass="entr" presetID="10" presetSubtype="0">
                                  <p:stCondLst>
                                    <p:cond delay="0"/>
                                  </p:stCondLst>
                                  <p:childTnLst>
                                    <p:set>
                                      <p:cBhvr>
                                        <p:cTn dur="1" fill="hold" id="77">
                                          <p:stCondLst>
                                            <p:cond delay="0"/>
                                          </p:stCondLst>
                                        </p:cTn>
                                        <p:tgtEl>
                                          <p:spTgt spid="20"/>
                                        </p:tgtEl>
                                        <p:attrNameLst>
                                          <p:attrName>style.visibility</p:attrName>
                                        </p:attrNameLst>
                                      </p:cBhvr>
                                      <p:to>
                                        <p:strVal val="visible"/>
                                      </p:to>
                                    </p:set>
                                    <p:animEffect filter="fade" transition="in">
                                      <p:cBhvr>
                                        <p:cTn dur="500" id="78"/>
                                        <p:tgtEl>
                                          <p:spTgt spid="20"/>
                                        </p:tgtEl>
                                      </p:cBhvr>
                                    </p:animEffect>
                                  </p:childTnLst>
                                </p:cTn>
                              </p:par>
                            </p:childTnLst>
                          </p:cTn>
                        </p:par>
                        <p:par>
                          <p:cTn fill="hold" id="79" nodeType="afterGroup">
                            <p:stCondLst>
                              <p:cond delay="6005"/>
                            </p:stCondLst>
                            <p:childTnLst>
                              <p:par>
                                <p:cTn fill="hold" grpId="0" id="80" nodeType="afterEffect" presetClass="entr" presetID="1" presetSubtype="0">
                                  <p:stCondLst>
                                    <p:cond delay="0"/>
                                  </p:stCondLst>
                                  <p:childTnLst>
                                    <p:set>
                                      <p:cBhvr>
                                        <p:cTn dur="1" fill="hold" id="81">
                                          <p:stCondLst>
                                            <p:cond delay="0"/>
                                          </p:stCondLst>
                                        </p:cTn>
                                        <p:tgtEl>
                                          <p:spTgt spid="4"/>
                                        </p:tgtEl>
                                        <p:attrNameLst>
                                          <p:attrName>style.visibility</p:attrName>
                                        </p:attrNameLst>
                                      </p:cBhvr>
                                      <p:to>
                                        <p:strVal val="visible"/>
                                      </p:to>
                                    </p:set>
                                  </p:childTnLst>
                                </p:cTn>
                              </p:par>
                            </p:childTnLst>
                          </p:cTn>
                        </p:par>
                        <p:par>
                          <p:cTn fill="hold" id="82" nodeType="afterGroup">
                            <p:stCondLst>
                              <p:cond delay="6006"/>
                            </p:stCondLst>
                            <p:childTnLst>
                              <p:par>
                                <p:cTn fill="hold" grpId="0" id="83" nodeType="afterEffect" presetClass="entr" presetID="53" presetSubtype="0">
                                  <p:stCondLst>
                                    <p:cond delay="0"/>
                                  </p:stCondLst>
                                  <p:childTnLst>
                                    <p:set>
                                      <p:cBhvr>
                                        <p:cTn dur="1" fill="hold" id="84">
                                          <p:stCondLst>
                                            <p:cond delay="0"/>
                                          </p:stCondLst>
                                        </p:cTn>
                                        <p:tgtEl>
                                          <p:spTgt spid="22"/>
                                        </p:tgtEl>
                                        <p:attrNameLst>
                                          <p:attrName>style.visibility</p:attrName>
                                        </p:attrNameLst>
                                      </p:cBhvr>
                                      <p:to>
                                        <p:strVal val="visible"/>
                                      </p:to>
                                    </p:set>
                                    <p:anim calcmode="lin" valueType="num">
                                      <p:cBhvr>
                                        <p:cTn dur="500" fill="hold" id="85"/>
                                        <p:tgtEl>
                                          <p:spTgt spid="22"/>
                                        </p:tgtEl>
                                        <p:attrNameLst>
                                          <p:attrName>ppt_w</p:attrName>
                                        </p:attrNameLst>
                                      </p:cBhvr>
                                      <p:tavLst>
                                        <p:tav tm="0">
                                          <p:val>
                                            <p:fltVal val="0"/>
                                          </p:val>
                                        </p:tav>
                                        <p:tav tm="100000">
                                          <p:val>
                                            <p:strVal val="#ppt_w"/>
                                          </p:val>
                                        </p:tav>
                                      </p:tavLst>
                                    </p:anim>
                                    <p:anim calcmode="lin" valueType="num">
                                      <p:cBhvr>
                                        <p:cTn dur="500" fill="hold" id="86"/>
                                        <p:tgtEl>
                                          <p:spTgt spid="22"/>
                                        </p:tgtEl>
                                        <p:attrNameLst>
                                          <p:attrName>ppt_h</p:attrName>
                                        </p:attrNameLst>
                                      </p:cBhvr>
                                      <p:tavLst>
                                        <p:tav tm="0">
                                          <p:val>
                                            <p:fltVal val="0"/>
                                          </p:val>
                                        </p:tav>
                                        <p:tav tm="100000">
                                          <p:val>
                                            <p:strVal val="#ppt_h"/>
                                          </p:val>
                                        </p:tav>
                                      </p:tavLst>
                                    </p:anim>
                                    <p:animEffect filter="fade" transition="in">
                                      <p:cBhvr>
                                        <p:cTn dur="500" id="87"/>
                                        <p:tgtEl>
                                          <p:spTgt spid="22"/>
                                        </p:tgtEl>
                                      </p:cBhvr>
                                    </p:animEffect>
                                  </p:childTnLst>
                                </p:cTn>
                              </p:par>
                            </p:childTnLst>
                          </p:cTn>
                        </p:par>
                        <p:par>
                          <p:cTn fill="hold" id="88" nodeType="afterGroup">
                            <p:stCondLst>
                              <p:cond delay="6506"/>
                            </p:stCondLst>
                            <p:childTnLst>
                              <p:par>
                                <p:cTn fill="hold" grpId="0" id="89" nodeType="afterEffect" presetClass="entr" presetID="1" presetSubtype="0">
                                  <p:stCondLst>
                                    <p:cond delay="0"/>
                                  </p:stCondLst>
                                  <p:childTnLst>
                                    <p:set>
                                      <p:cBhvr>
                                        <p:cTn dur="1" fill="hold" id="90">
                                          <p:stCondLst>
                                            <p:cond delay="0"/>
                                          </p:stCondLst>
                                        </p:cTn>
                                        <p:tgtEl>
                                          <p:spTgt spid="14"/>
                                        </p:tgtEl>
                                        <p:attrNameLst>
                                          <p:attrName>style.visibility</p:attrName>
                                        </p:attrNameLst>
                                      </p:cBhvr>
                                      <p:to>
                                        <p:strVal val="visible"/>
                                      </p:to>
                                    </p:set>
                                  </p:childTnLst>
                                </p:cTn>
                              </p:par>
                            </p:childTnLst>
                          </p:cTn>
                        </p:par>
                        <p:par>
                          <p:cTn fill="hold" id="91" nodeType="afterGroup">
                            <p:stCondLst>
                              <p:cond delay="6507"/>
                            </p:stCondLst>
                            <p:childTnLst>
                              <p:par>
                                <p:cTn fill="hold" grpId="0" id="92" nodeType="afterEffect" presetClass="entr" presetID="53" presetSubtype="0">
                                  <p:stCondLst>
                                    <p:cond delay="0"/>
                                  </p:stCondLst>
                                  <p:childTnLst>
                                    <p:set>
                                      <p:cBhvr>
                                        <p:cTn dur="1" fill="hold" id="93">
                                          <p:stCondLst>
                                            <p:cond delay="0"/>
                                          </p:stCondLst>
                                        </p:cTn>
                                        <p:tgtEl>
                                          <p:spTgt spid="16"/>
                                        </p:tgtEl>
                                        <p:attrNameLst>
                                          <p:attrName>style.visibility</p:attrName>
                                        </p:attrNameLst>
                                      </p:cBhvr>
                                      <p:to>
                                        <p:strVal val="visible"/>
                                      </p:to>
                                    </p:set>
                                    <p:anim calcmode="lin" valueType="num">
                                      <p:cBhvr>
                                        <p:cTn dur="500" fill="hold" id="94"/>
                                        <p:tgtEl>
                                          <p:spTgt spid="16"/>
                                        </p:tgtEl>
                                        <p:attrNameLst>
                                          <p:attrName>ppt_w</p:attrName>
                                        </p:attrNameLst>
                                      </p:cBhvr>
                                      <p:tavLst>
                                        <p:tav tm="0">
                                          <p:val>
                                            <p:fltVal val="0"/>
                                          </p:val>
                                        </p:tav>
                                        <p:tav tm="100000">
                                          <p:val>
                                            <p:strVal val="#ppt_w"/>
                                          </p:val>
                                        </p:tav>
                                      </p:tavLst>
                                    </p:anim>
                                    <p:anim calcmode="lin" valueType="num">
                                      <p:cBhvr>
                                        <p:cTn dur="500" fill="hold" id="95"/>
                                        <p:tgtEl>
                                          <p:spTgt spid="16"/>
                                        </p:tgtEl>
                                        <p:attrNameLst>
                                          <p:attrName>ppt_h</p:attrName>
                                        </p:attrNameLst>
                                      </p:cBhvr>
                                      <p:tavLst>
                                        <p:tav tm="0">
                                          <p:val>
                                            <p:fltVal val="0"/>
                                          </p:val>
                                        </p:tav>
                                        <p:tav tm="100000">
                                          <p:val>
                                            <p:strVal val="#ppt_h"/>
                                          </p:val>
                                        </p:tav>
                                      </p:tavLst>
                                    </p:anim>
                                    <p:animEffect filter="fade" transition="in">
                                      <p:cBhvr>
                                        <p:cTn dur="500" id="96"/>
                                        <p:tgtEl>
                                          <p:spTgt spid="16"/>
                                        </p:tgtEl>
                                      </p:cBhvr>
                                    </p:animEffect>
                                  </p:childTnLst>
                                </p:cTn>
                              </p:par>
                            </p:childTnLst>
                          </p:cTn>
                        </p:par>
                        <p:par>
                          <p:cTn fill="hold" id="97" nodeType="afterGroup">
                            <p:stCondLst>
                              <p:cond delay="7007"/>
                            </p:stCondLst>
                            <p:childTnLst>
                              <p:par>
                                <p:cTn fill="hold" grpId="0" id="98" nodeType="afterEffect" presetClass="entr" presetID="10" presetSubtype="0">
                                  <p:stCondLst>
                                    <p:cond delay="0"/>
                                  </p:stCondLst>
                                  <p:childTnLst>
                                    <p:set>
                                      <p:cBhvr>
                                        <p:cTn dur="1" fill="hold" id="99">
                                          <p:stCondLst>
                                            <p:cond delay="0"/>
                                          </p:stCondLst>
                                        </p:cTn>
                                        <p:tgtEl>
                                          <p:spTgt spid="21"/>
                                        </p:tgtEl>
                                        <p:attrNameLst>
                                          <p:attrName>style.visibility</p:attrName>
                                        </p:attrNameLst>
                                      </p:cBhvr>
                                      <p:to>
                                        <p:strVal val="visible"/>
                                      </p:to>
                                    </p:set>
                                    <p:animEffect filter="fade" transition="in">
                                      <p:cBhvr>
                                        <p:cTn dur="500" id="100"/>
                                        <p:tgtEl>
                                          <p:spTgt spid="21"/>
                                        </p:tgtEl>
                                      </p:cBhvr>
                                    </p:animEffect>
                                  </p:childTnLst>
                                </p:cTn>
                              </p:par>
                            </p:childTnLst>
                          </p:cTn>
                        </p:par>
                        <p:par>
                          <p:cTn fill="hold" id="101" nodeType="afterGroup">
                            <p:stCondLst>
                              <p:cond delay="7507"/>
                            </p:stCondLst>
                            <p:childTnLst>
                              <p:par>
                                <p:cTn fill="hold" grpId="0" id="102" nodeType="afterEffect" presetClass="entr" presetID="1" presetSubtype="0">
                                  <p:stCondLst>
                                    <p:cond delay="0"/>
                                  </p:stCondLst>
                                  <p:childTnLst>
                                    <p:set>
                                      <p:cBhvr>
                                        <p:cTn dur="1" fill="hold" id="103">
                                          <p:stCondLst>
                                            <p:cond delay="0"/>
                                          </p:stCondLst>
                                        </p:cTn>
                                        <p:tgtEl>
                                          <p:spTgt spid="5"/>
                                        </p:tgtEl>
                                        <p:attrNameLst>
                                          <p:attrName>style.visibility</p:attrName>
                                        </p:attrNameLst>
                                      </p:cBhvr>
                                      <p:to>
                                        <p:strVal val="visible"/>
                                      </p:to>
                                    </p:set>
                                  </p:childTnLst>
                                </p:cTn>
                              </p:par>
                            </p:childTnLst>
                          </p:cTn>
                        </p:par>
                        <p:par>
                          <p:cTn fill="hold" id="104" nodeType="afterGroup">
                            <p:stCondLst>
                              <p:cond delay="7508"/>
                            </p:stCondLst>
                            <p:childTnLst>
                              <p:par>
                                <p:cTn fill="hold" grpId="0" id="105" nodeType="afterEffect" presetClass="entr" presetID="53" presetSubtype="0">
                                  <p:stCondLst>
                                    <p:cond delay="0"/>
                                  </p:stCondLst>
                                  <p:childTnLst>
                                    <p:set>
                                      <p:cBhvr>
                                        <p:cTn dur="1" fill="hold" id="106">
                                          <p:stCondLst>
                                            <p:cond delay="0"/>
                                          </p:stCondLst>
                                        </p:cTn>
                                        <p:tgtEl>
                                          <p:spTgt spid="24"/>
                                        </p:tgtEl>
                                        <p:attrNameLst>
                                          <p:attrName>style.visibility</p:attrName>
                                        </p:attrNameLst>
                                      </p:cBhvr>
                                      <p:to>
                                        <p:strVal val="visible"/>
                                      </p:to>
                                    </p:set>
                                    <p:anim calcmode="lin" valueType="num">
                                      <p:cBhvr>
                                        <p:cTn dur="500" fill="hold" id="107"/>
                                        <p:tgtEl>
                                          <p:spTgt spid="24"/>
                                        </p:tgtEl>
                                        <p:attrNameLst>
                                          <p:attrName>ppt_w</p:attrName>
                                        </p:attrNameLst>
                                      </p:cBhvr>
                                      <p:tavLst>
                                        <p:tav tm="0">
                                          <p:val>
                                            <p:fltVal val="0"/>
                                          </p:val>
                                        </p:tav>
                                        <p:tav tm="100000">
                                          <p:val>
                                            <p:strVal val="#ppt_w"/>
                                          </p:val>
                                        </p:tav>
                                      </p:tavLst>
                                    </p:anim>
                                    <p:anim calcmode="lin" valueType="num">
                                      <p:cBhvr>
                                        <p:cTn dur="500" fill="hold" id="108"/>
                                        <p:tgtEl>
                                          <p:spTgt spid="24"/>
                                        </p:tgtEl>
                                        <p:attrNameLst>
                                          <p:attrName>ppt_h</p:attrName>
                                        </p:attrNameLst>
                                      </p:cBhvr>
                                      <p:tavLst>
                                        <p:tav tm="0">
                                          <p:val>
                                            <p:fltVal val="0"/>
                                          </p:val>
                                        </p:tav>
                                        <p:tav tm="100000">
                                          <p:val>
                                            <p:strVal val="#ppt_h"/>
                                          </p:val>
                                        </p:tav>
                                      </p:tavLst>
                                    </p:anim>
                                    <p:animEffect filter="fade" transition="in">
                                      <p:cBhvr>
                                        <p:cTn dur="500" id="10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2"/>
          <p:cNvSpPr/>
          <p:nvPr/>
        </p:nvSpPr>
        <p:spPr bwMode="auto">
          <a:xfrm>
            <a:off x="4041577" y="1982217"/>
            <a:ext cx="981075" cy="47863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1" y="0"/>
                </a:moveTo>
                <a:cubicBezTo>
                  <a:pt x="8033" y="0"/>
                  <a:pt x="5264" y="2168"/>
                  <a:pt x="3152" y="6495"/>
                </a:cubicBezTo>
                <a:cubicBezTo>
                  <a:pt x="1111" y="10679"/>
                  <a:pt x="67" y="16118"/>
                  <a:pt x="0" y="21600"/>
                </a:cubicBezTo>
                <a:lnTo>
                  <a:pt x="4982" y="21600"/>
                </a:lnTo>
                <a:cubicBezTo>
                  <a:pt x="5023" y="18570"/>
                  <a:pt x="5604" y="15568"/>
                  <a:pt x="6732" y="13255"/>
                </a:cubicBezTo>
                <a:cubicBezTo>
                  <a:pt x="7904" y="10854"/>
                  <a:pt x="9439" y="9656"/>
                  <a:pt x="10975" y="9656"/>
                </a:cubicBezTo>
                <a:cubicBezTo>
                  <a:pt x="12511" y="9656"/>
                  <a:pt x="14043" y="10854"/>
                  <a:pt x="15215" y="13255"/>
                </a:cubicBezTo>
                <a:cubicBezTo>
                  <a:pt x="16344" y="15568"/>
                  <a:pt x="16924" y="18570"/>
                  <a:pt x="16966" y="21600"/>
                </a:cubicBezTo>
                <a:lnTo>
                  <a:pt x="21599" y="21600"/>
                </a:lnTo>
                <a:cubicBezTo>
                  <a:pt x="21532" y="16118"/>
                  <a:pt x="20488" y="10679"/>
                  <a:pt x="18447" y="6495"/>
                </a:cubicBezTo>
                <a:cubicBezTo>
                  <a:pt x="16335" y="2168"/>
                  <a:pt x="13569" y="0"/>
                  <a:pt x="10801" y="0"/>
                </a:cubicBezTo>
                <a:close/>
              </a:path>
            </a:pathLst>
          </a:custGeom>
          <a:solidFill>
            <a:srgbClr val="AED30B"/>
          </a:solidFill>
          <a:ln>
            <a:noFill/>
          </a:ln>
          <a:effectLst>
            <a:outerShdw algn="ctr" blurRad="127000" rotWithShape="0">
              <a:srgbClr val="000000">
                <a:alpha val="28841"/>
              </a:srgbClr>
            </a:outerShdw>
          </a:effectLst>
          <a:extLst/>
        </p:spPr>
        <p:txBody>
          <a:bodyPr anchor="ctr" bIns="26789" lIns="26789" rIns="26789" tIns="26789"/>
          <a:lstStyle/>
          <a:p>
            <a:pPr defTabSz="219075">
              <a:defRPr/>
            </a:pPr>
            <a:endParaRPr lang="es-ES" sz="1200">
              <a:solidFill>
                <a:srgbClr val="92D050"/>
              </a:solidFill>
              <a:latin typeface="Helvetica Light"/>
              <a:cs typeface="Helvetica Light"/>
              <a:sym typeface="Helvetica Light"/>
            </a:endParaRPr>
          </a:p>
        </p:txBody>
      </p:sp>
      <p:sp>
        <p:nvSpPr>
          <p:cNvPr id="3" name="AutoShape 3"/>
          <p:cNvSpPr/>
          <p:nvPr/>
        </p:nvSpPr>
        <p:spPr bwMode="auto">
          <a:xfrm>
            <a:off x="3751065" y="1683369"/>
            <a:ext cx="1584126" cy="7786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8033" y="0"/>
                  <a:pt x="5267" y="2148"/>
                  <a:pt x="3156" y="6441"/>
                </a:cubicBezTo>
                <a:cubicBezTo>
                  <a:pt x="1094" y="10635"/>
                  <a:pt x="47" y="16103"/>
                  <a:pt x="0" y="21600"/>
                </a:cubicBezTo>
                <a:lnTo>
                  <a:pt x="3252" y="21600"/>
                </a:lnTo>
                <a:cubicBezTo>
                  <a:pt x="3287" y="17852"/>
                  <a:pt x="4004" y="14125"/>
                  <a:pt x="5410" y="11265"/>
                </a:cubicBezTo>
                <a:cubicBezTo>
                  <a:pt x="6853" y="8331"/>
                  <a:pt x="8743" y="6862"/>
                  <a:pt x="10634" y="6862"/>
                </a:cubicBezTo>
                <a:cubicBezTo>
                  <a:pt x="12525" y="6862"/>
                  <a:pt x="14416" y="8331"/>
                  <a:pt x="15858" y="11265"/>
                </a:cubicBezTo>
                <a:cubicBezTo>
                  <a:pt x="17265" y="14125"/>
                  <a:pt x="17979" y="17852"/>
                  <a:pt x="18015" y="21600"/>
                </a:cubicBezTo>
                <a:lnTo>
                  <a:pt x="21599" y="21600"/>
                </a:lnTo>
                <a:cubicBezTo>
                  <a:pt x="21552" y="16103"/>
                  <a:pt x="20505" y="10635"/>
                  <a:pt x="18443" y="6441"/>
                </a:cubicBezTo>
                <a:cubicBezTo>
                  <a:pt x="16332" y="2148"/>
                  <a:pt x="13566" y="0"/>
                  <a:pt x="10800" y="0"/>
                </a:cubicBezTo>
                <a:close/>
              </a:path>
            </a:pathLst>
          </a:custGeom>
          <a:solidFill>
            <a:srgbClr val="AED30B"/>
          </a:solidFill>
          <a:ln>
            <a:noFill/>
          </a:ln>
          <a:effectLst>
            <a:outerShdw algn="ctr" blurRad="127000" rotWithShape="0">
              <a:srgbClr val="000000">
                <a:alpha val="28841"/>
              </a:srgbClr>
            </a:outerShdw>
          </a:effectLst>
          <a:extLst/>
        </p:spPr>
        <p:txBody>
          <a:bodyPr anchor="ctr" bIns="26789" lIns="26789" rIns="26789" tIns="26789"/>
          <a:lstStyle/>
          <a:p>
            <a:pPr defTabSz="219075">
              <a:defRPr/>
            </a:pPr>
            <a:endParaRPr lang="es-ES" sz="1200">
              <a:solidFill>
                <a:srgbClr val="92D050"/>
              </a:solidFill>
              <a:latin typeface="Helvetica Light"/>
              <a:cs typeface="Helvetica Light"/>
              <a:sym typeface="Helvetica Light"/>
            </a:endParaRPr>
          </a:p>
        </p:txBody>
      </p:sp>
      <p:sp>
        <p:nvSpPr>
          <p:cNvPr id="4" name="AutoShape 4"/>
          <p:cNvSpPr/>
          <p:nvPr/>
        </p:nvSpPr>
        <p:spPr bwMode="auto">
          <a:xfrm>
            <a:off x="3413522" y="1347614"/>
            <a:ext cx="2259211" cy="111323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99" y="0"/>
                </a:moveTo>
                <a:cubicBezTo>
                  <a:pt x="8034" y="0"/>
                  <a:pt x="5270" y="2139"/>
                  <a:pt x="3161" y="6420"/>
                </a:cubicBezTo>
                <a:cubicBezTo>
                  <a:pt x="1091" y="10619"/>
                  <a:pt x="39" y="16096"/>
                  <a:pt x="0" y="21600"/>
                </a:cubicBezTo>
                <a:lnTo>
                  <a:pt x="2636" y="21600"/>
                </a:lnTo>
                <a:cubicBezTo>
                  <a:pt x="2671" y="17452"/>
                  <a:pt x="3463" y="13328"/>
                  <a:pt x="5022" y="10163"/>
                </a:cubicBezTo>
                <a:cubicBezTo>
                  <a:pt x="6618" y="6926"/>
                  <a:pt x="8708" y="5303"/>
                  <a:pt x="10799" y="5303"/>
                </a:cubicBezTo>
                <a:cubicBezTo>
                  <a:pt x="12890" y="5303"/>
                  <a:pt x="14980" y="6926"/>
                  <a:pt x="16576" y="10163"/>
                </a:cubicBezTo>
                <a:cubicBezTo>
                  <a:pt x="18135" y="13328"/>
                  <a:pt x="18927" y="17452"/>
                  <a:pt x="18962" y="21600"/>
                </a:cubicBezTo>
                <a:lnTo>
                  <a:pt x="21600" y="21600"/>
                </a:lnTo>
                <a:cubicBezTo>
                  <a:pt x="21560" y="16096"/>
                  <a:pt x="20508" y="10619"/>
                  <a:pt x="18438" y="6420"/>
                </a:cubicBezTo>
                <a:cubicBezTo>
                  <a:pt x="16329" y="2139"/>
                  <a:pt x="13564" y="0"/>
                  <a:pt x="10799" y="0"/>
                </a:cubicBezTo>
                <a:close/>
              </a:path>
            </a:pathLst>
          </a:custGeom>
          <a:solidFill>
            <a:srgbClr val="AED30B"/>
          </a:solidFill>
          <a:ln>
            <a:noFill/>
          </a:ln>
          <a:effectLst>
            <a:outerShdw algn="ctr" blurRad="127000" rotWithShape="0">
              <a:srgbClr val="000000">
                <a:alpha val="28841"/>
              </a:srgbClr>
            </a:outerShdw>
          </a:effectLst>
          <a:extLst/>
        </p:spPr>
        <p:txBody>
          <a:bodyPr anchor="ctr" bIns="26789" lIns="26789" rIns="26789" tIns="26789"/>
          <a:lstStyle/>
          <a:p>
            <a:pPr defTabSz="219075">
              <a:defRPr/>
            </a:pPr>
            <a:endParaRPr lang="es-ES" sz="1200">
              <a:solidFill>
                <a:srgbClr val="92D050"/>
              </a:solidFill>
              <a:latin typeface="Helvetica Light"/>
              <a:cs typeface="Helvetica Light"/>
              <a:sym typeface="Helvetica Light"/>
            </a:endParaRPr>
          </a:p>
        </p:txBody>
      </p:sp>
      <p:sp>
        <p:nvSpPr>
          <p:cNvPr id="5" name="AutoShape 5"/>
          <p:cNvSpPr/>
          <p:nvPr/>
        </p:nvSpPr>
        <p:spPr bwMode="auto">
          <a:xfrm>
            <a:off x="4304705" y="2235224"/>
            <a:ext cx="470892" cy="47089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outerShdw algn="ctr" blurRad="127000" rotWithShape="0">
              <a:srgbClr val="000000">
                <a:alpha val="28841"/>
              </a:srgbClr>
            </a:outerShdw>
          </a:effectLst>
          <a:extLst/>
        </p:spPr>
        <p:txBody>
          <a:bodyPr anchor="ctr" bIns="26789" lIns="26789" rIns="26789" tIns="26789"/>
          <a:lstStyle/>
          <a:p>
            <a:pPr defTabSz="219075">
              <a:defRPr/>
            </a:pPr>
            <a:endParaRPr lang="es-ES" sz="1200">
              <a:solidFill>
                <a:srgbClr val="92D050"/>
              </a:solidFill>
              <a:latin typeface="Helvetica Light"/>
              <a:cs typeface="Helvetica Light"/>
              <a:sym typeface="Helvetica Light"/>
            </a:endParaRPr>
          </a:p>
        </p:txBody>
      </p:sp>
      <p:sp>
        <p:nvSpPr>
          <p:cNvPr id="6" name="AutoShape 7"/>
          <p:cNvSpPr/>
          <p:nvPr/>
        </p:nvSpPr>
        <p:spPr bwMode="auto">
          <a:xfrm>
            <a:off x="2619971" y="2534071"/>
            <a:ext cx="913209" cy="34170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0"/>
                </a:moveTo>
                <a:lnTo>
                  <a:pt x="21599" y="21599"/>
                </a:lnTo>
                <a:lnTo>
                  <a:pt x="0" y="21599"/>
                </a:lnTo>
              </a:path>
            </a:pathLst>
          </a:custGeom>
          <a:noFill/>
          <a:ln cap="flat" cmpd="sng" w="25400">
            <a:solidFill>
              <a:srgbClr val="AED30B"/>
            </a:solidFill>
            <a:prstDash val="sysDot"/>
            <a:miter lim="0"/>
            <a:headEnd len="med" type="oval" w="med"/>
            <a:tailEnd len="med" type="triangle" w="me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71437" lIns="71437" rIns="71437" tIns="71437"/>
          <a:lstStyle/>
          <a:p>
            <a:pPr algn="l" defTabSz="171450">
              <a:defRPr/>
            </a:pPr>
            <a:endParaRPr lang="es-ES" sz="500">
              <a:solidFill>
                <a:srgbClr val="92D050"/>
              </a:solidFill>
              <a:latin charset="0" typeface="Helvetica"/>
              <a:cs typeface="Helvetica"/>
              <a:sym charset="0" typeface="Helvetica"/>
            </a:endParaRPr>
          </a:p>
        </p:txBody>
      </p:sp>
      <p:sp>
        <p:nvSpPr>
          <p:cNvPr id="7" name="AutoShape 8"/>
          <p:cNvSpPr/>
          <p:nvPr/>
        </p:nvSpPr>
        <p:spPr bwMode="auto">
          <a:xfrm flipH="1">
            <a:off x="5546527" y="2534071"/>
            <a:ext cx="913209" cy="34170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0"/>
                </a:moveTo>
                <a:lnTo>
                  <a:pt x="21599" y="21599"/>
                </a:lnTo>
                <a:lnTo>
                  <a:pt x="0" y="21599"/>
                </a:lnTo>
              </a:path>
            </a:pathLst>
          </a:custGeom>
          <a:noFill/>
          <a:ln cap="flat" cmpd="sng" w="25400">
            <a:solidFill>
              <a:srgbClr val="AED30B"/>
            </a:solidFill>
            <a:prstDash val="sysDot"/>
            <a:miter lim="0"/>
            <a:headEnd len="med" type="oval" w="med"/>
            <a:tailEnd len="med" type="triangle" w="me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71437" lIns="71437" rIns="71437" tIns="71437"/>
          <a:lstStyle/>
          <a:p>
            <a:pPr algn="l" defTabSz="171450">
              <a:defRPr/>
            </a:pPr>
            <a:endParaRPr lang="es-ES" sz="500">
              <a:solidFill>
                <a:srgbClr val="92D050"/>
              </a:solidFill>
              <a:latin charset="0" typeface="Helvetica"/>
              <a:cs typeface="Helvetica"/>
              <a:sym charset="0" typeface="Helvetica"/>
            </a:endParaRPr>
          </a:p>
        </p:txBody>
      </p:sp>
      <p:sp>
        <p:nvSpPr>
          <p:cNvPr id="8" name="AutoShape 9"/>
          <p:cNvSpPr/>
          <p:nvPr/>
        </p:nvSpPr>
        <p:spPr bwMode="auto">
          <a:xfrm>
            <a:off x="2612232" y="2544192"/>
            <a:ext cx="1272183" cy="9602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0"/>
                </a:moveTo>
                <a:lnTo>
                  <a:pt x="21599" y="21599"/>
                </a:lnTo>
                <a:lnTo>
                  <a:pt x="0" y="21599"/>
                </a:lnTo>
              </a:path>
            </a:pathLst>
          </a:custGeom>
          <a:noFill/>
          <a:ln cap="flat" cmpd="sng" w="25400">
            <a:solidFill>
              <a:srgbClr val="AED30B"/>
            </a:solidFill>
            <a:prstDash val="sysDot"/>
            <a:miter lim="0"/>
            <a:headEnd len="med" type="oval" w="med"/>
            <a:tailEnd len="med" type="triangle" w="me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71437" lIns="71437" rIns="71437" tIns="71437"/>
          <a:lstStyle/>
          <a:p>
            <a:pPr algn="l" defTabSz="171450">
              <a:defRPr/>
            </a:pPr>
            <a:endParaRPr lang="es-ES" sz="500">
              <a:solidFill>
                <a:srgbClr val="92D050"/>
              </a:solidFill>
              <a:latin charset="0" typeface="Helvetica"/>
              <a:cs typeface="Helvetica"/>
              <a:sym charset="0" typeface="Helvetica"/>
            </a:endParaRPr>
          </a:p>
        </p:txBody>
      </p:sp>
      <p:sp>
        <p:nvSpPr>
          <p:cNvPr id="9" name="AutoShape 10"/>
          <p:cNvSpPr/>
          <p:nvPr/>
        </p:nvSpPr>
        <p:spPr bwMode="auto">
          <a:xfrm flipH="1">
            <a:off x="5207199" y="2544192"/>
            <a:ext cx="1246584" cy="9602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0"/>
                </a:moveTo>
                <a:lnTo>
                  <a:pt x="21599" y="21599"/>
                </a:lnTo>
                <a:lnTo>
                  <a:pt x="0" y="21599"/>
                </a:lnTo>
              </a:path>
            </a:pathLst>
          </a:custGeom>
          <a:noFill/>
          <a:ln cap="flat" cmpd="sng" w="25400">
            <a:solidFill>
              <a:srgbClr val="AED30B"/>
            </a:solidFill>
            <a:prstDash val="sysDot"/>
            <a:miter lim="0"/>
            <a:headEnd len="med" type="oval" w="med"/>
            <a:tailEnd len="med" type="triangle" w="me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71437" lIns="71437" rIns="71437" tIns="71437"/>
          <a:lstStyle/>
          <a:p>
            <a:pPr algn="l" defTabSz="171450">
              <a:defRPr/>
            </a:pPr>
            <a:endParaRPr lang="es-ES" sz="500">
              <a:solidFill>
                <a:srgbClr val="92D050"/>
              </a:solidFill>
              <a:latin charset="0" typeface="Helvetica"/>
              <a:cs typeface="Helvetica"/>
              <a:sym charset="0" typeface="Helvetica"/>
            </a:endParaRPr>
          </a:p>
        </p:txBody>
      </p:sp>
      <p:sp>
        <p:nvSpPr>
          <p:cNvPr id="10" name="AutoShape 11"/>
          <p:cNvSpPr/>
          <p:nvPr/>
        </p:nvSpPr>
        <p:spPr bwMode="auto">
          <a:xfrm>
            <a:off x="4152305" y="2531690"/>
            <a:ext cx="775692" cy="9858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70"/>
                </a:moveTo>
                <a:lnTo>
                  <a:pt x="0" y="21599"/>
                </a:lnTo>
                <a:lnTo>
                  <a:pt x="21600" y="21599"/>
                </a:lnTo>
                <a:lnTo>
                  <a:pt x="21600" y="0"/>
                </a:lnTo>
              </a:path>
            </a:pathLst>
          </a:custGeom>
          <a:noFill/>
          <a:ln cap="flat" cmpd="sng" w="25400">
            <a:solidFill>
              <a:srgbClr val="AED30B"/>
            </a:solidFill>
            <a:prstDash val="sysDot"/>
            <a:miter lim="0"/>
            <a:headEnd len="med" type="oval" w="med"/>
            <a:tailEnd len="med" type="oval" w="me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71437" lIns="71437" rIns="71437" tIns="71437"/>
          <a:lstStyle/>
          <a:p>
            <a:pPr algn="l" defTabSz="171450">
              <a:defRPr/>
            </a:pPr>
            <a:endParaRPr lang="es-ES" sz="500">
              <a:solidFill>
                <a:srgbClr val="92D050"/>
              </a:solidFill>
              <a:latin charset="0" typeface="Helvetica"/>
              <a:cs typeface="Helvetica"/>
              <a:sym charset="0" typeface="Helvetica"/>
            </a:endParaRPr>
          </a:p>
        </p:txBody>
      </p:sp>
      <p:sp>
        <p:nvSpPr>
          <p:cNvPr id="11" name="AutoShape 12"/>
          <p:cNvSpPr/>
          <p:nvPr/>
        </p:nvSpPr>
        <p:spPr bwMode="auto">
          <a:xfrm>
            <a:off x="2199085" y="2698973"/>
            <a:ext cx="341114" cy="341114"/>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71437" lIns="71437" rIns="71437" tIns="71437"/>
          <a:lstStyle/>
          <a:p>
            <a:pPr defTabSz="219075">
              <a:defRPr/>
            </a:pPr>
            <a:endParaRPr lang="es-ES" sz="1200">
              <a:solidFill>
                <a:srgbClr val="92D050"/>
              </a:solidFill>
              <a:latin typeface="Helvetica Light"/>
              <a:cs typeface="Helvetica Light"/>
              <a:sym typeface="Helvetica Light"/>
            </a:endParaRPr>
          </a:p>
        </p:txBody>
      </p:sp>
      <p:sp>
        <p:nvSpPr>
          <p:cNvPr id="12" name="AutoShape 13"/>
          <p:cNvSpPr/>
          <p:nvPr/>
        </p:nvSpPr>
        <p:spPr bwMode="auto">
          <a:xfrm>
            <a:off x="6560940" y="3331195"/>
            <a:ext cx="341114" cy="341114"/>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71437" lIns="71437" rIns="71437" tIns="71437"/>
          <a:lstStyle/>
          <a:p>
            <a:pPr defTabSz="219075">
              <a:defRPr/>
            </a:pPr>
            <a:endParaRPr lang="es-ES" sz="1200">
              <a:solidFill>
                <a:srgbClr val="92D050"/>
              </a:solidFill>
              <a:latin typeface="Helvetica Light"/>
              <a:cs typeface="Helvetica Light"/>
              <a:sym typeface="Helvetica Light"/>
            </a:endParaRPr>
          </a:p>
        </p:txBody>
      </p:sp>
      <p:sp>
        <p:nvSpPr>
          <p:cNvPr id="13" name="AutoShape 14"/>
          <p:cNvSpPr/>
          <p:nvPr/>
        </p:nvSpPr>
        <p:spPr bwMode="auto">
          <a:xfrm>
            <a:off x="6556773" y="2713856"/>
            <a:ext cx="341114" cy="34170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71437" lIns="71437" rIns="71437" tIns="71437"/>
          <a:lstStyle/>
          <a:p>
            <a:pPr defTabSz="219075">
              <a:defRPr/>
            </a:pPr>
            <a:endParaRPr lang="es-ES" sz="1200">
              <a:solidFill>
                <a:srgbClr val="92D050"/>
              </a:solidFill>
              <a:latin typeface="Helvetica Light"/>
              <a:cs typeface="Helvetica Light"/>
              <a:sym typeface="Helvetica Light"/>
            </a:endParaRPr>
          </a:p>
        </p:txBody>
      </p:sp>
      <p:sp>
        <p:nvSpPr>
          <p:cNvPr id="14" name="AutoShape 15"/>
          <p:cNvSpPr/>
          <p:nvPr/>
        </p:nvSpPr>
        <p:spPr bwMode="auto">
          <a:xfrm>
            <a:off x="2206229" y="3325241"/>
            <a:ext cx="341709" cy="341114"/>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71437" lIns="71437" rIns="71437" tIns="71437"/>
          <a:lstStyle/>
          <a:p>
            <a:pPr defTabSz="219075">
              <a:defRPr/>
            </a:pPr>
            <a:endParaRPr lang="es-ES" sz="1200">
              <a:solidFill>
                <a:srgbClr val="92D050"/>
              </a:solidFill>
              <a:latin typeface="Helvetica Light"/>
              <a:cs typeface="Helvetica Light"/>
              <a:sym typeface="Helvetica Light"/>
            </a:endParaRPr>
          </a:p>
        </p:txBody>
      </p:sp>
      <p:sp>
        <p:nvSpPr>
          <p:cNvPr id="15" name="AutoShape 16"/>
          <p:cNvSpPr/>
          <p:nvPr/>
        </p:nvSpPr>
        <p:spPr bwMode="auto">
          <a:xfrm>
            <a:off x="6671668" y="3430017"/>
            <a:ext cx="122039" cy="1220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128588">
              <a:defRPr/>
            </a:pPr>
            <a:endParaRPr lang="es-ES" sz="800">
              <a:solidFill>
                <a:srgbClr val="92D050"/>
              </a:solidFill>
              <a:effectLst>
                <a:outerShdw algn="tl" blurRad="38100" dir="2700000" dist="38100">
                  <a:srgbClr val="DDDDDD"/>
                </a:outerShdw>
              </a:effectLst>
              <a:cs charset="0" typeface="Gill Sans"/>
            </a:endParaRPr>
          </a:p>
        </p:txBody>
      </p:sp>
      <p:sp>
        <p:nvSpPr>
          <p:cNvPr id="16" name="AutoShape 17"/>
          <p:cNvSpPr/>
          <p:nvPr/>
        </p:nvSpPr>
        <p:spPr bwMode="auto">
          <a:xfrm>
            <a:off x="6668691" y="2815654"/>
            <a:ext cx="122634" cy="12263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128588">
              <a:defRPr/>
            </a:pPr>
            <a:endParaRPr lang="es-ES" sz="800">
              <a:solidFill>
                <a:srgbClr val="92D050"/>
              </a:solidFill>
              <a:effectLst>
                <a:outerShdw algn="tl" blurRad="38100" dir="2700000" dist="38100">
                  <a:srgbClr val="DDDDDD"/>
                </a:outerShdw>
              </a:effectLst>
              <a:cs charset="0" typeface="Gill Sans"/>
            </a:endParaRPr>
          </a:p>
        </p:txBody>
      </p:sp>
      <p:sp>
        <p:nvSpPr>
          <p:cNvPr id="17" name="AutoShape 18"/>
          <p:cNvSpPr/>
          <p:nvPr/>
        </p:nvSpPr>
        <p:spPr bwMode="auto">
          <a:xfrm>
            <a:off x="2318743" y="3421682"/>
            <a:ext cx="122634" cy="122634"/>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128588">
              <a:defRPr/>
            </a:pPr>
            <a:endParaRPr lang="es-ES" sz="800">
              <a:solidFill>
                <a:srgbClr val="92D050"/>
              </a:solidFill>
              <a:effectLst>
                <a:outerShdw algn="tl" blurRad="38100" dir="2700000" dist="38100">
                  <a:srgbClr val="DDDDDD"/>
                </a:outerShdw>
              </a:effectLst>
              <a:cs charset="0" typeface="Gill Sans"/>
            </a:endParaRPr>
          </a:p>
        </p:txBody>
      </p:sp>
      <p:sp>
        <p:nvSpPr>
          <p:cNvPr id="18" name="AutoShape 19"/>
          <p:cNvSpPr/>
          <p:nvPr/>
        </p:nvSpPr>
        <p:spPr bwMode="auto">
          <a:xfrm>
            <a:off x="2313385" y="2810297"/>
            <a:ext cx="122634" cy="12263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128588">
              <a:defRPr/>
            </a:pPr>
            <a:endParaRPr lang="es-ES" sz="800">
              <a:solidFill>
                <a:srgbClr val="92D050"/>
              </a:solidFill>
              <a:effectLst>
                <a:outerShdw algn="tl" blurRad="38100" dir="2700000" dist="38100">
                  <a:srgbClr val="DDDDDD"/>
                </a:outerShdw>
              </a:effectLst>
              <a:cs charset="0" typeface="Gill Sans"/>
            </a:endParaRPr>
          </a:p>
        </p:txBody>
      </p:sp>
      <p:sp>
        <p:nvSpPr>
          <p:cNvPr id="19" name="AutoShape 20"/>
          <p:cNvSpPr/>
          <p:nvPr/>
        </p:nvSpPr>
        <p:spPr bwMode="auto">
          <a:xfrm>
            <a:off x="4377334" y="3347268"/>
            <a:ext cx="341709" cy="341709"/>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71437" lIns="71437" rIns="71437" tIns="71437"/>
          <a:lstStyle/>
          <a:p>
            <a:pPr defTabSz="219075">
              <a:defRPr/>
            </a:pPr>
            <a:endParaRPr lang="es-ES" sz="1200">
              <a:solidFill>
                <a:srgbClr val="92D050"/>
              </a:solidFill>
              <a:latin typeface="Helvetica Light"/>
              <a:cs typeface="Helvetica Light"/>
              <a:sym typeface="Helvetica Light"/>
            </a:endParaRPr>
          </a:p>
        </p:txBody>
      </p:sp>
      <p:sp>
        <p:nvSpPr>
          <p:cNvPr id="20" name="AutoShape 21"/>
          <p:cNvSpPr/>
          <p:nvPr/>
        </p:nvSpPr>
        <p:spPr bwMode="auto">
          <a:xfrm>
            <a:off x="4492229" y="3459187"/>
            <a:ext cx="122634" cy="12263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128588">
              <a:defRPr/>
            </a:pPr>
            <a:endParaRPr lang="es-ES" sz="800">
              <a:solidFill>
                <a:srgbClr val="92D050"/>
              </a:solidFill>
              <a:effectLst>
                <a:outerShdw algn="tl" blurRad="38100" dir="2700000" dist="38100">
                  <a:srgbClr val="DDDDDD"/>
                </a:outerShdw>
              </a:effectLst>
              <a:cs charset="0" typeface="Gill Sans"/>
            </a:endParaRPr>
          </a:p>
        </p:txBody>
      </p:sp>
      <p:sp>
        <p:nvSpPr>
          <p:cNvPr id="21" name="AutoShape 22"/>
          <p:cNvSpPr/>
          <p:nvPr/>
        </p:nvSpPr>
        <p:spPr bwMode="auto">
          <a:xfrm>
            <a:off x="869753" y="2893045"/>
            <a:ext cx="1249561" cy="28634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lnSpc>
                <a:spcPct val="120000"/>
              </a:lnSpc>
              <a:spcBef>
                <a:spcPts val="638"/>
              </a:spcBef>
              <a:defRPr/>
            </a:pPr>
            <a:r>
              <a:rPr altLang="en-US" lang="zh-CN" sz="7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a:t>
            </a:r>
          </a:p>
        </p:txBody>
      </p:sp>
      <p:sp>
        <p:nvSpPr>
          <p:cNvPr id="22" name="AutoShape 23"/>
          <p:cNvSpPr/>
          <p:nvPr/>
        </p:nvSpPr>
        <p:spPr bwMode="auto">
          <a:xfrm>
            <a:off x="855465" y="2713856"/>
            <a:ext cx="1249561" cy="164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242888">
              <a:spcBef>
                <a:spcPts val="638"/>
              </a:spcBef>
              <a:defRPr/>
            </a:pPr>
            <a:r>
              <a:rPr altLang="en-US" b="1" lang="zh-CN" sz="900">
                <a:solidFill>
                  <a:srgbClr val="92D050"/>
                </a:solidFill>
                <a:latin charset="-122" pitchFamily="34" typeface="微软雅黑"/>
                <a:ea charset="-122" pitchFamily="34" typeface="微软雅黑"/>
                <a:cs charset="0" typeface="Lato"/>
                <a:sym charset="0" typeface="Lato"/>
              </a:rPr>
              <a:t>输入你的标题内容</a:t>
            </a:r>
          </a:p>
        </p:txBody>
      </p:sp>
      <p:sp>
        <p:nvSpPr>
          <p:cNvPr id="23" name="AutoShape 24"/>
          <p:cNvSpPr/>
          <p:nvPr/>
        </p:nvSpPr>
        <p:spPr bwMode="auto">
          <a:xfrm>
            <a:off x="869753" y="3467521"/>
            <a:ext cx="1249561" cy="28634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lnSpc>
                <a:spcPct val="120000"/>
              </a:lnSpc>
              <a:spcBef>
                <a:spcPts val="638"/>
              </a:spcBef>
              <a:defRPr/>
            </a:pPr>
            <a:r>
              <a:rPr altLang="en-US" lang="zh-CN" sz="7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a:t>
            </a:r>
          </a:p>
        </p:txBody>
      </p:sp>
      <p:sp>
        <p:nvSpPr>
          <p:cNvPr id="24" name="AutoShape 25"/>
          <p:cNvSpPr/>
          <p:nvPr/>
        </p:nvSpPr>
        <p:spPr bwMode="auto">
          <a:xfrm>
            <a:off x="855465" y="3288332"/>
            <a:ext cx="1249561" cy="16490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242888">
              <a:spcBef>
                <a:spcPts val="638"/>
              </a:spcBef>
              <a:defRPr/>
            </a:pPr>
            <a:r>
              <a:rPr altLang="en-US" b="1" lang="zh-CN" sz="900">
                <a:solidFill>
                  <a:srgbClr val="92D050"/>
                </a:solidFill>
                <a:latin charset="-122" pitchFamily="34" typeface="微软雅黑"/>
                <a:ea charset="-122" pitchFamily="34" typeface="微软雅黑"/>
                <a:cs charset="0" typeface="Lato"/>
                <a:sym charset="0" typeface="Lato"/>
              </a:rPr>
              <a:t>输入你的标题</a:t>
            </a:r>
          </a:p>
        </p:txBody>
      </p:sp>
      <p:sp>
        <p:nvSpPr>
          <p:cNvPr id="25" name="AutoShape 26"/>
          <p:cNvSpPr/>
          <p:nvPr/>
        </p:nvSpPr>
        <p:spPr bwMode="auto">
          <a:xfrm>
            <a:off x="7041357" y="2893045"/>
            <a:ext cx="1249561" cy="28634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lnSpc>
                <a:spcPct val="120000"/>
              </a:lnSpc>
              <a:spcBef>
                <a:spcPts val="638"/>
              </a:spcBef>
              <a:defRPr/>
            </a:pPr>
            <a:r>
              <a:rPr altLang="en-US" lang="zh-CN" sz="7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a:t>
            </a:r>
          </a:p>
        </p:txBody>
      </p:sp>
      <p:sp>
        <p:nvSpPr>
          <p:cNvPr id="26" name="AutoShape 27"/>
          <p:cNvSpPr/>
          <p:nvPr/>
        </p:nvSpPr>
        <p:spPr bwMode="auto">
          <a:xfrm>
            <a:off x="7027069" y="2713856"/>
            <a:ext cx="1249561" cy="164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900">
                <a:solidFill>
                  <a:srgbClr val="92D050"/>
                </a:solidFill>
                <a:latin charset="-122" pitchFamily="34" typeface="微软雅黑"/>
                <a:ea charset="-122" pitchFamily="34" typeface="微软雅黑"/>
                <a:cs charset="0" typeface="Lato"/>
                <a:sym charset="0" typeface="Lato"/>
              </a:rPr>
              <a:t>输入你的标题</a:t>
            </a:r>
          </a:p>
        </p:txBody>
      </p:sp>
      <p:sp>
        <p:nvSpPr>
          <p:cNvPr id="27" name="AutoShape 28"/>
          <p:cNvSpPr/>
          <p:nvPr/>
        </p:nvSpPr>
        <p:spPr bwMode="auto">
          <a:xfrm>
            <a:off x="7041357" y="3467521"/>
            <a:ext cx="1249561" cy="28634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lnSpc>
                <a:spcPct val="120000"/>
              </a:lnSpc>
              <a:spcBef>
                <a:spcPts val="638"/>
              </a:spcBef>
              <a:defRPr/>
            </a:pPr>
            <a:r>
              <a:rPr altLang="en-US" lang="zh-CN" sz="7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a:t>
            </a:r>
          </a:p>
        </p:txBody>
      </p:sp>
      <p:sp>
        <p:nvSpPr>
          <p:cNvPr id="28" name="AutoShape 29"/>
          <p:cNvSpPr/>
          <p:nvPr/>
        </p:nvSpPr>
        <p:spPr bwMode="auto">
          <a:xfrm>
            <a:off x="7027069" y="3288332"/>
            <a:ext cx="1249561" cy="16490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900">
                <a:solidFill>
                  <a:srgbClr val="92D050"/>
                </a:solidFill>
                <a:latin charset="-122" pitchFamily="34" typeface="微软雅黑"/>
                <a:ea charset="-122" pitchFamily="34" typeface="微软雅黑"/>
                <a:cs charset="0" typeface="Lato"/>
                <a:sym charset="0" typeface="Lato"/>
              </a:rPr>
              <a:t>输入你的标题</a:t>
            </a:r>
          </a:p>
        </p:txBody>
      </p:sp>
      <p:sp>
        <p:nvSpPr>
          <p:cNvPr id="29" name="AutoShape 30"/>
          <p:cNvSpPr/>
          <p:nvPr/>
        </p:nvSpPr>
        <p:spPr bwMode="auto">
          <a:xfrm>
            <a:off x="3942756" y="3959845"/>
            <a:ext cx="1249561" cy="28634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lnSpc>
                <a:spcPct val="120000"/>
              </a:lnSpc>
              <a:spcBef>
                <a:spcPts val="638"/>
              </a:spcBef>
              <a:defRPr/>
            </a:pPr>
            <a:r>
              <a:rPr altLang="en-US" lang="zh-CN" sz="7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a:t>
            </a:r>
          </a:p>
        </p:txBody>
      </p:sp>
      <p:sp>
        <p:nvSpPr>
          <p:cNvPr id="30" name="AutoShape 31"/>
          <p:cNvSpPr/>
          <p:nvPr/>
        </p:nvSpPr>
        <p:spPr bwMode="auto">
          <a:xfrm>
            <a:off x="3928468" y="3780656"/>
            <a:ext cx="1249561" cy="164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242888">
              <a:spcBef>
                <a:spcPts val="638"/>
              </a:spcBef>
              <a:defRPr/>
            </a:pPr>
            <a:r>
              <a:rPr altLang="en-US" b="1" lang="zh-CN" sz="900">
                <a:solidFill>
                  <a:srgbClr val="92D050"/>
                </a:solidFill>
                <a:latin charset="-122" pitchFamily="34" typeface="微软雅黑"/>
                <a:ea charset="-122" pitchFamily="34" typeface="微软雅黑"/>
                <a:cs charset="0" typeface="Lato"/>
                <a:sym charset="0" typeface="Lato"/>
              </a:rPr>
              <a:t>输入你的标题</a:t>
            </a:r>
          </a:p>
        </p:txBody>
      </p:sp>
      <p:sp>
        <p:nvSpPr>
          <p:cNvPr id="31" name="AutoShape 32"/>
          <p:cNvSpPr/>
          <p:nvPr/>
        </p:nvSpPr>
        <p:spPr bwMode="auto">
          <a:xfrm>
            <a:off x="4464844" y="2371551"/>
            <a:ext cx="164306" cy="164902"/>
          </a:xfrm>
          <a:custGeom>
            <a:gdLst>
              <a:gd fmla="+- 0 10802 114" name="T0"/>
              <a:gd fmla="*/ T0 w 21376" name="T1"/>
              <a:gd fmla="*/ 10800 h 21600" name="T2"/>
              <a:gd fmla="+- 0 10802 114" name="T3"/>
              <a:gd fmla="*/ T3 w 21376" name="T4"/>
              <a:gd fmla="*/ 10800 h 21600" name="T5"/>
              <a:gd fmla="+- 0 10802 114" name="T6"/>
              <a:gd fmla="*/ T6 w 21376" name="T7"/>
              <a:gd fmla="*/ 10800 h 21600" name="T8"/>
              <a:gd fmla="+- 0 10802 114" name="T9"/>
              <a:gd fmla="*/ T9 w 21376" name="T10"/>
              <a:gd fmla="*/ 10800 h 21600" name="T11"/>
            </a:gdLst>
            <a:cxnLst>
              <a:cxn ang="0">
                <a:pos x="T1" y="T2"/>
              </a:cxn>
              <a:cxn ang="0">
                <a:pos x="T4" y="T5"/>
              </a:cxn>
              <a:cxn ang="0">
                <a:pos x="T7" y="T8"/>
              </a:cxn>
              <a:cxn ang="0">
                <a:pos x="T10" y="T11"/>
              </a:cxn>
            </a:cxnLst>
            <a:rect b="b" l="0" r="r" t="0"/>
            <a:pathLst>
              <a:path h="21600" w="21376">
                <a:moveTo>
                  <a:pt x="21036" y="18604"/>
                </a:moveTo>
                <a:cubicBezTo>
                  <a:pt x="21454" y="19261"/>
                  <a:pt x="21485"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128588">
              <a:defRPr/>
            </a:pPr>
            <a:endParaRPr lang="es-ES" sz="800">
              <a:solidFill>
                <a:srgbClr val="92D050"/>
              </a:solidFill>
              <a:effectLst>
                <a:outerShdw algn="tl" blurRad="38100" dir="2700000" dist="38100">
                  <a:srgbClr val="DDDDDD"/>
                </a:outerShdw>
              </a:effectLst>
              <a:cs charset="0" typeface="Gill Sans"/>
            </a:endParaRPr>
          </a:p>
        </p:txBody>
      </p:sp>
      <p:sp>
        <p:nvSpPr>
          <p:cNvPr id="32" name="TextBox 31"/>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01239237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9"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dissolve"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9"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dissolve"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9"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dissolve" transition="in">
                                      <p:cBhvr>
                                        <p:cTn dur="500" id="15"/>
                                        <p:tgtEl>
                                          <p:spTgt spid="3"/>
                                        </p:tgtEl>
                                      </p:cBhvr>
                                    </p:animEffect>
                                  </p:childTnLst>
                                </p:cTn>
                              </p:par>
                            </p:childTnLst>
                          </p:cTn>
                        </p:par>
                        <p:par>
                          <p:cTn fill="hold" id="16" nodeType="afterGroup">
                            <p:stCondLst>
                              <p:cond delay="1500"/>
                            </p:stCondLst>
                            <p:childTnLst>
                              <p:par>
                                <p:cTn fill="hold" id="17" nodeType="afterEffect" presetClass="entr" presetID="9"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dissolv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p:cTn dur="250" fill="hold" id="27"/>
                                        <p:tgtEl>
                                          <p:spTgt spid="19"/>
                                        </p:tgtEl>
                                        <p:attrNameLst>
                                          <p:attrName>ppt_w</p:attrName>
                                        </p:attrNameLst>
                                      </p:cBhvr>
                                      <p:tavLst>
                                        <p:tav tm="0">
                                          <p:val>
                                            <p:fltVal val="0"/>
                                          </p:val>
                                        </p:tav>
                                        <p:tav tm="100000">
                                          <p:val>
                                            <p:strVal val="#ppt_w"/>
                                          </p:val>
                                        </p:tav>
                                      </p:tavLst>
                                    </p:anim>
                                    <p:anim calcmode="lin" valueType="num">
                                      <p:cBhvr>
                                        <p:cTn dur="250" fill="hold" id="28"/>
                                        <p:tgtEl>
                                          <p:spTgt spid="19"/>
                                        </p:tgtEl>
                                        <p:attrNameLst>
                                          <p:attrName>ppt_h</p:attrName>
                                        </p:attrNameLst>
                                      </p:cBhvr>
                                      <p:tavLst>
                                        <p:tav tm="0">
                                          <p:val>
                                            <p:fltVal val="0"/>
                                          </p:val>
                                        </p:tav>
                                        <p:tav tm="100000">
                                          <p:val>
                                            <p:strVal val="#ppt_h"/>
                                          </p:val>
                                        </p:tav>
                                      </p:tavLst>
                                    </p:anim>
                                    <p:animEffect filter="fade" transition="in">
                                      <p:cBhvr>
                                        <p:cTn dur="250" id="29"/>
                                        <p:tgtEl>
                                          <p:spTgt spid="19"/>
                                        </p:tgtEl>
                                      </p:cBhvr>
                                    </p:animEffect>
                                  </p:childTnLst>
                                </p:cTn>
                              </p:par>
                            </p:childTnLst>
                          </p:cTn>
                        </p:par>
                        <p:par>
                          <p:cTn fill="hold" id="30" nodeType="afterGroup">
                            <p:stCondLst>
                              <p:cond delay="2750"/>
                            </p:stCondLst>
                            <p:childTnLst>
                              <p:par>
                                <p:cTn fill="hold" grpId="0" id="31" nodeType="afterEffect" presetClass="entr" presetID="22" presetSubtype="4">
                                  <p:stCondLst>
                                    <p:cond delay="0"/>
                                  </p:stCondLst>
                                  <p:childTnLst>
                                    <p:set>
                                      <p:cBhvr>
                                        <p:cTn dur="1" fill="hold" id="32">
                                          <p:stCondLst>
                                            <p:cond delay="0"/>
                                          </p:stCondLst>
                                        </p:cTn>
                                        <p:tgtEl>
                                          <p:spTgt spid="20"/>
                                        </p:tgtEl>
                                        <p:attrNameLst>
                                          <p:attrName>style.visibility</p:attrName>
                                        </p:attrNameLst>
                                      </p:cBhvr>
                                      <p:to>
                                        <p:strVal val="visible"/>
                                      </p:to>
                                    </p:set>
                                    <p:animEffect filter="wipe(down)" transition="in">
                                      <p:cBhvr>
                                        <p:cTn dur="500" id="33"/>
                                        <p:tgtEl>
                                          <p:spTgt spid="20"/>
                                        </p:tgtEl>
                                      </p:cBhvr>
                                    </p:animEffect>
                                  </p:childTnLst>
                                </p:cTn>
                              </p:par>
                            </p:childTnLst>
                          </p:cTn>
                        </p:par>
                        <p:par>
                          <p:cTn fill="hold" id="34" nodeType="afterGroup">
                            <p:stCondLst>
                              <p:cond delay="3250"/>
                            </p:stCondLst>
                            <p:childTnLst>
                              <p:par>
                                <p:cTn fill="hold" grpId="0" id="35" nodeType="afterEffect" presetClass="entr" presetID="22" presetSubtype="4">
                                  <p:stCondLst>
                                    <p:cond delay="0"/>
                                  </p:stCondLst>
                                  <p:childTnLst>
                                    <p:set>
                                      <p:cBhvr>
                                        <p:cTn dur="1" fill="hold" id="36">
                                          <p:stCondLst>
                                            <p:cond delay="0"/>
                                          </p:stCondLst>
                                        </p:cTn>
                                        <p:tgtEl>
                                          <p:spTgt spid="30"/>
                                        </p:tgtEl>
                                        <p:attrNameLst>
                                          <p:attrName>style.visibility</p:attrName>
                                        </p:attrNameLst>
                                      </p:cBhvr>
                                      <p:to>
                                        <p:strVal val="visible"/>
                                      </p:to>
                                    </p:set>
                                    <p:animEffect filter="wipe(down)" transition="in">
                                      <p:cBhvr>
                                        <p:cTn dur="500" id="37"/>
                                        <p:tgtEl>
                                          <p:spTgt spid="30"/>
                                        </p:tgtEl>
                                      </p:cBhvr>
                                    </p:animEffect>
                                  </p:childTnLst>
                                </p:cTn>
                              </p:par>
                            </p:childTnLst>
                          </p:cTn>
                        </p:par>
                        <p:par>
                          <p:cTn fill="hold" id="38" nodeType="afterGroup">
                            <p:stCondLst>
                              <p:cond delay="3750"/>
                            </p:stCondLst>
                            <p:childTnLst>
                              <p:par>
                                <p:cTn fill="hold" grpId="0" id="39" nodeType="afterEffect" presetClass="entr" presetID="22" presetSubtype="4">
                                  <p:stCondLst>
                                    <p:cond delay="0"/>
                                  </p:stCondLst>
                                  <p:childTnLst>
                                    <p:set>
                                      <p:cBhvr>
                                        <p:cTn dur="1" fill="hold" id="40">
                                          <p:stCondLst>
                                            <p:cond delay="0"/>
                                          </p:stCondLst>
                                        </p:cTn>
                                        <p:tgtEl>
                                          <p:spTgt spid="29"/>
                                        </p:tgtEl>
                                        <p:attrNameLst>
                                          <p:attrName>style.visibility</p:attrName>
                                        </p:attrNameLst>
                                      </p:cBhvr>
                                      <p:to>
                                        <p:strVal val="visible"/>
                                      </p:to>
                                    </p:set>
                                    <p:animEffect filter="wipe(down)" transition="in">
                                      <p:cBhvr>
                                        <p:cTn dur="500" id="41"/>
                                        <p:tgtEl>
                                          <p:spTgt spid="29"/>
                                        </p:tgtEl>
                                      </p:cBhvr>
                                    </p:animEffect>
                                  </p:childTnLst>
                                </p:cTn>
                              </p:par>
                            </p:childTnLst>
                          </p:cTn>
                        </p:par>
                        <p:par>
                          <p:cTn fill="hold" id="42" nodeType="afterGroup">
                            <p:stCondLst>
                              <p:cond delay="4250"/>
                            </p:stCondLst>
                            <p:childTnLst>
                              <p:par>
                                <p:cTn fill="hold" grpId="0" id="43" nodeType="afterEffect" presetClass="entr" presetID="22" presetSubtype="2">
                                  <p:stCondLst>
                                    <p:cond delay="0"/>
                                  </p:stCondLst>
                                  <p:childTnLst>
                                    <p:set>
                                      <p:cBhvr>
                                        <p:cTn dur="1" fill="hold" id="44">
                                          <p:stCondLst>
                                            <p:cond delay="0"/>
                                          </p:stCondLst>
                                        </p:cTn>
                                        <p:tgtEl>
                                          <p:spTgt spid="8"/>
                                        </p:tgtEl>
                                        <p:attrNameLst>
                                          <p:attrName>style.visibility</p:attrName>
                                        </p:attrNameLst>
                                      </p:cBhvr>
                                      <p:to>
                                        <p:strVal val="visible"/>
                                      </p:to>
                                    </p:set>
                                    <p:animEffect filter="wipe(right)" transition="in">
                                      <p:cBhvr>
                                        <p:cTn dur="500" id="45"/>
                                        <p:tgtEl>
                                          <p:spTgt spid="8"/>
                                        </p:tgtEl>
                                      </p:cBhvr>
                                    </p:animEffect>
                                  </p:childTnLst>
                                </p:cTn>
                              </p:par>
                            </p:childTnLst>
                          </p:cTn>
                        </p:par>
                        <p:par>
                          <p:cTn fill="hold" id="46" nodeType="afterGroup">
                            <p:stCondLst>
                              <p:cond delay="4750"/>
                            </p:stCondLst>
                            <p:childTnLst>
                              <p:par>
                                <p:cTn fill="hold" grpId="0" id="47" nodeType="afterEffect" presetClass="entr" presetID="53" presetSubtype="0">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p:cTn dur="250" fill="hold" id="49"/>
                                        <p:tgtEl>
                                          <p:spTgt spid="14"/>
                                        </p:tgtEl>
                                        <p:attrNameLst>
                                          <p:attrName>ppt_w</p:attrName>
                                        </p:attrNameLst>
                                      </p:cBhvr>
                                      <p:tavLst>
                                        <p:tav tm="0">
                                          <p:val>
                                            <p:fltVal val="0"/>
                                          </p:val>
                                        </p:tav>
                                        <p:tav tm="100000">
                                          <p:val>
                                            <p:strVal val="#ppt_w"/>
                                          </p:val>
                                        </p:tav>
                                      </p:tavLst>
                                    </p:anim>
                                    <p:anim calcmode="lin" valueType="num">
                                      <p:cBhvr>
                                        <p:cTn dur="250" fill="hold" id="50"/>
                                        <p:tgtEl>
                                          <p:spTgt spid="14"/>
                                        </p:tgtEl>
                                        <p:attrNameLst>
                                          <p:attrName>ppt_h</p:attrName>
                                        </p:attrNameLst>
                                      </p:cBhvr>
                                      <p:tavLst>
                                        <p:tav tm="0">
                                          <p:val>
                                            <p:fltVal val="0"/>
                                          </p:val>
                                        </p:tav>
                                        <p:tav tm="100000">
                                          <p:val>
                                            <p:strVal val="#ppt_h"/>
                                          </p:val>
                                        </p:tav>
                                      </p:tavLst>
                                    </p:anim>
                                    <p:animEffect filter="fade" transition="in">
                                      <p:cBhvr>
                                        <p:cTn dur="250" id="51"/>
                                        <p:tgtEl>
                                          <p:spTgt spid="14"/>
                                        </p:tgtEl>
                                      </p:cBhvr>
                                    </p:animEffect>
                                  </p:childTnLst>
                                </p:cTn>
                              </p:par>
                            </p:childTnLst>
                          </p:cTn>
                        </p:par>
                        <p:par>
                          <p:cTn fill="hold" id="52" nodeType="afterGroup">
                            <p:stCondLst>
                              <p:cond delay="5000"/>
                            </p:stCondLst>
                            <p:childTnLst>
                              <p:par>
                                <p:cTn fill="hold" grpId="0" id="53" nodeType="afterEffect" presetClass="entr" presetID="22" presetSubtype="4">
                                  <p:stCondLst>
                                    <p:cond delay="0"/>
                                  </p:stCondLst>
                                  <p:childTnLst>
                                    <p:set>
                                      <p:cBhvr>
                                        <p:cTn dur="1" fill="hold" id="54">
                                          <p:stCondLst>
                                            <p:cond delay="0"/>
                                          </p:stCondLst>
                                        </p:cTn>
                                        <p:tgtEl>
                                          <p:spTgt spid="17"/>
                                        </p:tgtEl>
                                        <p:attrNameLst>
                                          <p:attrName>style.visibility</p:attrName>
                                        </p:attrNameLst>
                                      </p:cBhvr>
                                      <p:to>
                                        <p:strVal val="visible"/>
                                      </p:to>
                                    </p:set>
                                    <p:animEffect filter="wipe(down)" transition="in">
                                      <p:cBhvr>
                                        <p:cTn dur="500" id="55"/>
                                        <p:tgtEl>
                                          <p:spTgt spid="17"/>
                                        </p:tgtEl>
                                      </p:cBhvr>
                                    </p:animEffect>
                                  </p:childTnLst>
                                </p:cTn>
                              </p:par>
                            </p:childTnLst>
                          </p:cTn>
                        </p:par>
                        <p:par>
                          <p:cTn fill="hold" id="56" nodeType="afterGroup">
                            <p:stCondLst>
                              <p:cond delay="5500"/>
                            </p:stCondLst>
                            <p:childTnLst>
                              <p:par>
                                <p:cTn fill="hold" grpId="0" id="57" nodeType="afterEffect" presetClass="entr" presetID="10" presetSubtype="0">
                                  <p:stCondLst>
                                    <p:cond delay="0"/>
                                  </p:stCondLst>
                                  <p:childTnLst>
                                    <p:set>
                                      <p:cBhvr>
                                        <p:cTn dur="1" fill="hold" id="58">
                                          <p:stCondLst>
                                            <p:cond delay="0"/>
                                          </p:stCondLst>
                                        </p:cTn>
                                        <p:tgtEl>
                                          <p:spTgt spid="24"/>
                                        </p:tgtEl>
                                        <p:attrNameLst>
                                          <p:attrName>style.visibility</p:attrName>
                                        </p:attrNameLst>
                                      </p:cBhvr>
                                      <p:to>
                                        <p:strVal val="visible"/>
                                      </p:to>
                                    </p:set>
                                    <p:animEffect filter="fade" transition="in">
                                      <p:cBhvr>
                                        <p:cTn dur="500" id="59"/>
                                        <p:tgtEl>
                                          <p:spTgt spid="24"/>
                                        </p:tgtEl>
                                      </p:cBhvr>
                                    </p:animEffect>
                                  </p:childTnLst>
                                </p:cTn>
                              </p:par>
                            </p:childTnLst>
                          </p:cTn>
                        </p:par>
                        <p:par>
                          <p:cTn fill="hold" id="60" nodeType="afterGroup">
                            <p:stCondLst>
                              <p:cond delay="6000"/>
                            </p:stCondLst>
                            <p:childTnLst>
                              <p:par>
                                <p:cTn fill="hold" grpId="0" id="61" nodeType="afterEffect" presetClass="entr" presetID="9"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dissolve" transition="in">
                                      <p:cBhvr>
                                        <p:cTn dur="500" id="63"/>
                                        <p:tgtEl>
                                          <p:spTgt spid="23"/>
                                        </p:tgtEl>
                                      </p:cBhvr>
                                    </p:animEffect>
                                  </p:childTnLst>
                                </p:cTn>
                              </p:par>
                            </p:childTnLst>
                          </p:cTn>
                        </p:par>
                        <p:par>
                          <p:cTn fill="hold" id="64" nodeType="afterGroup">
                            <p:stCondLst>
                              <p:cond delay="6500"/>
                            </p:stCondLst>
                            <p:childTnLst>
                              <p:par>
                                <p:cTn fill="hold" grpId="0" id="65" nodeType="afterEffect" presetClass="entr" presetID="22" presetSubtype="4">
                                  <p:stCondLst>
                                    <p:cond delay="0"/>
                                  </p:stCondLst>
                                  <p:childTnLst>
                                    <p:set>
                                      <p:cBhvr>
                                        <p:cTn dur="1" fill="hold" id="66">
                                          <p:stCondLst>
                                            <p:cond delay="0"/>
                                          </p:stCondLst>
                                        </p:cTn>
                                        <p:tgtEl>
                                          <p:spTgt spid="9"/>
                                        </p:tgtEl>
                                        <p:attrNameLst>
                                          <p:attrName>style.visibility</p:attrName>
                                        </p:attrNameLst>
                                      </p:cBhvr>
                                      <p:to>
                                        <p:strVal val="visible"/>
                                      </p:to>
                                    </p:set>
                                    <p:animEffect filter="wipe(down)" transition="in">
                                      <p:cBhvr>
                                        <p:cTn dur="500" id="67"/>
                                        <p:tgtEl>
                                          <p:spTgt spid="9"/>
                                        </p:tgtEl>
                                      </p:cBhvr>
                                    </p:animEffect>
                                  </p:childTnLst>
                                </p:cTn>
                              </p:par>
                            </p:childTnLst>
                          </p:cTn>
                        </p:par>
                        <p:par>
                          <p:cTn fill="hold" id="68" nodeType="afterGroup">
                            <p:stCondLst>
                              <p:cond delay="7000"/>
                            </p:stCondLst>
                            <p:childTnLst>
                              <p:par>
                                <p:cTn fill="hold" grpId="0" id="69" nodeType="afterEffect" presetClass="entr" presetID="53" presetSubtype="0">
                                  <p:stCondLst>
                                    <p:cond delay="0"/>
                                  </p:stCondLst>
                                  <p:childTnLst>
                                    <p:set>
                                      <p:cBhvr>
                                        <p:cTn dur="1" fill="hold" id="70">
                                          <p:stCondLst>
                                            <p:cond delay="0"/>
                                          </p:stCondLst>
                                        </p:cTn>
                                        <p:tgtEl>
                                          <p:spTgt spid="12"/>
                                        </p:tgtEl>
                                        <p:attrNameLst>
                                          <p:attrName>style.visibility</p:attrName>
                                        </p:attrNameLst>
                                      </p:cBhvr>
                                      <p:to>
                                        <p:strVal val="visible"/>
                                      </p:to>
                                    </p:set>
                                    <p:anim calcmode="lin" valueType="num">
                                      <p:cBhvr>
                                        <p:cTn dur="250" fill="hold" id="71"/>
                                        <p:tgtEl>
                                          <p:spTgt spid="12"/>
                                        </p:tgtEl>
                                        <p:attrNameLst>
                                          <p:attrName>ppt_w</p:attrName>
                                        </p:attrNameLst>
                                      </p:cBhvr>
                                      <p:tavLst>
                                        <p:tav tm="0">
                                          <p:val>
                                            <p:fltVal val="0"/>
                                          </p:val>
                                        </p:tav>
                                        <p:tav tm="100000">
                                          <p:val>
                                            <p:strVal val="#ppt_w"/>
                                          </p:val>
                                        </p:tav>
                                      </p:tavLst>
                                    </p:anim>
                                    <p:anim calcmode="lin" valueType="num">
                                      <p:cBhvr>
                                        <p:cTn dur="250" fill="hold" id="72"/>
                                        <p:tgtEl>
                                          <p:spTgt spid="12"/>
                                        </p:tgtEl>
                                        <p:attrNameLst>
                                          <p:attrName>ppt_h</p:attrName>
                                        </p:attrNameLst>
                                      </p:cBhvr>
                                      <p:tavLst>
                                        <p:tav tm="0">
                                          <p:val>
                                            <p:fltVal val="0"/>
                                          </p:val>
                                        </p:tav>
                                        <p:tav tm="100000">
                                          <p:val>
                                            <p:strVal val="#ppt_h"/>
                                          </p:val>
                                        </p:tav>
                                      </p:tavLst>
                                    </p:anim>
                                    <p:animEffect filter="fade" transition="in">
                                      <p:cBhvr>
                                        <p:cTn dur="250" id="73"/>
                                        <p:tgtEl>
                                          <p:spTgt spid="12"/>
                                        </p:tgtEl>
                                      </p:cBhvr>
                                    </p:animEffect>
                                  </p:childTnLst>
                                </p:cTn>
                              </p:par>
                            </p:childTnLst>
                          </p:cTn>
                        </p:par>
                        <p:par>
                          <p:cTn fill="hold" id="74" nodeType="afterGroup">
                            <p:stCondLst>
                              <p:cond delay="7250"/>
                            </p:stCondLst>
                            <p:childTnLst>
                              <p:par>
                                <p:cTn fill="hold" grpId="0" id="75" nodeType="afterEffect" presetClass="entr" presetID="22" presetSubtype="4">
                                  <p:stCondLst>
                                    <p:cond delay="0"/>
                                  </p:stCondLst>
                                  <p:childTnLst>
                                    <p:set>
                                      <p:cBhvr>
                                        <p:cTn dur="1" fill="hold" id="76">
                                          <p:stCondLst>
                                            <p:cond delay="0"/>
                                          </p:stCondLst>
                                        </p:cTn>
                                        <p:tgtEl>
                                          <p:spTgt spid="15"/>
                                        </p:tgtEl>
                                        <p:attrNameLst>
                                          <p:attrName>style.visibility</p:attrName>
                                        </p:attrNameLst>
                                      </p:cBhvr>
                                      <p:to>
                                        <p:strVal val="visible"/>
                                      </p:to>
                                    </p:set>
                                    <p:animEffect filter="wipe(down)" transition="in">
                                      <p:cBhvr>
                                        <p:cTn dur="500" id="77"/>
                                        <p:tgtEl>
                                          <p:spTgt spid="15"/>
                                        </p:tgtEl>
                                      </p:cBhvr>
                                    </p:animEffect>
                                  </p:childTnLst>
                                </p:cTn>
                              </p:par>
                            </p:childTnLst>
                          </p:cTn>
                        </p:par>
                        <p:par>
                          <p:cTn fill="hold" id="78" nodeType="afterGroup">
                            <p:stCondLst>
                              <p:cond delay="7750"/>
                            </p:stCondLst>
                            <p:childTnLst>
                              <p:par>
                                <p:cTn fill="hold" grpId="0" id="79" nodeType="afterEffect" presetClass="entr" presetID="10" presetSubtype="0">
                                  <p:stCondLst>
                                    <p:cond delay="0"/>
                                  </p:stCondLst>
                                  <p:childTnLst>
                                    <p:set>
                                      <p:cBhvr>
                                        <p:cTn dur="1" fill="hold" id="80">
                                          <p:stCondLst>
                                            <p:cond delay="0"/>
                                          </p:stCondLst>
                                        </p:cTn>
                                        <p:tgtEl>
                                          <p:spTgt spid="28"/>
                                        </p:tgtEl>
                                        <p:attrNameLst>
                                          <p:attrName>style.visibility</p:attrName>
                                        </p:attrNameLst>
                                      </p:cBhvr>
                                      <p:to>
                                        <p:strVal val="visible"/>
                                      </p:to>
                                    </p:set>
                                    <p:animEffect filter="fade" transition="in">
                                      <p:cBhvr>
                                        <p:cTn dur="500" id="81"/>
                                        <p:tgtEl>
                                          <p:spTgt spid="28"/>
                                        </p:tgtEl>
                                      </p:cBhvr>
                                    </p:animEffect>
                                  </p:childTnLst>
                                </p:cTn>
                              </p:par>
                            </p:childTnLst>
                          </p:cTn>
                        </p:par>
                        <p:par>
                          <p:cTn fill="hold" id="82" nodeType="afterGroup">
                            <p:stCondLst>
                              <p:cond delay="8250"/>
                            </p:stCondLst>
                            <p:childTnLst>
                              <p:par>
                                <p:cTn fill="hold" grpId="0" id="83" nodeType="afterEffect" presetClass="entr" presetID="9" presetSubtype="0">
                                  <p:stCondLst>
                                    <p:cond delay="0"/>
                                  </p:stCondLst>
                                  <p:childTnLst>
                                    <p:set>
                                      <p:cBhvr>
                                        <p:cTn dur="1" fill="hold" id="84">
                                          <p:stCondLst>
                                            <p:cond delay="0"/>
                                          </p:stCondLst>
                                        </p:cTn>
                                        <p:tgtEl>
                                          <p:spTgt spid="27"/>
                                        </p:tgtEl>
                                        <p:attrNameLst>
                                          <p:attrName>style.visibility</p:attrName>
                                        </p:attrNameLst>
                                      </p:cBhvr>
                                      <p:to>
                                        <p:strVal val="visible"/>
                                      </p:to>
                                    </p:set>
                                    <p:animEffect filter="dissolve" transition="in">
                                      <p:cBhvr>
                                        <p:cTn dur="500" id="85"/>
                                        <p:tgtEl>
                                          <p:spTgt spid="27"/>
                                        </p:tgtEl>
                                      </p:cBhvr>
                                    </p:animEffect>
                                  </p:childTnLst>
                                </p:cTn>
                              </p:par>
                            </p:childTnLst>
                          </p:cTn>
                        </p:par>
                        <p:par>
                          <p:cTn fill="hold" id="86" nodeType="afterGroup">
                            <p:stCondLst>
                              <p:cond delay="8750"/>
                            </p:stCondLst>
                            <p:childTnLst>
                              <p:par>
                                <p:cTn fill="hold" grpId="0" id="87" nodeType="afterEffect" presetClass="entr" presetID="22" presetSubtype="2">
                                  <p:stCondLst>
                                    <p:cond delay="0"/>
                                  </p:stCondLst>
                                  <p:childTnLst>
                                    <p:set>
                                      <p:cBhvr>
                                        <p:cTn dur="1" fill="hold" id="88">
                                          <p:stCondLst>
                                            <p:cond delay="0"/>
                                          </p:stCondLst>
                                        </p:cTn>
                                        <p:tgtEl>
                                          <p:spTgt spid="6"/>
                                        </p:tgtEl>
                                        <p:attrNameLst>
                                          <p:attrName>style.visibility</p:attrName>
                                        </p:attrNameLst>
                                      </p:cBhvr>
                                      <p:to>
                                        <p:strVal val="visible"/>
                                      </p:to>
                                    </p:set>
                                    <p:animEffect filter="wipe(right)" transition="in">
                                      <p:cBhvr>
                                        <p:cTn dur="500" id="89"/>
                                        <p:tgtEl>
                                          <p:spTgt spid="6"/>
                                        </p:tgtEl>
                                      </p:cBhvr>
                                    </p:animEffect>
                                  </p:childTnLst>
                                </p:cTn>
                              </p:par>
                            </p:childTnLst>
                          </p:cTn>
                        </p:par>
                        <p:par>
                          <p:cTn fill="hold" id="90" nodeType="afterGroup">
                            <p:stCondLst>
                              <p:cond delay="9250"/>
                            </p:stCondLst>
                            <p:childTnLst>
                              <p:par>
                                <p:cTn fill="hold" grpId="0" id="91" nodeType="afterEffect" presetClass="entr" presetID="53" presetSubtype="0">
                                  <p:stCondLst>
                                    <p:cond delay="0"/>
                                  </p:stCondLst>
                                  <p:childTnLst>
                                    <p:set>
                                      <p:cBhvr>
                                        <p:cTn dur="1" fill="hold" id="92">
                                          <p:stCondLst>
                                            <p:cond delay="0"/>
                                          </p:stCondLst>
                                        </p:cTn>
                                        <p:tgtEl>
                                          <p:spTgt spid="11"/>
                                        </p:tgtEl>
                                        <p:attrNameLst>
                                          <p:attrName>style.visibility</p:attrName>
                                        </p:attrNameLst>
                                      </p:cBhvr>
                                      <p:to>
                                        <p:strVal val="visible"/>
                                      </p:to>
                                    </p:set>
                                    <p:anim calcmode="lin" valueType="num">
                                      <p:cBhvr>
                                        <p:cTn dur="250" fill="hold" id="93"/>
                                        <p:tgtEl>
                                          <p:spTgt spid="11"/>
                                        </p:tgtEl>
                                        <p:attrNameLst>
                                          <p:attrName>ppt_w</p:attrName>
                                        </p:attrNameLst>
                                      </p:cBhvr>
                                      <p:tavLst>
                                        <p:tav tm="0">
                                          <p:val>
                                            <p:fltVal val="0"/>
                                          </p:val>
                                        </p:tav>
                                        <p:tav tm="100000">
                                          <p:val>
                                            <p:strVal val="#ppt_w"/>
                                          </p:val>
                                        </p:tav>
                                      </p:tavLst>
                                    </p:anim>
                                    <p:anim calcmode="lin" valueType="num">
                                      <p:cBhvr>
                                        <p:cTn dur="250" fill="hold" id="94"/>
                                        <p:tgtEl>
                                          <p:spTgt spid="11"/>
                                        </p:tgtEl>
                                        <p:attrNameLst>
                                          <p:attrName>ppt_h</p:attrName>
                                        </p:attrNameLst>
                                      </p:cBhvr>
                                      <p:tavLst>
                                        <p:tav tm="0">
                                          <p:val>
                                            <p:fltVal val="0"/>
                                          </p:val>
                                        </p:tav>
                                        <p:tav tm="100000">
                                          <p:val>
                                            <p:strVal val="#ppt_h"/>
                                          </p:val>
                                        </p:tav>
                                      </p:tavLst>
                                    </p:anim>
                                    <p:animEffect filter="fade" transition="in">
                                      <p:cBhvr>
                                        <p:cTn dur="250" id="95"/>
                                        <p:tgtEl>
                                          <p:spTgt spid="11"/>
                                        </p:tgtEl>
                                      </p:cBhvr>
                                    </p:animEffect>
                                  </p:childTnLst>
                                </p:cTn>
                              </p:par>
                            </p:childTnLst>
                          </p:cTn>
                        </p:par>
                        <p:par>
                          <p:cTn fill="hold" id="96" nodeType="afterGroup">
                            <p:stCondLst>
                              <p:cond delay="9500"/>
                            </p:stCondLst>
                            <p:childTnLst>
                              <p:par>
                                <p:cTn fill="hold" grpId="0" id="97" nodeType="afterEffect" presetClass="entr" presetID="22" presetSubtype="4">
                                  <p:stCondLst>
                                    <p:cond delay="0"/>
                                  </p:stCondLst>
                                  <p:childTnLst>
                                    <p:set>
                                      <p:cBhvr>
                                        <p:cTn dur="1" fill="hold" id="98">
                                          <p:stCondLst>
                                            <p:cond delay="0"/>
                                          </p:stCondLst>
                                        </p:cTn>
                                        <p:tgtEl>
                                          <p:spTgt spid="18"/>
                                        </p:tgtEl>
                                        <p:attrNameLst>
                                          <p:attrName>style.visibility</p:attrName>
                                        </p:attrNameLst>
                                      </p:cBhvr>
                                      <p:to>
                                        <p:strVal val="visible"/>
                                      </p:to>
                                    </p:set>
                                    <p:animEffect filter="wipe(down)" transition="in">
                                      <p:cBhvr>
                                        <p:cTn dur="500" id="99"/>
                                        <p:tgtEl>
                                          <p:spTgt spid="18"/>
                                        </p:tgtEl>
                                      </p:cBhvr>
                                    </p:animEffect>
                                  </p:childTnLst>
                                </p:cTn>
                              </p:par>
                            </p:childTnLst>
                          </p:cTn>
                        </p:par>
                        <p:par>
                          <p:cTn fill="hold" id="100" nodeType="afterGroup">
                            <p:stCondLst>
                              <p:cond delay="10000"/>
                            </p:stCondLst>
                            <p:childTnLst>
                              <p:par>
                                <p:cTn fill="hold" grpId="0" id="101" nodeType="afterEffect" presetClass="entr" presetID="10" presetSubtype="0">
                                  <p:stCondLst>
                                    <p:cond delay="0"/>
                                  </p:stCondLst>
                                  <p:childTnLst>
                                    <p:set>
                                      <p:cBhvr>
                                        <p:cTn dur="1" fill="hold" id="102">
                                          <p:stCondLst>
                                            <p:cond delay="0"/>
                                          </p:stCondLst>
                                        </p:cTn>
                                        <p:tgtEl>
                                          <p:spTgt spid="22"/>
                                        </p:tgtEl>
                                        <p:attrNameLst>
                                          <p:attrName>style.visibility</p:attrName>
                                        </p:attrNameLst>
                                      </p:cBhvr>
                                      <p:to>
                                        <p:strVal val="visible"/>
                                      </p:to>
                                    </p:set>
                                    <p:animEffect filter="fade" transition="in">
                                      <p:cBhvr>
                                        <p:cTn dur="500" id="103"/>
                                        <p:tgtEl>
                                          <p:spTgt spid="22"/>
                                        </p:tgtEl>
                                      </p:cBhvr>
                                    </p:animEffect>
                                  </p:childTnLst>
                                </p:cTn>
                              </p:par>
                            </p:childTnLst>
                          </p:cTn>
                        </p:par>
                        <p:par>
                          <p:cTn fill="hold" id="104" nodeType="afterGroup">
                            <p:stCondLst>
                              <p:cond delay="10500"/>
                            </p:stCondLst>
                            <p:childTnLst>
                              <p:par>
                                <p:cTn fill="hold" grpId="0" id="105" nodeType="afterEffect" presetClass="entr" presetID="9" presetSubtype="0">
                                  <p:stCondLst>
                                    <p:cond delay="0"/>
                                  </p:stCondLst>
                                  <p:childTnLst>
                                    <p:set>
                                      <p:cBhvr>
                                        <p:cTn dur="1" fill="hold" id="106">
                                          <p:stCondLst>
                                            <p:cond delay="0"/>
                                          </p:stCondLst>
                                        </p:cTn>
                                        <p:tgtEl>
                                          <p:spTgt spid="21"/>
                                        </p:tgtEl>
                                        <p:attrNameLst>
                                          <p:attrName>style.visibility</p:attrName>
                                        </p:attrNameLst>
                                      </p:cBhvr>
                                      <p:to>
                                        <p:strVal val="visible"/>
                                      </p:to>
                                    </p:set>
                                    <p:animEffect filter="dissolve" transition="in">
                                      <p:cBhvr>
                                        <p:cTn dur="500" id="107"/>
                                        <p:tgtEl>
                                          <p:spTgt spid="21"/>
                                        </p:tgtEl>
                                      </p:cBhvr>
                                    </p:animEffect>
                                  </p:childTnLst>
                                </p:cTn>
                              </p:par>
                            </p:childTnLst>
                          </p:cTn>
                        </p:par>
                        <p:par>
                          <p:cTn fill="hold" id="108" nodeType="afterGroup">
                            <p:stCondLst>
                              <p:cond delay="11000"/>
                            </p:stCondLst>
                            <p:childTnLst>
                              <p:par>
                                <p:cTn fill="hold" grpId="0" id="109" nodeType="afterEffect" presetClass="entr" presetID="22" presetSubtype="4">
                                  <p:stCondLst>
                                    <p:cond delay="0"/>
                                  </p:stCondLst>
                                  <p:childTnLst>
                                    <p:set>
                                      <p:cBhvr>
                                        <p:cTn dur="1" fill="hold" id="110">
                                          <p:stCondLst>
                                            <p:cond delay="0"/>
                                          </p:stCondLst>
                                        </p:cTn>
                                        <p:tgtEl>
                                          <p:spTgt spid="7"/>
                                        </p:tgtEl>
                                        <p:attrNameLst>
                                          <p:attrName>style.visibility</p:attrName>
                                        </p:attrNameLst>
                                      </p:cBhvr>
                                      <p:to>
                                        <p:strVal val="visible"/>
                                      </p:to>
                                    </p:set>
                                    <p:animEffect filter="wipe(down)" transition="in">
                                      <p:cBhvr>
                                        <p:cTn dur="500" id="111"/>
                                        <p:tgtEl>
                                          <p:spTgt spid="7"/>
                                        </p:tgtEl>
                                      </p:cBhvr>
                                    </p:animEffect>
                                  </p:childTnLst>
                                </p:cTn>
                              </p:par>
                            </p:childTnLst>
                          </p:cTn>
                        </p:par>
                        <p:par>
                          <p:cTn fill="hold" id="112" nodeType="afterGroup">
                            <p:stCondLst>
                              <p:cond delay="11500"/>
                            </p:stCondLst>
                            <p:childTnLst>
                              <p:par>
                                <p:cTn fill="hold" grpId="0" id="113" nodeType="afterEffect" presetClass="entr" presetID="53" presetSubtype="0">
                                  <p:stCondLst>
                                    <p:cond delay="0"/>
                                  </p:stCondLst>
                                  <p:childTnLst>
                                    <p:set>
                                      <p:cBhvr>
                                        <p:cTn dur="1" fill="hold" id="114">
                                          <p:stCondLst>
                                            <p:cond delay="0"/>
                                          </p:stCondLst>
                                        </p:cTn>
                                        <p:tgtEl>
                                          <p:spTgt spid="13"/>
                                        </p:tgtEl>
                                        <p:attrNameLst>
                                          <p:attrName>style.visibility</p:attrName>
                                        </p:attrNameLst>
                                      </p:cBhvr>
                                      <p:to>
                                        <p:strVal val="visible"/>
                                      </p:to>
                                    </p:set>
                                    <p:anim calcmode="lin" valueType="num">
                                      <p:cBhvr>
                                        <p:cTn dur="250" fill="hold" id="115"/>
                                        <p:tgtEl>
                                          <p:spTgt spid="13"/>
                                        </p:tgtEl>
                                        <p:attrNameLst>
                                          <p:attrName>ppt_w</p:attrName>
                                        </p:attrNameLst>
                                      </p:cBhvr>
                                      <p:tavLst>
                                        <p:tav tm="0">
                                          <p:val>
                                            <p:fltVal val="0"/>
                                          </p:val>
                                        </p:tav>
                                        <p:tav tm="100000">
                                          <p:val>
                                            <p:strVal val="#ppt_w"/>
                                          </p:val>
                                        </p:tav>
                                      </p:tavLst>
                                    </p:anim>
                                    <p:anim calcmode="lin" valueType="num">
                                      <p:cBhvr>
                                        <p:cTn dur="250" fill="hold" id="116"/>
                                        <p:tgtEl>
                                          <p:spTgt spid="13"/>
                                        </p:tgtEl>
                                        <p:attrNameLst>
                                          <p:attrName>ppt_h</p:attrName>
                                        </p:attrNameLst>
                                      </p:cBhvr>
                                      <p:tavLst>
                                        <p:tav tm="0">
                                          <p:val>
                                            <p:fltVal val="0"/>
                                          </p:val>
                                        </p:tav>
                                        <p:tav tm="100000">
                                          <p:val>
                                            <p:strVal val="#ppt_h"/>
                                          </p:val>
                                        </p:tav>
                                      </p:tavLst>
                                    </p:anim>
                                    <p:animEffect filter="fade" transition="in">
                                      <p:cBhvr>
                                        <p:cTn dur="250" id="117"/>
                                        <p:tgtEl>
                                          <p:spTgt spid="13"/>
                                        </p:tgtEl>
                                      </p:cBhvr>
                                    </p:animEffect>
                                  </p:childTnLst>
                                </p:cTn>
                              </p:par>
                            </p:childTnLst>
                          </p:cTn>
                        </p:par>
                        <p:par>
                          <p:cTn fill="hold" id="118" nodeType="afterGroup">
                            <p:stCondLst>
                              <p:cond delay="11750"/>
                            </p:stCondLst>
                            <p:childTnLst>
                              <p:par>
                                <p:cTn fill="hold" grpId="0" id="119" nodeType="afterEffect" presetClass="entr" presetID="22" presetSubtype="4">
                                  <p:stCondLst>
                                    <p:cond delay="0"/>
                                  </p:stCondLst>
                                  <p:childTnLst>
                                    <p:set>
                                      <p:cBhvr>
                                        <p:cTn dur="1" fill="hold" id="120">
                                          <p:stCondLst>
                                            <p:cond delay="0"/>
                                          </p:stCondLst>
                                        </p:cTn>
                                        <p:tgtEl>
                                          <p:spTgt spid="16"/>
                                        </p:tgtEl>
                                        <p:attrNameLst>
                                          <p:attrName>style.visibility</p:attrName>
                                        </p:attrNameLst>
                                      </p:cBhvr>
                                      <p:to>
                                        <p:strVal val="visible"/>
                                      </p:to>
                                    </p:set>
                                    <p:animEffect filter="wipe(down)" transition="in">
                                      <p:cBhvr>
                                        <p:cTn dur="500" id="121"/>
                                        <p:tgtEl>
                                          <p:spTgt spid="16"/>
                                        </p:tgtEl>
                                      </p:cBhvr>
                                    </p:animEffect>
                                  </p:childTnLst>
                                </p:cTn>
                              </p:par>
                            </p:childTnLst>
                          </p:cTn>
                        </p:par>
                        <p:par>
                          <p:cTn fill="hold" id="122" nodeType="afterGroup">
                            <p:stCondLst>
                              <p:cond delay="12250"/>
                            </p:stCondLst>
                            <p:childTnLst>
                              <p:par>
                                <p:cTn fill="hold" grpId="0" id="123" nodeType="afterEffect" presetClass="entr" presetID="10" presetSubtype="0">
                                  <p:stCondLst>
                                    <p:cond delay="0"/>
                                  </p:stCondLst>
                                  <p:childTnLst>
                                    <p:set>
                                      <p:cBhvr>
                                        <p:cTn dur="1" fill="hold" id="124">
                                          <p:stCondLst>
                                            <p:cond delay="0"/>
                                          </p:stCondLst>
                                        </p:cTn>
                                        <p:tgtEl>
                                          <p:spTgt spid="26"/>
                                        </p:tgtEl>
                                        <p:attrNameLst>
                                          <p:attrName>style.visibility</p:attrName>
                                        </p:attrNameLst>
                                      </p:cBhvr>
                                      <p:to>
                                        <p:strVal val="visible"/>
                                      </p:to>
                                    </p:set>
                                    <p:animEffect filter="fade" transition="in">
                                      <p:cBhvr>
                                        <p:cTn dur="500" id="125"/>
                                        <p:tgtEl>
                                          <p:spTgt spid="26"/>
                                        </p:tgtEl>
                                      </p:cBhvr>
                                    </p:animEffect>
                                  </p:childTnLst>
                                </p:cTn>
                              </p:par>
                            </p:childTnLst>
                          </p:cTn>
                        </p:par>
                        <p:par>
                          <p:cTn fill="hold" id="126" nodeType="afterGroup">
                            <p:stCondLst>
                              <p:cond delay="12750"/>
                            </p:stCondLst>
                            <p:childTnLst>
                              <p:par>
                                <p:cTn fill="hold" grpId="0" id="127" nodeType="afterEffect" presetClass="entr" presetID="9" presetSubtype="0">
                                  <p:stCondLst>
                                    <p:cond delay="0"/>
                                  </p:stCondLst>
                                  <p:childTnLst>
                                    <p:set>
                                      <p:cBhvr>
                                        <p:cTn dur="1" fill="hold" id="128">
                                          <p:stCondLst>
                                            <p:cond delay="0"/>
                                          </p:stCondLst>
                                        </p:cTn>
                                        <p:tgtEl>
                                          <p:spTgt spid="25"/>
                                        </p:tgtEl>
                                        <p:attrNameLst>
                                          <p:attrName>style.visibility</p:attrName>
                                        </p:attrNameLst>
                                      </p:cBhvr>
                                      <p:to>
                                        <p:strVal val="visible"/>
                                      </p:to>
                                    </p:set>
                                    <p:animEffect filter="dissolve" transition="in">
                                      <p:cBhvr>
                                        <p:cTn dur="500" id="12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83568" y="1566043"/>
            <a:ext cx="1243118" cy="1178635"/>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3" name="矩形 2"/>
          <p:cNvSpPr/>
          <p:nvPr/>
        </p:nvSpPr>
        <p:spPr>
          <a:xfrm>
            <a:off x="2019605" y="1566043"/>
            <a:ext cx="1243118" cy="1178635"/>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4" name="矩形 3"/>
          <p:cNvSpPr/>
          <p:nvPr/>
        </p:nvSpPr>
        <p:spPr>
          <a:xfrm>
            <a:off x="689741" y="2833275"/>
            <a:ext cx="2545410" cy="116797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5" name="矩形 4"/>
          <p:cNvSpPr/>
          <p:nvPr/>
        </p:nvSpPr>
        <p:spPr>
          <a:xfrm flipV="1">
            <a:off x="3355642" y="2827944"/>
            <a:ext cx="1243118" cy="1178635"/>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6" name="矩形 5"/>
          <p:cNvSpPr/>
          <p:nvPr/>
        </p:nvSpPr>
        <p:spPr>
          <a:xfrm flipV="1">
            <a:off x="4665345" y="2833275"/>
            <a:ext cx="1243118" cy="1178635"/>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7" name="矩形 6"/>
          <p:cNvSpPr/>
          <p:nvPr/>
        </p:nvSpPr>
        <p:spPr>
          <a:xfrm flipV="1">
            <a:off x="3355642" y="1566043"/>
            <a:ext cx="2545410" cy="1167974"/>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8" name="矩形 7"/>
          <p:cNvSpPr/>
          <p:nvPr/>
        </p:nvSpPr>
        <p:spPr>
          <a:xfrm flipV="1">
            <a:off x="5993972" y="1566043"/>
            <a:ext cx="2545410" cy="1167974"/>
          </a:xfrm>
          <a:prstGeom prst="rect">
            <a:avLst/>
          </a:prstGeom>
          <a:blipFill dpi="0" rotWithShape="0">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9" name="矩形 8"/>
          <p:cNvSpPr/>
          <p:nvPr/>
        </p:nvSpPr>
        <p:spPr>
          <a:xfrm flipV="1">
            <a:off x="6002000" y="2833275"/>
            <a:ext cx="2545410" cy="1167974"/>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lumMod val="50000"/>
                </a:schemeClr>
              </a:solidFill>
            </a:endParaRPr>
          </a:p>
        </p:txBody>
      </p:sp>
      <p:sp>
        <p:nvSpPr>
          <p:cNvPr id="10" name="Freeform 14"/>
          <p:cNvSpPr>
            <a:spLocks noChangeArrowheads="1"/>
          </p:cNvSpPr>
          <p:nvPr/>
        </p:nvSpPr>
        <p:spPr bwMode="auto">
          <a:xfrm>
            <a:off x="2311206" y="1820157"/>
            <a:ext cx="659915" cy="659745"/>
          </a:xfrm>
          <a:custGeom>
            <a:gdLst>
              <a:gd fmla="*/ 241339 w 418" name="T0"/>
              <a:gd fmla="*/ 0 h 417" name="T1"/>
              <a:gd fmla="*/ 241339 w 418" name="T2"/>
              <a:gd fmla="*/ 0 h 417" name="T3"/>
              <a:gd fmla="*/ 0 w 418" name="T4"/>
              <a:gd fmla="*/ 241918 h 417" name="T5"/>
              <a:gd fmla="*/ 241339 w 418" name="T6"/>
              <a:gd fmla="*/ 493323 h 417" name="T7"/>
              <a:gd fmla="*/ 493325 w 418" name="T8"/>
              <a:gd fmla="*/ 241918 h 417" name="T9"/>
              <a:gd fmla="*/ 241339 w 418" name="T10"/>
              <a:gd fmla="*/ 0 h 417" name="T11"/>
              <a:gd fmla="*/ 272098 w 418" name="T12"/>
              <a:gd fmla="*/ 272751 h 417" name="T13"/>
              <a:gd fmla="*/ 272098 w 418" name="T14"/>
              <a:gd fmla="*/ 272751 h 417" name="T15"/>
              <a:gd fmla="*/ 272098 w 418" name="T16"/>
              <a:gd fmla="*/ 388966 h 417" name="T17"/>
              <a:gd fmla="*/ 209397 w 418" name="T18"/>
              <a:gd fmla="*/ 388966 h 417" name="T19"/>
              <a:gd fmla="*/ 209397 w 418" name="T20"/>
              <a:gd fmla="*/ 272751 h 417" name="T21"/>
              <a:gd fmla="*/ 93460 w 418" name="T22"/>
              <a:gd fmla="*/ 272751 h 417" name="T23"/>
              <a:gd fmla="*/ 93460 w 418" name="T24"/>
              <a:gd fmla="*/ 209900 h 417" name="T25"/>
              <a:gd fmla="*/ 209397 w 418" name="T26"/>
              <a:gd fmla="*/ 209900 h 417" name="T27"/>
              <a:gd fmla="*/ 209397 w 418" name="T28"/>
              <a:gd fmla="*/ 93684 h 417" name="T29"/>
              <a:gd fmla="*/ 272098 w 418" name="T30"/>
              <a:gd fmla="*/ 93684 h 417" name="T31"/>
              <a:gd fmla="*/ 272098 w 418" name="T32"/>
              <a:gd fmla="*/ 209900 h 417" name="T33"/>
              <a:gd fmla="*/ 386852 w 418" name="T34"/>
              <a:gd fmla="*/ 209900 h 417" name="T35"/>
              <a:gd fmla="*/ 386852 w 418" name="T36"/>
              <a:gd fmla="*/ 272751 h 417" name="T37"/>
              <a:gd fmla="*/ 272098 w 418" name="T38"/>
              <a:gd fmla="*/ 272751 h 41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17" w="418">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bg1"/>
          </a:solidFill>
          <a:ln>
            <a:noFill/>
          </a:ln>
          <a:effectLst/>
          <a:extLst/>
        </p:spPr>
        <p:txBody>
          <a:bodyPr anchor="ctr" bIns="17145" lIns="34290" rIns="34290" tIns="17145" wrap="none"/>
          <a:lstStyle/>
          <a:p>
            <a:pPr>
              <a:defRPr/>
            </a:pPr>
            <a:endParaRPr altLang="en-US" lang="zh-CN">
              <a:solidFill>
                <a:schemeClr val="tx2">
                  <a:lumMod val="50000"/>
                </a:schemeClr>
              </a:solidFill>
            </a:endParaRPr>
          </a:p>
        </p:txBody>
      </p:sp>
      <p:sp>
        <p:nvSpPr>
          <p:cNvPr id="11" name="Freeform 13"/>
          <p:cNvSpPr>
            <a:spLocks noChangeArrowheads="1"/>
          </p:cNvSpPr>
          <p:nvPr/>
        </p:nvSpPr>
        <p:spPr bwMode="auto">
          <a:xfrm>
            <a:off x="5000688" y="3136960"/>
            <a:ext cx="572431" cy="560601"/>
          </a:xfrm>
          <a:custGeom>
            <a:gdLst>
              <a:gd fmla="*/ 0 w 462" name="T0"/>
              <a:gd fmla="*/ 261013 h 452" name="T1"/>
              <a:gd fmla="*/ 0 w 462" name="T2"/>
              <a:gd fmla="*/ 261013 h 452" name="T3"/>
              <a:gd fmla="*/ 272100 w 462" name="T4"/>
              <a:gd fmla="*/ 532656 h 452" name="T5"/>
              <a:gd fmla="*/ 543021 w 462" name="T6"/>
              <a:gd fmla="*/ 261013 h 452" name="T7"/>
              <a:gd fmla="*/ 272100 w 462" name="T8"/>
              <a:gd fmla="*/ 0 h 452" name="T9"/>
              <a:gd fmla="*/ 0 w 462" name="T10"/>
              <a:gd fmla="*/ 261013 h 452" name="T11"/>
              <a:gd fmla="*/ 480591 w 462" name="T12"/>
              <a:gd fmla="*/ 261013 h 452" name="T13"/>
              <a:gd fmla="*/ 480591 w 462" name="T14"/>
              <a:gd fmla="*/ 261013 h 452" name="T15"/>
              <a:gd fmla="*/ 272100 w 462" name="T16"/>
              <a:gd fmla="*/ 480690 h 452" name="T17"/>
              <a:gd fmla="*/ 62430 w 462" name="T18"/>
              <a:gd fmla="*/ 261013 h 452" name="T19"/>
              <a:gd fmla="*/ 272100 w 462" name="T20"/>
              <a:gd fmla="*/ 51966 h 452" name="T21"/>
              <a:gd fmla="*/ 480591 w 462" name="T22"/>
              <a:gd fmla="*/ 261013 h 452" name="T23"/>
              <a:gd fmla="*/ 156663 w 462" name="T24"/>
              <a:gd fmla="*/ 207866 h 452" name="T25"/>
              <a:gd fmla="*/ 156663 w 462" name="T26"/>
              <a:gd fmla="*/ 207866 h 452" name="T27"/>
              <a:gd fmla="*/ 156663 w 462" name="T28"/>
              <a:gd fmla="*/ 314161 h 452" name="T29"/>
              <a:gd fmla="*/ 282701 w 462" name="T30"/>
              <a:gd fmla="*/ 314161 h 452" name="T31"/>
              <a:gd fmla="*/ 282701 w 462" name="T32"/>
              <a:gd fmla="*/ 386205 h 452" name="T33"/>
              <a:gd fmla="*/ 386358 w 462" name="T34"/>
              <a:gd fmla="*/ 261013 h 452" name="T35"/>
              <a:gd fmla="*/ 282701 w 462" name="T36"/>
              <a:gd fmla="*/ 145270 h 452" name="T37"/>
              <a:gd fmla="*/ 282701 w 462" name="T38"/>
              <a:gd fmla="*/ 207866 h 452" name="T39"/>
              <a:gd fmla="*/ 156663 w 462" name="T40"/>
              <a:gd fmla="*/ 207866 h 45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452" w="46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bg1"/>
          </a:solidFill>
          <a:ln>
            <a:noFill/>
          </a:ln>
          <a:effectLst/>
          <a:extLst/>
        </p:spPr>
        <p:txBody>
          <a:bodyPr anchor="ctr" bIns="17145" lIns="34290" rIns="34290" tIns="17145" wrap="none"/>
          <a:lstStyle/>
          <a:p>
            <a:pPr>
              <a:defRPr/>
            </a:pPr>
            <a:endParaRPr altLang="en-US" lang="zh-CN">
              <a:solidFill>
                <a:schemeClr val="tx2">
                  <a:lumMod val="50000"/>
                </a:schemeClr>
              </a:solidFill>
            </a:endParaRPr>
          </a:p>
        </p:txBody>
      </p:sp>
      <p:sp>
        <p:nvSpPr>
          <p:cNvPr id="12" name="Content Placeholder 2"/>
          <p:cNvSpPr txBox="1"/>
          <p:nvPr/>
        </p:nvSpPr>
        <p:spPr bwMode="auto">
          <a:xfrm>
            <a:off x="3395314" y="1857497"/>
            <a:ext cx="2540062" cy="8871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lvl="0">
              <a:spcBef>
                <a:spcPct val="20000"/>
              </a:spcBef>
              <a:defRPr/>
            </a:pPr>
            <a:r>
              <a:rPr altLang="en-US" b="1" kern="0" lang="zh-CN" sz="1400">
                <a:solidFill>
                  <a:schemeClr val="bg1"/>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chemeClr val="bg1"/>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13" name="Content Placeholder 2"/>
          <p:cNvSpPr txBox="1"/>
          <p:nvPr/>
        </p:nvSpPr>
        <p:spPr bwMode="auto">
          <a:xfrm>
            <a:off x="6047074" y="2939537"/>
            <a:ext cx="2540062" cy="887181"/>
          </a:xfrm>
          <a:prstGeom prst="rect">
            <a:avLst/>
          </a:prstGeom>
          <a:noFill/>
          <a:ln>
            <a:noFill/>
          </a:ln>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lvl="0">
              <a:spcBef>
                <a:spcPct val="20000"/>
              </a:spcBef>
              <a:defRPr/>
            </a:pPr>
            <a:r>
              <a:rPr altLang="en-US" b="1" kern="0" lang="zh-CN" sz="1400">
                <a:solidFill>
                  <a:schemeClr val="bg1"/>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chemeClr val="bg1"/>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14" name="TextBox 13"/>
          <p:cNvSpPr txBox="1"/>
          <p:nvPr/>
        </p:nvSpPr>
        <p:spPr>
          <a:xfrm>
            <a:off x="927459" y="1765308"/>
            <a:ext cx="748030" cy="762000"/>
          </a:xfrm>
          <a:prstGeom prst="rect">
            <a:avLst/>
          </a:prstGeom>
          <a:noFill/>
        </p:spPr>
        <p:txBody>
          <a:bodyPr rtlCol="0" wrap="none">
            <a:spAutoFit/>
          </a:bodyPr>
          <a:lstStyle/>
          <a:p>
            <a:r>
              <a:rPr altLang="zh-CN" b="1" lang="en-US" smtClean="0" sz="4400">
                <a:solidFill>
                  <a:schemeClr val="bg1"/>
                </a:solidFill>
              </a:rPr>
              <a:t>01</a:t>
            </a:r>
          </a:p>
        </p:txBody>
      </p:sp>
      <p:sp>
        <p:nvSpPr>
          <p:cNvPr id="15" name="TextBox 14"/>
          <p:cNvSpPr txBox="1"/>
          <p:nvPr/>
        </p:nvSpPr>
        <p:spPr>
          <a:xfrm>
            <a:off x="3571599" y="2999748"/>
            <a:ext cx="748030" cy="762000"/>
          </a:xfrm>
          <a:prstGeom prst="rect">
            <a:avLst/>
          </a:prstGeom>
          <a:noFill/>
        </p:spPr>
        <p:txBody>
          <a:bodyPr rtlCol="0" wrap="none">
            <a:spAutoFit/>
          </a:bodyPr>
          <a:lstStyle/>
          <a:p>
            <a:r>
              <a:rPr altLang="zh-CN" b="1" lang="en-US" smtClean="0" sz="4400">
                <a:solidFill>
                  <a:schemeClr val="bg1"/>
                </a:solidFill>
              </a:rPr>
              <a:t>02</a:t>
            </a:r>
          </a:p>
        </p:txBody>
      </p:sp>
      <p:sp>
        <p:nvSpPr>
          <p:cNvPr id="16" name="TextBox 15"/>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16836373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p:cTn dur="500" fill="hold" id="11"/>
                                        <p:tgtEl>
                                          <p:spTgt spid="14"/>
                                        </p:tgtEl>
                                        <p:attrNameLst>
                                          <p:attrName>ppt_w</p:attrName>
                                        </p:attrNameLst>
                                      </p:cBhvr>
                                      <p:tavLst>
                                        <p:tav tm="0">
                                          <p:val>
                                            <p:fltVal val="0"/>
                                          </p:val>
                                        </p:tav>
                                        <p:tav tm="100000">
                                          <p:val>
                                            <p:strVal val="#ppt_w"/>
                                          </p:val>
                                        </p:tav>
                                      </p:tavLst>
                                    </p:anim>
                                    <p:anim calcmode="lin" valueType="num">
                                      <p:cBhvr>
                                        <p:cTn dur="500" fill="hold" id="12"/>
                                        <p:tgtEl>
                                          <p:spTgt spid="14"/>
                                        </p:tgtEl>
                                        <p:attrNameLst>
                                          <p:attrName>ppt_h</p:attrName>
                                        </p:attrNameLst>
                                      </p:cBhvr>
                                      <p:tavLst>
                                        <p:tav tm="0">
                                          <p:val>
                                            <p:fltVal val="0"/>
                                          </p:val>
                                        </p:tav>
                                        <p:tav tm="100000">
                                          <p:val>
                                            <p:strVal val="#ppt_h"/>
                                          </p:val>
                                        </p:tav>
                                      </p:tavLst>
                                    </p:anim>
                                    <p:animEffect filter="fade" transition="in">
                                      <p:cBhvr>
                                        <p:cTn dur="500" id="13"/>
                                        <p:tgtEl>
                                          <p:spTgt spid="14"/>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500" id="17"/>
                                        <p:tgtEl>
                                          <p:spTgt spid="3"/>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500" fill="hold" id="21"/>
                                        <p:tgtEl>
                                          <p:spTgt spid="10"/>
                                        </p:tgtEl>
                                        <p:attrNameLst>
                                          <p:attrName>ppt_w</p:attrName>
                                        </p:attrNameLst>
                                      </p:cBhvr>
                                      <p:tavLst>
                                        <p:tav tm="0">
                                          <p:val>
                                            <p:fltVal val="0"/>
                                          </p:val>
                                        </p:tav>
                                        <p:tav tm="100000">
                                          <p:val>
                                            <p:strVal val="#ppt_w"/>
                                          </p:val>
                                        </p:tav>
                                      </p:tavLst>
                                    </p:anim>
                                    <p:anim calcmode="lin" valueType="num">
                                      <p:cBhvr>
                                        <p:cTn dur="500" fill="hold" id="22"/>
                                        <p:tgtEl>
                                          <p:spTgt spid="10"/>
                                        </p:tgtEl>
                                        <p:attrNameLst>
                                          <p:attrName>ppt_h</p:attrName>
                                        </p:attrNameLst>
                                      </p:cBhvr>
                                      <p:tavLst>
                                        <p:tav tm="0">
                                          <p:val>
                                            <p:fltVal val="0"/>
                                          </p:val>
                                        </p:tav>
                                        <p:tav tm="100000">
                                          <p:val>
                                            <p:strVal val="#ppt_h"/>
                                          </p:val>
                                        </p:tav>
                                      </p:tavLst>
                                    </p:anim>
                                    <p:animEffect filter="fade" transition="in">
                                      <p:cBhvr>
                                        <p:cTn dur="500" id="23"/>
                                        <p:tgtEl>
                                          <p:spTgt spid="10"/>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2"/>
                                        </p:tgtEl>
                                        <p:attrNameLst>
                                          <p:attrName>style.visibility</p:attrName>
                                        </p:attrNameLst>
                                      </p:cBhvr>
                                      <p:to>
                                        <p:strVal val="visible"/>
                                      </p:to>
                                    </p:set>
                                    <p:animEffect filter="wipe(left)" transition="in">
                                      <p:cBhvr>
                                        <p:cTn dur="1250" id="31"/>
                                        <p:tgtEl>
                                          <p:spTgt spid="12"/>
                                        </p:tgtEl>
                                      </p:cBhvr>
                                    </p:animEffect>
                                  </p:childTnLst>
                                </p:cTn>
                              </p:par>
                            </p:childTnLst>
                          </p:cTn>
                        </p:par>
                        <p:par>
                          <p:cTn fill="hold" id="32" nodeType="afterGroup">
                            <p:stCondLst>
                              <p:cond delay="3750"/>
                            </p:stCondLst>
                            <p:childTnLst>
                              <p:par>
                                <p:cTn fill="hold" grpId="0" id="33" nodeType="afterEffect" presetClass="entr" presetID="10"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500" id="35"/>
                                        <p:tgtEl>
                                          <p:spTgt spid="8"/>
                                        </p:tgtEl>
                                      </p:cBhvr>
                                    </p:animEffect>
                                  </p:childTnLst>
                                </p:cTn>
                              </p:par>
                            </p:childTnLst>
                          </p:cTn>
                        </p:par>
                        <p:par>
                          <p:cTn fill="hold" id="36" nodeType="afterGroup">
                            <p:stCondLst>
                              <p:cond delay="4250"/>
                            </p:stCondLst>
                            <p:childTnLst>
                              <p:par>
                                <p:cTn fill="hold" grpId="0" id="37" nodeType="afterEffect" presetClass="entr" presetID="10" presetSubtype="0">
                                  <p:stCondLst>
                                    <p:cond delay="0"/>
                                  </p:stCondLst>
                                  <p:childTnLst>
                                    <p:set>
                                      <p:cBhvr>
                                        <p:cTn dur="1" fill="hold" id="38">
                                          <p:stCondLst>
                                            <p:cond delay="0"/>
                                          </p:stCondLst>
                                        </p:cTn>
                                        <p:tgtEl>
                                          <p:spTgt spid="4"/>
                                        </p:tgtEl>
                                        <p:attrNameLst>
                                          <p:attrName>style.visibility</p:attrName>
                                        </p:attrNameLst>
                                      </p:cBhvr>
                                      <p:to>
                                        <p:strVal val="visible"/>
                                      </p:to>
                                    </p:set>
                                    <p:animEffect filter="fade" transition="in">
                                      <p:cBhvr>
                                        <p:cTn dur="500" id="39"/>
                                        <p:tgtEl>
                                          <p:spTgt spid="4"/>
                                        </p:tgtEl>
                                      </p:cBhvr>
                                    </p:animEffect>
                                  </p:childTnLst>
                                </p:cTn>
                              </p:par>
                            </p:childTnLst>
                          </p:cTn>
                        </p:par>
                        <p:par>
                          <p:cTn fill="hold" id="40" nodeType="afterGroup">
                            <p:stCondLst>
                              <p:cond delay="4750"/>
                            </p:stCondLst>
                            <p:childTnLst>
                              <p:par>
                                <p:cTn fill="hold" grpId="0" id="41" nodeType="afterEffect" presetClass="entr" presetID="10" presetSubtype="0">
                                  <p:stCondLst>
                                    <p:cond delay="0"/>
                                  </p:stCondLst>
                                  <p:childTnLst>
                                    <p:set>
                                      <p:cBhvr>
                                        <p:cTn dur="1" fill="hold" id="42">
                                          <p:stCondLst>
                                            <p:cond delay="0"/>
                                          </p:stCondLst>
                                        </p:cTn>
                                        <p:tgtEl>
                                          <p:spTgt spid="5"/>
                                        </p:tgtEl>
                                        <p:attrNameLst>
                                          <p:attrName>style.visibility</p:attrName>
                                        </p:attrNameLst>
                                      </p:cBhvr>
                                      <p:to>
                                        <p:strVal val="visible"/>
                                      </p:to>
                                    </p:set>
                                    <p:animEffect filter="fade" transition="in">
                                      <p:cBhvr>
                                        <p:cTn dur="500" id="43"/>
                                        <p:tgtEl>
                                          <p:spTgt spid="5"/>
                                        </p:tgtEl>
                                      </p:cBhvr>
                                    </p:animEffect>
                                  </p:childTnLst>
                                </p:cTn>
                              </p:par>
                            </p:childTnLst>
                          </p:cTn>
                        </p:par>
                        <p:par>
                          <p:cTn fill="hold" id="44" nodeType="afterGroup">
                            <p:stCondLst>
                              <p:cond delay="5250"/>
                            </p:stCondLst>
                            <p:childTnLst>
                              <p:par>
                                <p:cTn fill="hold" grpId="0" id="45" nodeType="after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Effect filter="fade" transition="in">
                                      <p:cBhvr>
                                        <p:cTn dur="500" id="49"/>
                                        <p:tgtEl>
                                          <p:spTgt spid="15"/>
                                        </p:tgtEl>
                                      </p:cBhvr>
                                    </p:animEffect>
                                  </p:childTnLst>
                                </p:cTn>
                              </p:par>
                            </p:childTnLst>
                          </p:cTn>
                        </p:par>
                        <p:par>
                          <p:cTn fill="hold" id="50" nodeType="afterGroup">
                            <p:stCondLst>
                              <p:cond delay="5750"/>
                            </p:stCondLst>
                            <p:childTnLst>
                              <p:par>
                                <p:cTn fill="hold" grpId="0" id="51" nodeType="afterEffect" presetClass="entr" presetID="10" presetSubtype="0">
                                  <p:stCondLst>
                                    <p:cond delay="0"/>
                                  </p:stCondLst>
                                  <p:childTnLst>
                                    <p:set>
                                      <p:cBhvr>
                                        <p:cTn dur="1" fill="hold" id="52">
                                          <p:stCondLst>
                                            <p:cond delay="0"/>
                                          </p:stCondLst>
                                        </p:cTn>
                                        <p:tgtEl>
                                          <p:spTgt spid="6"/>
                                        </p:tgtEl>
                                        <p:attrNameLst>
                                          <p:attrName>style.visibility</p:attrName>
                                        </p:attrNameLst>
                                      </p:cBhvr>
                                      <p:to>
                                        <p:strVal val="visible"/>
                                      </p:to>
                                    </p:set>
                                    <p:animEffect filter="fade" transition="in">
                                      <p:cBhvr>
                                        <p:cTn dur="500" id="53"/>
                                        <p:tgtEl>
                                          <p:spTgt spid="6"/>
                                        </p:tgtEl>
                                      </p:cBhvr>
                                    </p:animEffect>
                                  </p:childTnLst>
                                </p:cTn>
                              </p:par>
                            </p:childTnLst>
                          </p:cTn>
                        </p:par>
                        <p:par>
                          <p:cTn fill="hold" id="54" nodeType="afterGroup">
                            <p:stCondLst>
                              <p:cond delay="6250"/>
                            </p:stCondLst>
                            <p:childTnLst>
                              <p:par>
                                <p:cTn fill="hold" grpId="0" id="55" nodeType="afterEffect" presetClass="entr" presetID="53" presetSubtype="0">
                                  <p:stCondLst>
                                    <p:cond delay="0"/>
                                  </p:stCondLst>
                                  <p:childTnLst>
                                    <p:set>
                                      <p:cBhvr>
                                        <p:cTn dur="1" fill="hold" id="56">
                                          <p:stCondLst>
                                            <p:cond delay="0"/>
                                          </p:stCondLst>
                                        </p:cTn>
                                        <p:tgtEl>
                                          <p:spTgt spid="11"/>
                                        </p:tgtEl>
                                        <p:attrNameLst>
                                          <p:attrName>style.visibility</p:attrName>
                                        </p:attrNameLst>
                                      </p:cBhvr>
                                      <p:to>
                                        <p:strVal val="visible"/>
                                      </p:to>
                                    </p:set>
                                    <p:anim calcmode="lin" valueType="num">
                                      <p:cBhvr>
                                        <p:cTn dur="500" fill="hold" id="57"/>
                                        <p:tgtEl>
                                          <p:spTgt spid="11"/>
                                        </p:tgtEl>
                                        <p:attrNameLst>
                                          <p:attrName>ppt_w</p:attrName>
                                        </p:attrNameLst>
                                      </p:cBhvr>
                                      <p:tavLst>
                                        <p:tav tm="0">
                                          <p:val>
                                            <p:fltVal val="0"/>
                                          </p:val>
                                        </p:tav>
                                        <p:tav tm="100000">
                                          <p:val>
                                            <p:strVal val="#ppt_w"/>
                                          </p:val>
                                        </p:tav>
                                      </p:tavLst>
                                    </p:anim>
                                    <p:anim calcmode="lin" valueType="num">
                                      <p:cBhvr>
                                        <p:cTn dur="500" fill="hold" id="58"/>
                                        <p:tgtEl>
                                          <p:spTgt spid="11"/>
                                        </p:tgtEl>
                                        <p:attrNameLst>
                                          <p:attrName>ppt_h</p:attrName>
                                        </p:attrNameLst>
                                      </p:cBhvr>
                                      <p:tavLst>
                                        <p:tav tm="0">
                                          <p:val>
                                            <p:fltVal val="0"/>
                                          </p:val>
                                        </p:tav>
                                        <p:tav tm="100000">
                                          <p:val>
                                            <p:strVal val="#ppt_h"/>
                                          </p:val>
                                        </p:tav>
                                      </p:tavLst>
                                    </p:anim>
                                    <p:animEffect filter="fade" transition="in">
                                      <p:cBhvr>
                                        <p:cTn dur="500" id="59"/>
                                        <p:tgtEl>
                                          <p:spTgt spid="11"/>
                                        </p:tgtEl>
                                      </p:cBhvr>
                                    </p:animEffect>
                                  </p:childTnLst>
                                </p:cTn>
                              </p:par>
                            </p:childTnLst>
                          </p:cTn>
                        </p:par>
                        <p:par>
                          <p:cTn fill="hold" id="60" nodeType="afterGroup">
                            <p:stCondLst>
                              <p:cond delay="6750"/>
                            </p:stCondLst>
                            <p:childTnLst>
                              <p:par>
                                <p:cTn fill="hold" grpId="0" id="61" nodeType="afterEffect" presetClass="entr" presetID="10" presetSubtype="0">
                                  <p:stCondLst>
                                    <p:cond delay="0"/>
                                  </p:stCondLst>
                                  <p:childTnLst>
                                    <p:set>
                                      <p:cBhvr>
                                        <p:cTn dur="1" fill="hold" id="62">
                                          <p:stCondLst>
                                            <p:cond delay="0"/>
                                          </p:stCondLst>
                                        </p:cTn>
                                        <p:tgtEl>
                                          <p:spTgt spid="9"/>
                                        </p:tgtEl>
                                        <p:attrNameLst>
                                          <p:attrName>style.visibility</p:attrName>
                                        </p:attrNameLst>
                                      </p:cBhvr>
                                      <p:to>
                                        <p:strVal val="visible"/>
                                      </p:to>
                                    </p:set>
                                    <p:animEffect filter="fade" transition="in">
                                      <p:cBhvr>
                                        <p:cTn dur="500" id="63"/>
                                        <p:tgtEl>
                                          <p:spTgt spid="9"/>
                                        </p:tgtEl>
                                      </p:cBhvr>
                                    </p:animEffect>
                                  </p:childTnLst>
                                </p:cTn>
                              </p:par>
                            </p:childTnLst>
                          </p:cTn>
                        </p:par>
                        <p:par>
                          <p:cTn fill="hold" id="64" nodeType="afterGroup">
                            <p:stCondLst>
                              <p:cond delay="7250"/>
                            </p:stCondLst>
                            <p:childTnLst>
                              <p:par>
                                <p:cTn fill="hold" grpId="0" id="65" nodeType="afterEffect" presetClass="entr" presetID="22" presetSubtype="8">
                                  <p:stCondLst>
                                    <p:cond delay="0"/>
                                  </p:stCondLst>
                                  <p:childTnLst>
                                    <p:set>
                                      <p:cBhvr>
                                        <p:cTn dur="1" fill="hold" id="66">
                                          <p:stCondLst>
                                            <p:cond delay="0"/>
                                          </p:stCondLst>
                                        </p:cTn>
                                        <p:tgtEl>
                                          <p:spTgt spid="13"/>
                                        </p:tgtEl>
                                        <p:attrNameLst>
                                          <p:attrName>style.visibility</p:attrName>
                                        </p:attrNameLst>
                                      </p:cBhvr>
                                      <p:to>
                                        <p:strVal val="visible"/>
                                      </p:to>
                                    </p:set>
                                    <p:animEffect filter="wipe(left)" transition="in">
                                      <p:cBhvr>
                                        <p:cTn dur="1250" id="6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987" name="组合 11986"/>
          <p:cNvGrpSpPr/>
          <p:nvPr/>
        </p:nvGrpSpPr>
        <p:grpSpPr>
          <a:xfrm>
            <a:off x="388938" y="1597026"/>
            <a:ext cx="1777999" cy="3370262"/>
            <a:chOff x="388938" y="1597026"/>
            <a:chExt cx="1777999" cy="3370262"/>
          </a:xfrm>
        </p:grpSpPr>
        <p:sp>
          <p:nvSpPr>
            <p:cNvPr id="11959" name="Freeform 3868"/>
            <p:cNvSpPr/>
            <p:nvPr/>
          </p:nvSpPr>
          <p:spPr bwMode="auto">
            <a:xfrm>
              <a:off x="679450" y="3529013"/>
              <a:ext cx="788987" cy="1263650"/>
            </a:xfrm>
            <a:custGeom>
              <a:gdLst>
                <a:gd fmla="*/ 3 w 446" name="T0"/>
                <a:gd fmla="*/ 9 h 715" name="T1"/>
                <a:gd fmla="*/ 9 w 446" name="T2"/>
                <a:gd fmla="*/ 354 h 715" name="T3"/>
                <a:gd fmla="*/ 14 w 446" name="T4"/>
                <a:gd fmla="*/ 547 h 715" name="T5"/>
                <a:gd fmla="*/ 15 w 446" name="T6"/>
                <a:gd fmla="*/ 712 h 715" name="T7"/>
                <a:gd fmla="*/ 97 w 446" name="T8"/>
                <a:gd fmla="*/ 713 h 715" name="T9"/>
                <a:gd fmla="*/ 106 w 446" name="T10"/>
                <a:gd fmla="*/ 641 h 715" name="T11"/>
                <a:gd fmla="*/ 122 w 446" name="T12"/>
                <a:gd fmla="*/ 442 h 715" name="T13"/>
                <a:gd fmla="*/ 128 w 446" name="T14"/>
                <a:gd fmla="*/ 320 h 715" name="T15"/>
                <a:gd fmla="*/ 152 w 446" name="T16"/>
                <a:gd fmla="*/ 226 h 715" name="T17"/>
                <a:gd fmla="*/ 271 w 446" name="T18"/>
                <a:gd fmla="*/ 223 h 715" name="T19"/>
                <a:gd fmla="*/ 297 w 446" name="T20"/>
                <a:gd fmla="*/ 321 h 715" name="T21"/>
                <a:gd fmla="*/ 311 w 446" name="T22"/>
                <a:gd fmla="*/ 487 h 715" name="T23"/>
                <a:gd fmla="*/ 326 w 446" name="T24"/>
                <a:gd fmla="*/ 709 h 715" name="T25"/>
                <a:gd fmla="*/ 409 w 446" name="T26"/>
                <a:gd fmla="*/ 709 h 715" name="T27"/>
                <a:gd fmla="*/ 416 w 446" name="T28"/>
                <a:gd fmla="*/ 533 h 715" name="T29"/>
                <a:gd fmla="*/ 433 w 446" name="T30"/>
                <a:gd fmla="*/ 293 h 715" name="T31"/>
                <a:gd fmla="*/ 444 w 446" name="T32"/>
                <a:gd fmla="*/ 126 h 715" name="T33"/>
                <a:gd fmla="*/ 444 w 446" name="T34"/>
                <a:gd fmla="*/ 0 h 7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15" w="446">
                  <a:moveTo>
                    <a:pt x="3" y="9"/>
                  </a:moveTo>
                  <a:cubicBezTo>
                    <a:pt x="0" y="146"/>
                    <a:pt x="6" y="240"/>
                    <a:pt x="9" y="354"/>
                  </a:cubicBezTo>
                  <a:cubicBezTo>
                    <a:pt x="12" y="420"/>
                    <a:pt x="14" y="466"/>
                    <a:pt x="14" y="547"/>
                  </a:cubicBezTo>
                  <a:cubicBezTo>
                    <a:pt x="14" y="622"/>
                    <a:pt x="14" y="666"/>
                    <a:pt x="15" y="712"/>
                  </a:cubicBezTo>
                  <a:cubicBezTo>
                    <a:pt x="33" y="712"/>
                    <a:pt x="97" y="713"/>
                    <a:pt x="97" y="713"/>
                  </a:cubicBezTo>
                  <a:cubicBezTo>
                    <a:pt x="97" y="713"/>
                    <a:pt x="103" y="666"/>
                    <a:pt x="106" y="641"/>
                  </a:cubicBezTo>
                  <a:cubicBezTo>
                    <a:pt x="109" y="566"/>
                    <a:pt x="113" y="517"/>
                    <a:pt x="122" y="442"/>
                  </a:cubicBezTo>
                  <a:cubicBezTo>
                    <a:pt x="125" y="408"/>
                    <a:pt x="128" y="354"/>
                    <a:pt x="128" y="320"/>
                  </a:cubicBezTo>
                  <a:cubicBezTo>
                    <a:pt x="128" y="291"/>
                    <a:pt x="138" y="227"/>
                    <a:pt x="152" y="226"/>
                  </a:cubicBezTo>
                  <a:cubicBezTo>
                    <a:pt x="203" y="221"/>
                    <a:pt x="221" y="218"/>
                    <a:pt x="271" y="223"/>
                  </a:cubicBezTo>
                  <a:cubicBezTo>
                    <a:pt x="288" y="224"/>
                    <a:pt x="293" y="285"/>
                    <a:pt x="297" y="321"/>
                  </a:cubicBezTo>
                  <a:cubicBezTo>
                    <a:pt x="304" y="375"/>
                    <a:pt x="308" y="422"/>
                    <a:pt x="311" y="487"/>
                  </a:cubicBezTo>
                  <a:cubicBezTo>
                    <a:pt x="315" y="564"/>
                    <a:pt x="328" y="616"/>
                    <a:pt x="326" y="709"/>
                  </a:cubicBezTo>
                  <a:cubicBezTo>
                    <a:pt x="357" y="715"/>
                    <a:pt x="375" y="712"/>
                    <a:pt x="409" y="709"/>
                  </a:cubicBezTo>
                  <a:cubicBezTo>
                    <a:pt x="409" y="595"/>
                    <a:pt x="411" y="592"/>
                    <a:pt x="416" y="533"/>
                  </a:cubicBezTo>
                  <a:cubicBezTo>
                    <a:pt x="420" y="466"/>
                    <a:pt x="423" y="395"/>
                    <a:pt x="433" y="293"/>
                  </a:cubicBezTo>
                  <a:cubicBezTo>
                    <a:pt x="439" y="230"/>
                    <a:pt x="446" y="186"/>
                    <a:pt x="444" y="126"/>
                  </a:cubicBezTo>
                  <a:cubicBezTo>
                    <a:pt x="442" y="77"/>
                    <a:pt x="445" y="63"/>
                    <a:pt x="444" y="0"/>
                  </a:cubicBezTo>
                </a:path>
              </a:pathLst>
            </a:custGeom>
            <a:solidFill>
              <a:srgbClr val="22808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0" name="Freeform 3869"/>
            <p:cNvSpPr/>
            <p:nvPr/>
          </p:nvSpPr>
          <p:spPr bwMode="auto">
            <a:xfrm>
              <a:off x="573088" y="4783138"/>
              <a:ext cx="288925" cy="184150"/>
            </a:xfrm>
            <a:custGeom>
              <a:gdLst>
                <a:gd fmla="*/ 74 w 163" name="T0"/>
                <a:gd fmla="*/ 0 h 104" name="T1"/>
                <a:gd fmla="*/ 3 w 163" name="T2"/>
                <a:gd fmla="*/ 70 h 104" name="T3"/>
                <a:gd fmla="*/ 102 w 163" name="T4"/>
                <a:gd fmla="*/ 70 h 104" name="T5"/>
                <a:gd fmla="*/ 102 w 163" name="T6"/>
                <a:gd fmla="*/ 76 h 104" name="T7"/>
                <a:gd fmla="*/ 160 w 163" name="T8"/>
                <a:gd fmla="*/ 68 h 104" name="T9"/>
                <a:gd fmla="*/ 157 w 163" name="T10"/>
                <a:gd fmla="*/ 0 h 104" name="T11"/>
              </a:gdLst>
              <a:cxnLst>
                <a:cxn ang="0">
                  <a:pos x="T0" y="T1"/>
                </a:cxn>
                <a:cxn ang="0">
                  <a:pos x="T2" y="T3"/>
                </a:cxn>
                <a:cxn ang="0">
                  <a:pos x="T4" y="T5"/>
                </a:cxn>
                <a:cxn ang="0">
                  <a:pos x="T6" y="T7"/>
                </a:cxn>
                <a:cxn ang="0">
                  <a:pos x="T8" y="T9"/>
                </a:cxn>
                <a:cxn ang="0">
                  <a:pos x="T10" y="T11"/>
                </a:cxn>
              </a:cxnLst>
              <a:rect b="b" l="0" r="r" t="0"/>
              <a:pathLst>
                <a:path h="104" w="163">
                  <a:moveTo>
                    <a:pt x="74" y="0"/>
                  </a:moveTo>
                  <a:cubicBezTo>
                    <a:pt x="55" y="18"/>
                    <a:pt x="0" y="55"/>
                    <a:pt x="3" y="70"/>
                  </a:cubicBezTo>
                  <a:cubicBezTo>
                    <a:pt x="10" y="104"/>
                    <a:pt x="82" y="83"/>
                    <a:pt x="102" y="70"/>
                  </a:cubicBezTo>
                  <a:cubicBezTo>
                    <a:pt x="102" y="73"/>
                    <a:pt x="102" y="73"/>
                    <a:pt x="102" y="76"/>
                  </a:cubicBezTo>
                  <a:cubicBezTo>
                    <a:pt x="132" y="73"/>
                    <a:pt x="143" y="73"/>
                    <a:pt x="160" y="68"/>
                  </a:cubicBezTo>
                  <a:cubicBezTo>
                    <a:pt x="163" y="50"/>
                    <a:pt x="163" y="13"/>
                    <a:pt x="157" y="0"/>
                  </a:cubicBezTo>
                </a:path>
              </a:pathLst>
            </a:custGeom>
            <a:solidFill>
              <a:srgbClr val="1A1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1" name="Freeform 3870"/>
            <p:cNvSpPr/>
            <p:nvPr/>
          </p:nvSpPr>
          <p:spPr bwMode="auto">
            <a:xfrm>
              <a:off x="1244600" y="4776788"/>
              <a:ext cx="290512" cy="182563"/>
            </a:xfrm>
            <a:custGeom>
              <a:gdLst>
                <a:gd fmla="*/ 90 w 164" name="T0"/>
                <a:gd fmla="*/ 0 h 104" name="T1"/>
                <a:gd fmla="*/ 161 w 164" name="T2"/>
                <a:gd fmla="*/ 70 h 104" name="T3"/>
                <a:gd fmla="*/ 62 w 164" name="T4"/>
                <a:gd fmla="*/ 70 h 104" name="T5"/>
                <a:gd fmla="*/ 62 w 164" name="T6"/>
                <a:gd fmla="*/ 76 h 104" name="T7"/>
                <a:gd fmla="*/ 4 w 164" name="T8"/>
                <a:gd fmla="*/ 68 h 104" name="T9"/>
                <a:gd fmla="*/ 7 w 164" name="T10"/>
                <a:gd fmla="*/ 0 h 104" name="T11"/>
              </a:gdLst>
              <a:cxnLst>
                <a:cxn ang="0">
                  <a:pos x="T0" y="T1"/>
                </a:cxn>
                <a:cxn ang="0">
                  <a:pos x="T2" y="T3"/>
                </a:cxn>
                <a:cxn ang="0">
                  <a:pos x="T4" y="T5"/>
                </a:cxn>
                <a:cxn ang="0">
                  <a:pos x="T6" y="T7"/>
                </a:cxn>
                <a:cxn ang="0">
                  <a:pos x="T8" y="T9"/>
                </a:cxn>
                <a:cxn ang="0">
                  <a:pos x="T10" y="T11"/>
                </a:cxn>
              </a:cxnLst>
              <a:rect b="b" l="0" r="r" t="0"/>
              <a:pathLst>
                <a:path h="104" w="164">
                  <a:moveTo>
                    <a:pt x="90" y="0"/>
                  </a:moveTo>
                  <a:cubicBezTo>
                    <a:pt x="109" y="18"/>
                    <a:pt x="164" y="55"/>
                    <a:pt x="161" y="70"/>
                  </a:cubicBezTo>
                  <a:cubicBezTo>
                    <a:pt x="153" y="104"/>
                    <a:pt x="82" y="83"/>
                    <a:pt x="62" y="70"/>
                  </a:cubicBezTo>
                  <a:cubicBezTo>
                    <a:pt x="62" y="73"/>
                    <a:pt x="62" y="73"/>
                    <a:pt x="62" y="76"/>
                  </a:cubicBezTo>
                  <a:cubicBezTo>
                    <a:pt x="32" y="73"/>
                    <a:pt x="21" y="73"/>
                    <a:pt x="4" y="68"/>
                  </a:cubicBezTo>
                  <a:cubicBezTo>
                    <a:pt x="0" y="50"/>
                    <a:pt x="0" y="13"/>
                    <a:pt x="7" y="0"/>
                  </a:cubicBezTo>
                </a:path>
              </a:pathLst>
            </a:custGeom>
            <a:solidFill>
              <a:srgbClr val="1A1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2" name="Freeform 3871"/>
            <p:cNvSpPr/>
            <p:nvPr/>
          </p:nvSpPr>
          <p:spPr bwMode="auto">
            <a:xfrm>
              <a:off x="685800" y="3589338"/>
              <a:ext cx="115887" cy="150813"/>
            </a:xfrm>
            <a:custGeom>
              <a:gdLst>
                <a:gd fmla="*/ 63 w 66" name="T0"/>
                <a:gd fmla="*/ 0 h 86" name="T1"/>
                <a:gd fmla="*/ 64 w 66" name="T2"/>
                <a:gd fmla="*/ 5 h 86" name="T3"/>
                <a:gd fmla="*/ 66 w 66" name="T4"/>
                <a:gd fmla="*/ 19 h 86" name="T5"/>
                <a:gd fmla="*/ 65 w 66" name="T6"/>
                <a:gd fmla="*/ 28 h 86" name="T7"/>
                <a:gd fmla="*/ 63 w 66" name="T8"/>
                <a:gd fmla="*/ 38 h 86" name="T9"/>
                <a:gd fmla="*/ 60 w 66" name="T10"/>
                <a:gd fmla="*/ 49 h 86" name="T11"/>
                <a:gd fmla="*/ 54 w 66" name="T12"/>
                <a:gd fmla="*/ 60 h 86" name="T13"/>
                <a:gd fmla="*/ 47 w 66" name="T14"/>
                <a:gd fmla="*/ 69 h 86" name="T15"/>
                <a:gd fmla="*/ 37 w 66" name="T16"/>
                <a:gd fmla="*/ 76 h 86" name="T17"/>
                <a:gd fmla="*/ 28 w 66" name="T18"/>
                <a:gd fmla="*/ 82 h 86" name="T19"/>
                <a:gd fmla="*/ 19 w 66" name="T20"/>
                <a:gd fmla="*/ 85 h 86" name="T21"/>
                <a:gd fmla="*/ 11 w 66" name="T22"/>
                <a:gd fmla="*/ 86 h 86" name="T23"/>
                <a:gd fmla="*/ 5 w 66" name="T24"/>
                <a:gd fmla="*/ 86 h 86" name="T25"/>
                <a:gd fmla="*/ 0 w 66" name="T26"/>
                <a:gd fmla="*/ 86 h 86" name="T27"/>
                <a:gd fmla="*/ 0 w 66" name="T28"/>
                <a:gd fmla="*/ 85 h 86" name="T29"/>
                <a:gd fmla="*/ 4 w 66" name="T30"/>
                <a:gd fmla="*/ 84 h 86" name="T31"/>
                <a:gd fmla="*/ 10 w 66" name="T32"/>
                <a:gd fmla="*/ 82 h 86" name="T33"/>
                <a:gd fmla="*/ 17 w 66" name="T34"/>
                <a:gd fmla="*/ 80 h 86" name="T35"/>
                <a:gd fmla="*/ 25 w 66" name="T36"/>
                <a:gd fmla="*/ 76 h 86" name="T37"/>
                <a:gd fmla="*/ 33 w 66" name="T38"/>
                <a:gd fmla="*/ 71 h 86" name="T39"/>
                <a:gd fmla="*/ 41 w 66" name="T40"/>
                <a:gd fmla="*/ 64 h 86" name="T41"/>
                <a:gd fmla="*/ 48 w 66" name="T42"/>
                <a:gd fmla="*/ 55 h 86" name="T43"/>
                <a:gd fmla="*/ 61 w 66" name="T44"/>
                <a:gd fmla="*/ 18 h 86" name="T45"/>
                <a:gd fmla="*/ 62 w 66" name="T46"/>
                <a:gd fmla="*/ 0 h 86" name="T47"/>
                <a:gd fmla="*/ 63 w 66" name="T48"/>
                <a:gd fmla="*/ 0 h 8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6" w="66">
                  <a:moveTo>
                    <a:pt x="63" y="0"/>
                  </a:moveTo>
                  <a:cubicBezTo>
                    <a:pt x="63" y="0"/>
                    <a:pt x="63" y="2"/>
                    <a:pt x="64" y="5"/>
                  </a:cubicBezTo>
                  <a:cubicBezTo>
                    <a:pt x="65" y="8"/>
                    <a:pt x="66" y="13"/>
                    <a:pt x="66" y="19"/>
                  </a:cubicBezTo>
                  <a:cubicBezTo>
                    <a:pt x="66" y="21"/>
                    <a:pt x="66" y="25"/>
                    <a:pt x="65" y="28"/>
                  </a:cubicBezTo>
                  <a:cubicBezTo>
                    <a:pt x="65" y="31"/>
                    <a:pt x="64" y="35"/>
                    <a:pt x="63" y="38"/>
                  </a:cubicBezTo>
                  <a:cubicBezTo>
                    <a:pt x="63" y="42"/>
                    <a:pt x="61" y="46"/>
                    <a:pt x="60" y="49"/>
                  </a:cubicBezTo>
                  <a:cubicBezTo>
                    <a:pt x="58" y="53"/>
                    <a:pt x="56" y="56"/>
                    <a:pt x="54" y="60"/>
                  </a:cubicBezTo>
                  <a:cubicBezTo>
                    <a:pt x="52" y="63"/>
                    <a:pt x="49" y="66"/>
                    <a:pt x="47" y="69"/>
                  </a:cubicBezTo>
                  <a:cubicBezTo>
                    <a:pt x="44" y="72"/>
                    <a:pt x="41" y="74"/>
                    <a:pt x="37" y="76"/>
                  </a:cubicBezTo>
                  <a:cubicBezTo>
                    <a:pt x="34" y="79"/>
                    <a:pt x="31" y="80"/>
                    <a:pt x="28" y="82"/>
                  </a:cubicBezTo>
                  <a:cubicBezTo>
                    <a:pt x="25" y="83"/>
                    <a:pt x="22" y="84"/>
                    <a:pt x="19" y="85"/>
                  </a:cubicBezTo>
                  <a:cubicBezTo>
                    <a:pt x="16" y="85"/>
                    <a:pt x="13" y="86"/>
                    <a:pt x="11" y="86"/>
                  </a:cubicBezTo>
                  <a:cubicBezTo>
                    <a:pt x="9" y="86"/>
                    <a:pt x="7" y="86"/>
                    <a:pt x="5" y="86"/>
                  </a:cubicBezTo>
                  <a:cubicBezTo>
                    <a:pt x="2" y="86"/>
                    <a:pt x="0" y="86"/>
                    <a:pt x="0" y="86"/>
                  </a:cubicBezTo>
                  <a:cubicBezTo>
                    <a:pt x="0" y="85"/>
                    <a:pt x="0" y="85"/>
                    <a:pt x="0" y="85"/>
                  </a:cubicBezTo>
                  <a:cubicBezTo>
                    <a:pt x="0" y="85"/>
                    <a:pt x="1" y="84"/>
                    <a:pt x="4" y="84"/>
                  </a:cubicBezTo>
                  <a:cubicBezTo>
                    <a:pt x="6" y="84"/>
                    <a:pt x="8" y="83"/>
                    <a:pt x="10" y="82"/>
                  </a:cubicBezTo>
                  <a:cubicBezTo>
                    <a:pt x="12" y="82"/>
                    <a:pt x="15" y="81"/>
                    <a:pt x="17" y="80"/>
                  </a:cubicBezTo>
                  <a:cubicBezTo>
                    <a:pt x="20" y="79"/>
                    <a:pt x="22" y="78"/>
                    <a:pt x="25" y="76"/>
                  </a:cubicBezTo>
                  <a:cubicBezTo>
                    <a:pt x="28" y="75"/>
                    <a:pt x="31" y="73"/>
                    <a:pt x="33" y="71"/>
                  </a:cubicBezTo>
                  <a:cubicBezTo>
                    <a:pt x="36" y="69"/>
                    <a:pt x="38" y="66"/>
                    <a:pt x="41" y="64"/>
                  </a:cubicBezTo>
                  <a:cubicBezTo>
                    <a:pt x="43" y="61"/>
                    <a:pt x="46" y="58"/>
                    <a:pt x="48" y="55"/>
                  </a:cubicBezTo>
                  <a:cubicBezTo>
                    <a:pt x="56" y="43"/>
                    <a:pt x="59" y="29"/>
                    <a:pt x="61" y="18"/>
                  </a:cubicBezTo>
                  <a:cubicBezTo>
                    <a:pt x="62" y="7"/>
                    <a:pt x="62" y="0"/>
                    <a:pt x="62" y="0"/>
                  </a:cubicBezTo>
                  <a:lnTo>
                    <a:pt x="63" y="0"/>
                  </a:lnTo>
                  <a:close/>
                </a:path>
              </a:pathLst>
            </a:custGeom>
            <a:solidFill>
              <a:srgbClr val="1D6D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3" name="Freeform 3872"/>
            <p:cNvSpPr/>
            <p:nvPr/>
          </p:nvSpPr>
          <p:spPr bwMode="auto">
            <a:xfrm>
              <a:off x="1349375" y="3589338"/>
              <a:ext cx="111125" cy="150813"/>
            </a:xfrm>
            <a:custGeom>
              <a:gdLst>
                <a:gd fmla="*/ 1 w 63" name="T0"/>
                <a:gd fmla="*/ 0 h 86" name="T1"/>
                <a:gd fmla="*/ 2 w 63" name="T2"/>
                <a:gd fmla="*/ 5 h 86" name="T3"/>
                <a:gd fmla="*/ 6 w 63" name="T4"/>
                <a:gd fmla="*/ 17 h 86" name="T5"/>
                <a:gd fmla="*/ 8 w 63" name="T6"/>
                <a:gd fmla="*/ 26 h 86" name="T7"/>
                <a:gd fmla="*/ 12 w 63" name="T8"/>
                <a:gd fmla="*/ 34 h 86" name="T9"/>
                <a:gd fmla="*/ 16 w 63" name="T10"/>
                <a:gd fmla="*/ 43 h 86" name="T11"/>
                <a:gd fmla="*/ 21 w 63" name="T12"/>
                <a:gd fmla="*/ 52 h 86" name="T13"/>
                <a:gd fmla="*/ 27 w 63" name="T14"/>
                <a:gd fmla="*/ 60 h 86" name="T15"/>
                <a:gd fmla="*/ 33 w 63" name="T16"/>
                <a:gd fmla="*/ 66 h 86" name="T17"/>
                <a:gd fmla="*/ 40 w 63" name="T18"/>
                <a:gd fmla="*/ 72 h 86" name="T19"/>
                <a:gd fmla="*/ 47 w 63" name="T20"/>
                <a:gd fmla="*/ 77 h 86" name="T21"/>
                <a:gd fmla="*/ 54 w 63" name="T22"/>
                <a:gd fmla="*/ 80 h 86" name="T23"/>
                <a:gd fmla="*/ 59 w 63" name="T24"/>
                <a:gd fmla="*/ 83 h 86" name="T25"/>
                <a:gd fmla="*/ 63 w 63" name="T26"/>
                <a:gd fmla="*/ 85 h 86" name="T27"/>
                <a:gd fmla="*/ 63 w 63" name="T28"/>
                <a:gd fmla="*/ 86 h 86" name="T29"/>
                <a:gd fmla="*/ 58 w 63" name="T30"/>
                <a:gd fmla="*/ 85 h 86" name="T31"/>
                <a:gd fmla="*/ 53 w 63" name="T32"/>
                <a:gd fmla="*/ 83 h 86" name="T33"/>
                <a:gd fmla="*/ 46 w 63" name="T34"/>
                <a:gd fmla="*/ 81 h 86" name="T35"/>
                <a:gd fmla="*/ 37 w 63" name="T36"/>
                <a:gd fmla="*/ 77 h 86" name="T37"/>
                <a:gd fmla="*/ 29 w 63" name="T38"/>
                <a:gd fmla="*/ 72 h 86" name="T39"/>
                <a:gd fmla="*/ 21 w 63" name="T40"/>
                <a:gd fmla="*/ 65 h 86" name="T41"/>
                <a:gd fmla="*/ 14 w 63" name="T42"/>
                <a:gd fmla="*/ 56 h 86" name="T43"/>
                <a:gd fmla="*/ 1 w 63" name="T44"/>
                <a:gd fmla="*/ 18 h 86" name="T45"/>
                <a:gd fmla="*/ 0 w 63" name="T46"/>
                <a:gd fmla="*/ 0 h 86" name="T47"/>
                <a:gd fmla="*/ 1 w 63" name="T48"/>
                <a:gd fmla="*/ 0 h 8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6" w="62">
                  <a:moveTo>
                    <a:pt x="1" y="0"/>
                  </a:moveTo>
                  <a:cubicBezTo>
                    <a:pt x="1" y="0"/>
                    <a:pt x="2" y="2"/>
                    <a:pt x="2" y="5"/>
                  </a:cubicBezTo>
                  <a:cubicBezTo>
                    <a:pt x="3" y="8"/>
                    <a:pt x="4" y="12"/>
                    <a:pt x="6" y="17"/>
                  </a:cubicBezTo>
                  <a:cubicBezTo>
                    <a:pt x="7" y="20"/>
                    <a:pt x="8" y="23"/>
                    <a:pt x="8" y="26"/>
                  </a:cubicBezTo>
                  <a:cubicBezTo>
                    <a:pt x="9" y="28"/>
                    <a:pt x="11" y="31"/>
                    <a:pt x="12" y="34"/>
                  </a:cubicBezTo>
                  <a:cubicBezTo>
                    <a:pt x="13" y="37"/>
                    <a:pt x="14" y="40"/>
                    <a:pt x="16" y="43"/>
                  </a:cubicBezTo>
                  <a:cubicBezTo>
                    <a:pt x="17" y="46"/>
                    <a:pt x="19" y="49"/>
                    <a:pt x="21" y="52"/>
                  </a:cubicBezTo>
                  <a:cubicBezTo>
                    <a:pt x="23" y="55"/>
                    <a:pt x="25" y="57"/>
                    <a:pt x="27" y="60"/>
                  </a:cubicBezTo>
                  <a:cubicBezTo>
                    <a:pt x="29" y="62"/>
                    <a:pt x="31" y="64"/>
                    <a:pt x="33" y="66"/>
                  </a:cubicBezTo>
                  <a:cubicBezTo>
                    <a:pt x="36" y="68"/>
                    <a:pt x="38" y="70"/>
                    <a:pt x="40" y="72"/>
                  </a:cubicBezTo>
                  <a:cubicBezTo>
                    <a:pt x="43" y="74"/>
                    <a:pt x="45" y="75"/>
                    <a:pt x="47" y="77"/>
                  </a:cubicBezTo>
                  <a:cubicBezTo>
                    <a:pt x="50" y="78"/>
                    <a:pt x="52" y="79"/>
                    <a:pt x="54" y="80"/>
                  </a:cubicBezTo>
                  <a:cubicBezTo>
                    <a:pt x="56" y="81"/>
                    <a:pt x="57" y="82"/>
                    <a:pt x="59" y="83"/>
                  </a:cubicBezTo>
                  <a:cubicBezTo>
                    <a:pt x="62" y="84"/>
                    <a:pt x="63" y="85"/>
                    <a:pt x="63" y="85"/>
                  </a:cubicBezTo>
                  <a:cubicBezTo>
                    <a:pt x="63" y="86"/>
                    <a:pt x="63" y="86"/>
                    <a:pt x="63" y="86"/>
                  </a:cubicBezTo>
                  <a:cubicBezTo>
                    <a:pt x="63" y="86"/>
                    <a:pt x="62" y="85"/>
                    <a:pt x="58" y="85"/>
                  </a:cubicBezTo>
                  <a:cubicBezTo>
                    <a:pt x="57" y="84"/>
                    <a:pt x="55" y="84"/>
                    <a:pt x="53" y="83"/>
                  </a:cubicBezTo>
                  <a:cubicBezTo>
                    <a:pt x="51" y="83"/>
                    <a:pt x="48" y="82"/>
                    <a:pt x="46" y="81"/>
                  </a:cubicBezTo>
                  <a:cubicBezTo>
                    <a:pt x="43" y="80"/>
                    <a:pt x="40" y="79"/>
                    <a:pt x="37" y="77"/>
                  </a:cubicBezTo>
                  <a:cubicBezTo>
                    <a:pt x="35" y="76"/>
                    <a:pt x="32" y="74"/>
                    <a:pt x="29" y="72"/>
                  </a:cubicBezTo>
                  <a:cubicBezTo>
                    <a:pt x="26" y="70"/>
                    <a:pt x="24" y="67"/>
                    <a:pt x="21" y="65"/>
                  </a:cubicBezTo>
                  <a:cubicBezTo>
                    <a:pt x="19" y="62"/>
                    <a:pt x="16" y="59"/>
                    <a:pt x="14" y="56"/>
                  </a:cubicBezTo>
                  <a:cubicBezTo>
                    <a:pt x="6" y="44"/>
                    <a:pt x="2" y="29"/>
                    <a:pt x="1" y="18"/>
                  </a:cubicBezTo>
                  <a:cubicBezTo>
                    <a:pt x="0" y="7"/>
                    <a:pt x="0" y="0"/>
                    <a:pt x="0" y="0"/>
                  </a:cubicBezTo>
                  <a:lnTo>
                    <a:pt x="1" y="0"/>
                  </a:lnTo>
                  <a:close/>
                </a:path>
              </a:pathLst>
            </a:custGeom>
            <a:solidFill>
              <a:srgbClr val="1D6D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4" name="Freeform 3873"/>
            <p:cNvSpPr/>
            <p:nvPr/>
          </p:nvSpPr>
          <p:spPr bwMode="auto">
            <a:xfrm>
              <a:off x="2000250" y="2273301"/>
              <a:ext cx="166687" cy="266700"/>
            </a:xfrm>
            <a:custGeom>
              <a:gdLst>
                <a:gd fmla="*/ 2 w 95" name="T0"/>
                <a:gd fmla="*/ 117 h 151" name="T1"/>
                <a:gd fmla="*/ 20 w 95" name="T2"/>
                <a:gd fmla="*/ 20 h 151" name="T3"/>
                <a:gd fmla="*/ 36 w 95" name="T4"/>
                <a:gd fmla="*/ 39 h 151" name="T5"/>
                <a:gd fmla="*/ 30 w 95" name="T6"/>
                <a:gd fmla="*/ 81 h 151" name="T7"/>
                <a:gd fmla="*/ 51 w 95" name="T8"/>
                <a:gd fmla="*/ 80 h 151" name="T9"/>
                <a:gd fmla="*/ 66 w 95" name="T10"/>
                <a:gd fmla="*/ 84 h 151" name="T11"/>
                <a:gd fmla="*/ 67 w 95" name="T12"/>
                <a:gd fmla="*/ 142 h 151" name="T13"/>
                <a:gd fmla="*/ 0 w 95" name="T14"/>
                <a:gd fmla="*/ 141 h 151" name="T15"/>
                <a:gd fmla="*/ 2 w 95" name="T16"/>
                <a:gd fmla="*/ 119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95">
                  <a:moveTo>
                    <a:pt x="2" y="117"/>
                  </a:moveTo>
                  <a:cubicBezTo>
                    <a:pt x="2" y="98"/>
                    <a:pt x="10" y="43"/>
                    <a:pt x="20" y="20"/>
                  </a:cubicBezTo>
                  <a:cubicBezTo>
                    <a:pt x="29" y="0"/>
                    <a:pt x="41" y="10"/>
                    <a:pt x="36" y="39"/>
                  </a:cubicBezTo>
                  <a:cubicBezTo>
                    <a:pt x="34" y="53"/>
                    <a:pt x="33" y="62"/>
                    <a:pt x="30" y="81"/>
                  </a:cubicBezTo>
                  <a:cubicBezTo>
                    <a:pt x="36" y="72"/>
                    <a:pt x="46" y="68"/>
                    <a:pt x="51" y="80"/>
                  </a:cubicBezTo>
                  <a:cubicBezTo>
                    <a:pt x="57" y="76"/>
                    <a:pt x="63" y="75"/>
                    <a:pt x="66" y="84"/>
                  </a:cubicBezTo>
                  <a:cubicBezTo>
                    <a:pt x="95" y="66"/>
                    <a:pt x="79" y="133"/>
                    <a:pt x="67" y="142"/>
                  </a:cubicBezTo>
                  <a:cubicBezTo>
                    <a:pt x="57" y="151"/>
                    <a:pt x="0" y="141"/>
                    <a:pt x="0" y="141"/>
                  </a:cubicBezTo>
                  <a:cubicBezTo>
                    <a:pt x="2" y="119"/>
                    <a:pt x="2" y="119"/>
                    <a:pt x="2" y="119"/>
                  </a:cubicBezTo>
                </a:path>
              </a:pathLst>
            </a:custGeom>
            <a:solidFill>
              <a:srgbClr val="F1DAD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5" name="Freeform 3874"/>
            <p:cNvSpPr/>
            <p:nvPr/>
          </p:nvSpPr>
          <p:spPr bwMode="auto">
            <a:xfrm>
              <a:off x="388938" y="2500313"/>
              <a:ext cx="1735137" cy="1192213"/>
            </a:xfrm>
            <a:custGeom>
              <a:gdLst>
                <a:gd fmla="*/ 455 w 982" name="T0"/>
                <a:gd fmla="*/ 45 h 675" name="T1"/>
                <a:gd fmla="*/ 590 w 982" name="T2"/>
                <a:gd fmla="*/ 68 h 675" name="T3"/>
                <a:gd fmla="*/ 781 w 982" name="T4"/>
                <a:gd fmla="*/ 165 h 675" name="T5"/>
                <a:gd fmla="*/ 913 w 982" name="T6"/>
                <a:gd fmla="*/ 0 h 675" name="T7"/>
                <a:gd fmla="*/ 982 w 982" name="T8"/>
                <a:gd fmla="*/ 13 h 675" name="T9"/>
                <a:gd fmla="*/ 954 w 982" name="T10"/>
                <a:gd fmla="*/ 128 h 675" name="T11"/>
                <a:gd fmla="*/ 869 w 982" name="T12"/>
                <a:gd fmla="*/ 242 h 675" name="T13"/>
                <a:gd fmla="*/ 601 w 982" name="T14"/>
                <a:gd fmla="*/ 182 h 675" name="T15"/>
                <a:gd fmla="*/ 610 w 982" name="T16"/>
                <a:gd fmla="*/ 581 h 675" name="T17"/>
                <a:gd fmla="*/ 610 w 982" name="T18"/>
                <a:gd fmla="*/ 583 h 675" name="T19"/>
                <a:gd fmla="*/ 166 w 982" name="T20"/>
                <a:gd fmla="*/ 596 h 675" name="T21"/>
                <a:gd fmla="*/ 149 w 982" name="T22"/>
                <a:gd fmla="*/ 277 h 675" name="T23"/>
                <a:gd fmla="*/ 146 w 982" name="T24"/>
                <a:gd fmla="*/ 219 h 675" name="T25"/>
                <a:gd fmla="*/ 184 w 982" name="T26"/>
                <a:gd fmla="*/ 619 h 675" name="T27"/>
                <a:gd fmla="*/ 145 w 982" name="T28"/>
                <a:gd fmla="*/ 675 h 675" name="T29"/>
                <a:gd fmla="*/ 6 w 982" name="T30"/>
                <a:gd fmla="*/ 408 h 675" name="T31"/>
                <a:gd fmla="*/ 93 w 982" name="T32"/>
                <a:gd fmla="*/ 123 h 675" name="T33"/>
                <a:gd fmla="*/ 267 w 982" name="T34"/>
                <a:gd fmla="*/ 52 h 67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5" w="982">
                  <a:moveTo>
                    <a:pt x="455" y="45"/>
                  </a:moveTo>
                  <a:cubicBezTo>
                    <a:pt x="533" y="53"/>
                    <a:pt x="548" y="58"/>
                    <a:pt x="590" y="68"/>
                  </a:cubicBezTo>
                  <a:cubicBezTo>
                    <a:pt x="666" y="85"/>
                    <a:pt x="696" y="156"/>
                    <a:pt x="781" y="165"/>
                  </a:cubicBezTo>
                  <a:cubicBezTo>
                    <a:pt x="883" y="175"/>
                    <a:pt x="871" y="119"/>
                    <a:pt x="913" y="0"/>
                  </a:cubicBezTo>
                  <a:cubicBezTo>
                    <a:pt x="955" y="8"/>
                    <a:pt x="982" y="13"/>
                    <a:pt x="982" y="13"/>
                  </a:cubicBezTo>
                  <a:cubicBezTo>
                    <a:pt x="982" y="13"/>
                    <a:pt x="975" y="57"/>
                    <a:pt x="954" y="128"/>
                  </a:cubicBezTo>
                  <a:cubicBezTo>
                    <a:pt x="938" y="182"/>
                    <a:pt x="920" y="220"/>
                    <a:pt x="869" y="242"/>
                  </a:cubicBezTo>
                  <a:cubicBezTo>
                    <a:pt x="777" y="281"/>
                    <a:pt x="706" y="239"/>
                    <a:pt x="601" y="182"/>
                  </a:cubicBezTo>
                  <a:cubicBezTo>
                    <a:pt x="603" y="333"/>
                    <a:pt x="612" y="465"/>
                    <a:pt x="610" y="581"/>
                  </a:cubicBezTo>
                  <a:cubicBezTo>
                    <a:pt x="610" y="583"/>
                    <a:pt x="610" y="583"/>
                    <a:pt x="610" y="583"/>
                  </a:cubicBezTo>
                  <a:cubicBezTo>
                    <a:pt x="496" y="606"/>
                    <a:pt x="281" y="610"/>
                    <a:pt x="166" y="596"/>
                  </a:cubicBezTo>
                  <a:cubicBezTo>
                    <a:pt x="157" y="422"/>
                    <a:pt x="149" y="387"/>
                    <a:pt x="149" y="277"/>
                  </a:cubicBezTo>
                  <a:cubicBezTo>
                    <a:pt x="146" y="219"/>
                    <a:pt x="146" y="219"/>
                    <a:pt x="146" y="219"/>
                  </a:cubicBezTo>
                  <a:cubicBezTo>
                    <a:pt x="18" y="310"/>
                    <a:pt x="87" y="549"/>
                    <a:pt x="184" y="619"/>
                  </a:cubicBezTo>
                  <a:cubicBezTo>
                    <a:pt x="160" y="665"/>
                    <a:pt x="145" y="675"/>
                    <a:pt x="145" y="675"/>
                  </a:cubicBezTo>
                  <a:cubicBezTo>
                    <a:pt x="145" y="675"/>
                    <a:pt x="17" y="612"/>
                    <a:pt x="6" y="408"/>
                  </a:cubicBezTo>
                  <a:cubicBezTo>
                    <a:pt x="0" y="303"/>
                    <a:pt x="29" y="181"/>
                    <a:pt x="93" y="123"/>
                  </a:cubicBezTo>
                  <a:cubicBezTo>
                    <a:pt x="143" y="77"/>
                    <a:pt x="214" y="63"/>
                    <a:pt x="267" y="52"/>
                  </a:cubicBezTo>
                </a:path>
              </a:pathLst>
            </a:custGeom>
            <a:solidFill>
              <a:srgbClr val="AED30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966" name="Freeform 3875"/>
            <p:cNvSpPr/>
            <p:nvPr/>
          </p:nvSpPr>
          <p:spPr bwMode="auto">
            <a:xfrm>
              <a:off x="642938" y="3594101"/>
              <a:ext cx="146050" cy="141288"/>
            </a:xfrm>
            <a:custGeom>
              <a:gdLst>
                <a:gd fmla="*/ 0 w 83" name="T0"/>
                <a:gd fmla="*/ 56 h 80" name="T1"/>
                <a:gd fmla="*/ 34 w 83" name="T2"/>
                <a:gd fmla="*/ 80 h 80" name="T3"/>
                <a:gd fmla="*/ 80 w 83" name="T4"/>
                <a:gd fmla="*/ 39 h 80" name="T5"/>
                <a:gd fmla="*/ 83 w 83" name="T6"/>
                <a:gd fmla="*/ 28 h 80" name="T7"/>
                <a:gd fmla="*/ 68 w 83" name="T8"/>
                <a:gd fmla="*/ 14 h 80" name="T9"/>
                <a:gd fmla="*/ 39 w 83" name="T10"/>
                <a:gd fmla="*/ 0 h 80" name="T11"/>
                <a:gd fmla="*/ 11 w 83" name="T12"/>
                <a:gd fmla="*/ 43 h 80" name="T13"/>
              </a:gdLst>
              <a:cxnLst>
                <a:cxn ang="0">
                  <a:pos x="T0" y="T1"/>
                </a:cxn>
                <a:cxn ang="0">
                  <a:pos x="T2" y="T3"/>
                </a:cxn>
                <a:cxn ang="0">
                  <a:pos x="T4" y="T5"/>
                </a:cxn>
                <a:cxn ang="0">
                  <a:pos x="T6" y="T7"/>
                </a:cxn>
                <a:cxn ang="0">
                  <a:pos x="T8" y="T9"/>
                </a:cxn>
                <a:cxn ang="0">
                  <a:pos x="T10" y="T11"/>
                </a:cxn>
                <a:cxn ang="0">
                  <a:pos x="T12" y="T13"/>
                </a:cxn>
              </a:cxnLst>
              <a:rect b="b" l="0" r="r" t="0"/>
              <a:pathLst>
                <a:path h="80" w="83">
                  <a:moveTo>
                    <a:pt x="0" y="56"/>
                  </a:moveTo>
                  <a:cubicBezTo>
                    <a:pt x="11" y="70"/>
                    <a:pt x="34" y="80"/>
                    <a:pt x="34" y="80"/>
                  </a:cubicBezTo>
                  <a:cubicBezTo>
                    <a:pt x="34" y="80"/>
                    <a:pt x="69" y="74"/>
                    <a:pt x="80" y="39"/>
                  </a:cubicBezTo>
                  <a:cubicBezTo>
                    <a:pt x="82" y="33"/>
                    <a:pt x="83" y="28"/>
                    <a:pt x="83" y="28"/>
                  </a:cubicBezTo>
                  <a:cubicBezTo>
                    <a:pt x="83" y="28"/>
                    <a:pt x="81" y="23"/>
                    <a:pt x="68" y="14"/>
                  </a:cubicBezTo>
                  <a:cubicBezTo>
                    <a:pt x="56" y="6"/>
                    <a:pt x="39" y="0"/>
                    <a:pt x="39" y="0"/>
                  </a:cubicBezTo>
                  <a:cubicBezTo>
                    <a:pt x="39" y="0"/>
                    <a:pt x="32" y="17"/>
                    <a:pt x="11" y="43"/>
                  </a:cubicBezTo>
                </a:path>
              </a:pathLst>
            </a:custGeom>
            <a:solidFill>
              <a:srgbClr val="F0D9D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7" name="Freeform 3876"/>
            <p:cNvSpPr/>
            <p:nvPr/>
          </p:nvSpPr>
          <p:spPr bwMode="auto">
            <a:xfrm>
              <a:off x="955675" y="2659063"/>
              <a:ext cx="136525" cy="671513"/>
            </a:xfrm>
            <a:custGeom>
              <a:gdLst>
                <a:gd fmla="*/ 0 w 77" name="T0"/>
                <a:gd fmla="*/ 31 h 380" name="T1"/>
                <a:gd fmla="*/ 39 w 77" name="T2"/>
                <a:gd fmla="*/ 0 h 380" name="T3"/>
                <a:gd fmla="*/ 77 w 77" name="T4"/>
                <a:gd fmla="*/ 31 h 380" name="T5"/>
                <a:gd fmla="*/ 49 w 77" name="T6"/>
                <a:gd fmla="*/ 62 h 380" name="T7"/>
                <a:gd fmla="*/ 71 w 77" name="T8"/>
                <a:gd fmla="*/ 330 h 380" name="T9"/>
                <a:gd fmla="*/ 41 w 77" name="T10"/>
                <a:gd fmla="*/ 380 h 380" name="T11"/>
                <a:gd fmla="*/ 9 w 77" name="T12"/>
                <a:gd fmla="*/ 332 h 380" name="T13"/>
                <a:gd fmla="*/ 27 w 77" name="T14"/>
                <a:gd fmla="*/ 62 h 380" name="T15"/>
                <a:gd fmla="*/ 0 w 77" name="T16"/>
                <a:gd fmla="*/ 31 h 3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0" w="77">
                  <a:moveTo>
                    <a:pt x="0" y="31"/>
                  </a:moveTo>
                  <a:cubicBezTo>
                    <a:pt x="39" y="0"/>
                    <a:pt x="39" y="0"/>
                    <a:pt x="39" y="0"/>
                  </a:cubicBezTo>
                  <a:cubicBezTo>
                    <a:pt x="77" y="31"/>
                    <a:pt x="77" y="31"/>
                    <a:pt x="77" y="31"/>
                  </a:cubicBezTo>
                  <a:cubicBezTo>
                    <a:pt x="77" y="31"/>
                    <a:pt x="65" y="61"/>
                    <a:pt x="49" y="62"/>
                  </a:cubicBezTo>
                  <a:cubicBezTo>
                    <a:pt x="49" y="62"/>
                    <a:pt x="73" y="303"/>
                    <a:pt x="71" y="330"/>
                  </a:cubicBezTo>
                  <a:cubicBezTo>
                    <a:pt x="41" y="380"/>
                    <a:pt x="41" y="380"/>
                    <a:pt x="41" y="380"/>
                  </a:cubicBezTo>
                  <a:cubicBezTo>
                    <a:pt x="9" y="332"/>
                    <a:pt x="9" y="332"/>
                    <a:pt x="9" y="332"/>
                  </a:cubicBezTo>
                  <a:cubicBezTo>
                    <a:pt x="9" y="332"/>
                    <a:pt x="13" y="106"/>
                    <a:pt x="27" y="62"/>
                  </a:cubicBezTo>
                  <a:cubicBezTo>
                    <a:pt x="27" y="62"/>
                    <a:pt x="2" y="55"/>
                    <a:pt x="0" y="31"/>
                  </a:cubicBezTo>
                  <a:close/>
                </a:path>
              </a:pathLst>
            </a:custGeom>
            <a:solidFill>
              <a:srgbClr val="CC61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8" name="Freeform 3877"/>
            <p:cNvSpPr/>
            <p:nvPr/>
          </p:nvSpPr>
          <p:spPr bwMode="auto">
            <a:xfrm>
              <a:off x="857250" y="2587626"/>
              <a:ext cx="331787" cy="188913"/>
            </a:xfrm>
            <a:custGeom>
              <a:gdLst>
                <a:gd fmla="*/ 209 w 209" name="T0"/>
                <a:gd fmla="*/ 0 h 119" name="T1"/>
                <a:gd fmla="*/ 100 w 209" name="T2"/>
                <a:gd fmla="*/ 2 h 119" name="T3"/>
                <a:gd fmla="*/ 0 w 209" name="T4"/>
                <a:gd fmla="*/ 0 h 119" name="T5"/>
                <a:gd fmla="*/ 22 w 209" name="T6"/>
                <a:gd fmla="*/ 117 h 119" name="T7"/>
                <a:gd fmla="*/ 105 w 209" name="T8"/>
                <a:gd fmla="*/ 48 h 119" name="T9"/>
                <a:gd fmla="*/ 190 w 209" name="T10"/>
                <a:gd fmla="*/ 119 h 119" name="T11"/>
                <a:gd fmla="*/ 209 w 209" name="T12"/>
                <a:gd fmla="*/ 0 h 119" name="T13"/>
              </a:gdLst>
              <a:cxnLst>
                <a:cxn ang="0">
                  <a:pos x="T0" y="T1"/>
                </a:cxn>
                <a:cxn ang="0">
                  <a:pos x="T2" y="T3"/>
                </a:cxn>
                <a:cxn ang="0">
                  <a:pos x="T4" y="T5"/>
                </a:cxn>
                <a:cxn ang="0">
                  <a:pos x="T6" y="T7"/>
                </a:cxn>
                <a:cxn ang="0">
                  <a:pos x="T8" y="T9"/>
                </a:cxn>
                <a:cxn ang="0">
                  <a:pos x="T10" y="T11"/>
                </a:cxn>
                <a:cxn ang="0">
                  <a:pos x="T12" y="T13"/>
                </a:cxn>
              </a:cxnLst>
              <a:rect b="b" l="0" r="r" t="0"/>
              <a:pathLst>
                <a:path h="119" w="209">
                  <a:moveTo>
                    <a:pt x="209" y="0"/>
                  </a:moveTo>
                  <a:lnTo>
                    <a:pt x="100" y="2"/>
                  </a:lnTo>
                  <a:lnTo>
                    <a:pt x="0" y="0"/>
                  </a:lnTo>
                  <a:lnTo>
                    <a:pt x="22" y="117"/>
                  </a:lnTo>
                  <a:lnTo>
                    <a:pt x="105" y="48"/>
                  </a:lnTo>
                  <a:lnTo>
                    <a:pt x="190" y="119"/>
                  </a:lnTo>
                  <a:lnTo>
                    <a:pt x="209" y="0"/>
                  </a:lnTo>
                  <a:close/>
                </a:path>
              </a:pathLst>
            </a:custGeom>
            <a:solidFill>
              <a:srgbClr val="F6F2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9" name="Freeform 3878"/>
            <p:cNvSpPr/>
            <p:nvPr/>
          </p:nvSpPr>
          <p:spPr bwMode="auto">
            <a:xfrm>
              <a:off x="857250" y="2462213"/>
              <a:ext cx="330200" cy="198438"/>
            </a:xfrm>
            <a:custGeom>
              <a:gdLst>
                <a:gd fmla="*/ 208 w 208" name="T0"/>
                <a:gd fmla="*/ 79 h 125" name="T1"/>
                <a:gd fmla="*/ 105 w 208" name="T2"/>
                <a:gd fmla="*/ 125 h 125" name="T3"/>
                <a:gd fmla="*/ 0 w 208" name="T4"/>
                <a:gd fmla="*/ 79 h 125" name="T5"/>
                <a:gd fmla="*/ 0 w 208" name="T6"/>
                <a:gd fmla="*/ 0 h 125" name="T7"/>
                <a:gd fmla="*/ 208 w 208" name="T8"/>
                <a:gd fmla="*/ 0 h 125" name="T9"/>
                <a:gd fmla="*/ 208 w 208" name="T10"/>
                <a:gd fmla="*/ 79 h 125" name="T11"/>
              </a:gdLst>
              <a:cxnLst>
                <a:cxn ang="0">
                  <a:pos x="T0" y="T1"/>
                </a:cxn>
                <a:cxn ang="0">
                  <a:pos x="T2" y="T3"/>
                </a:cxn>
                <a:cxn ang="0">
                  <a:pos x="T4" y="T5"/>
                </a:cxn>
                <a:cxn ang="0">
                  <a:pos x="T6" y="T7"/>
                </a:cxn>
                <a:cxn ang="0">
                  <a:pos x="T8" y="T9"/>
                </a:cxn>
                <a:cxn ang="0">
                  <a:pos x="T10" y="T11"/>
                </a:cxn>
              </a:cxnLst>
              <a:rect b="b" l="0" r="r" t="0"/>
              <a:pathLst>
                <a:path h="125" w="208">
                  <a:moveTo>
                    <a:pt x="208" y="79"/>
                  </a:moveTo>
                  <a:lnTo>
                    <a:pt x="105" y="125"/>
                  </a:lnTo>
                  <a:lnTo>
                    <a:pt x="0" y="79"/>
                  </a:lnTo>
                  <a:lnTo>
                    <a:pt x="0" y="0"/>
                  </a:lnTo>
                  <a:lnTo>
                    <a:pt x="208" y="0"/>
                  </a:lnTo>
                  <a:lnTo>
                    <a:pt x="208" y="79"/>
                  </a:lnTo>
                  <a:close/>
                </a:path>
              </a:pathLst>
            </a:custGeom>
            <a:solidFill>
              <a:srgbClr val="EECF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0" name="Freeform 3879"/>
            <p:cNvSpPr/>
            <p:nvPr/>
          </p:nvSpPr>
          <p:spPr bwMode="auto">
            <a:xfrm>
              <a:off x="638175" y="1947863"/>
              <a:ext cx="779462" cy="568325"/>
            </a:xfrm>
            <a:custGeom>
              <a:gdLst>
                <a:gd fmla="*/ 421 w 442" name="T0"/>
                <a:gd fmla="*/ 95 h 322" name="T1"/>
                <a:gd fmla="*/ 410 w 442" name="T2"/>
                <a:gd fmla="*/ 93 h 322" name="T3"/>
                <a:gd fmla="*/ 410 w 442" name="T4"/>
                <a:gd fmla="*/ 93 h 322" name="T5"/>
                <a:gd fmla="*/ 389 w 442" name="T6"/>
                <a:gd fmla="*/ 116 h 322" name="T7"/>
                <a:gd fmla="*/ 344 w 442" name="T8"/>
                <a:gd fmla="*/ 7 h 322" name="T9"/>
                <a:gd fmla="*/ 327 w 442" name="T10"/>
                <a:gd fmla="*/ 11 h 322" name="T11"/>
                <a:gd fmla="*/ 83 w 442" name="T12"/>
                <a:gd fmla="*/ 0 h 322" name="T13"/>
                <a:gd fmla="*/ 45 w 442" name="T14"/>
                <a:gd fmla="*/ 120 h 322" name="T15"/>
                <a:gd fmla="*/ 23 w 442" name="T16"/>
                <a:gd fmla="*/ 94 h 322" name="T17"/>
                <a:gd fmla="*/ 6 w 442" name="T18"/>
                <a:gd fmla="*/ 106 h 322" name="T19"/>
                <a:gd fmla="*/ 0 w 442" name="T20"/>
                <a:gd fmla="*/ 125 h 322" name="T21"/>
                <a:gd fmla="*/ 0 w 442" name="T22"/>
                <a:gd fmla="*/ 152 h 322" name="T23"/>
                <a:gd fmla="*/ 29 w 442" name="T24"/>
                <a:gd fmla="*/ 184 h 322" name="T25"/>
                <a:gd fmla="*/ 218 w 442" name="T26"/>
                <a:gd fmla="*/ 320 h 322" name="T27"/>
                <a:gd fmla="*/ 406 w 442" name="T28"/>
                <a:gd fmla="*/ 184 h 322" name="T29"/>
                <a:gd fmla="*/ 410 w 442" name="T30"/>
                <a:gd fmla="*/ 184 h 322" name="T31"/>
                <a:gd fmla="*/ 442 w 442" name="T32"/>
                <a:gd fmla="*/ 152 h 322" name="T33"/>
                <a:gd fmla="*/ 442 w 442" name="T34"/>
                <a:gd fmla="*/ 125 h 322" name="T35"/>
                <a:gd fmla="*/ 421 w 442" name="T36"/>
                <a:gd fmla="*/ 95 h 3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2" w="442">
                  <a:moveTo>
                    <a:pt x="421" y="95"/>
                  </a:moveTo>
                  <a:cubicBezTo>
                    <a:pt x="418" y="94"/>
                    <a:pt x="414" y="93"/>
                    <a:pt x="410" y="93"/>
                  </a:cubicBezTo>
                  <a:cubicBezTo>
                    <a:pt x="410" y="93"/>
                    <a:pt x="410" y="93"/>
                    <a:pt x="410" y="93"/>
                  </a:cubicBezTo>
                  <a:cubicBezTo>
                    <a:pt x="403" y="115"/>
                    <a:pt x="389" y="116"/>
                    <a:pt x="389" y="116"/>
                  </a:cubicBezTo>
                  <a:cubicBezTo>
                    <a:pt x="398" y="73"/>
                    <a:pt x="344" y="7"/>
                    <a:pt x="344" y="7"/>
                  </a:cubicBezTo>
                  <a:cubicBezTo>
                    <a:pt x="344" y="7"/>
                    <a:pt x="338" y="9"/>
                    <a:pt x="327" y="11"/>
                  </a:cubicBezTo>
                  <a:cubicBezTo>
                    <a:pt x="206" y="41"/>
                    <a:pt x="130" y="27"/>
                    <a:pt x="83" y="0"/>
                  </a:cubicBezTo>
                  <a:cubicBezTo>
                    <a:pt x="76" y="12"/>
                    <a:pt x="35" y="84"/>
                    <a:pt x="45" y="120"/>
                  </a:cubicBezTo>
                  <a:cubicBezTo>
                    <a:pt x="45" y="120"/>
                    <a:pt x="30" y="115"/>
                    <a:pt x="23" y="94"/>
                  </a:cubicBezTo>
                  <a:cubicBezTo>
                    <a:pt x="16" y="96"/>
                    <a:pt x="10" y="100"/>
                    <a:pt x="6" y="106"/>
                  </a:cubicBezTo>
                  <a:cubicBezTo>
                    <a:pt x="2" y="111"/>
                    <a:pt x="0" y="118"/>
                    <a:pt x="0" y="125"/>
                  </a:cubicBezTo>
                  <a:cubicBezTo>
                    <a:pt x="0" y="152"/>
                    <a:pt x="0" y="152"/>
                    <a:pt x="0" y="152"/>
                  </a:cubicBezTo>
                  <a:cubicBezTo>
                    <a:pt x="0" y="169"/>
                    <a:pt x="13" y="183"/>
                    <a:pt x="29" y="184"/>
                  </a:cubicBezTo>
                  <a:cubicBezTo>
                    <a:pt x="34" y="322"/>
                    <a:pt x="117" y="320"/>
                    <a:pt x="218" y="320"/>
                  </a:cubicBezTo>
                  <a:cubicBezTo>
                    <a:pt x="319" y="320"/>
                    <a:pt x="401" y="316"/>
                    <a:pt x="406" y="184"/>
                  </a:cubicBezTo>
                  <a:cubicBezTo>
                    <a:pt x="408" y="184"/>
                    <a:pt x="409" y="184"/>
                    <a:pt x="410" y="184"/>
                  </a:cubicBezTo>
                  <a:cubicBezTo>
                    <a:pt x="428" y="184"/>
                    <a:pt x="442" y="170"/>
                    <a:pt x="442" y="152"/>
                  </a:cubicBezTo>
                  <a:cubicBezTo>
                    <a:pt x="442" y="125"/>
                    <a:pt x="442" y="125"/>
                    <a:pt x="442" y="125"/>
                  </a:cubicBezTo>
                  <a:cubicBezTo>
                    <a:pt x="442" y="111"/>
                    <a:pt x="434" y="100"/>
                    <a:pt x="421" y="95"/>
                  </a:cubicBezTo>
                  <a:close/>
                </a:path>
              </a:pathLst>
            </a:custGeom>
            <a:solidFill>
              <a:srgbClr val="F0D9D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1" name="Freeform 3880"/>
            <p:cNvSpPr/>
            <p:nvPr/>
          </p:nvSpPr>
          <p:spPr bwMode="auto">
            <a:xfrm>
              <a:off x="1214438" y="1839913"/>
              <a:ext cx="171450" cy="312738"/>
            </a:xfrm>
            <a:custGeom>
              <a:gdLst>
                <a:gd fmla="*/ 50 w 97" name="T0"/>
                <a:gd fmla="*/ 47 h 177" name="T1"/>
                <a:gd fmla="*/ 30 w 97" name="T2"/>
                <a:gd fmla="*/ 64 h 177" name="T3"/>
                <a:gd fmla="*/ 0 w 97" name="T4"/>
                <a:gd fmla="*/ 72 h 177" name="T5"/>
                <a:gd fmla="*/ 17 w 97" name="T6"/>
                <a:gd fmla="*/ 68 h 177" name="T7"/>
                <a:gd fmla="*/ 62 w 97" name="T8"/>
                <a:gd fmla="*/ 177 h 177" name="T9"/>
                <a:gd fmla="*/ 83 w 97" name="T10"/>
                <a:gd fmla="*/ 154 h 177" name="T11"/>
                <a:gd fmla="*/ 83 w 97" name="T12"/>
                <a:gd fmla="*/ 154 h 177" name="T13"/>
                <a:gd fmla="*/ 94 w 97" name="T14"/>
                <a:gd fmla="*/ 156 h 177" name="T15"/>
                <a:gd fmla="*/ 97 w 97" name="T16"/>
                <a:gd fmla="*/ 123 h 177" name="T17"/>
                <a:gd fmla="*/ 63 w 97" name="T18"/>
                <a:gd fmla="*/ 0 h 177" name="T19"/>
                <a:gd fmla="*/ 50 w 97" name="T20"/>
                <a:gd fmla="*/ 47 h 1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7" w="97">
                  <a:moveTo>
                    <a:pt x="50" y="47"/>
                  </a:moveTo>
                  <a:cubicBezTo>
                    <a:pt x="45" y="55"/>
                    <a:pt x="35" y="62"/>
                    <a:pt x="30" y="64"/>
                  </a:cubicBezTo>
                  <a:cubicBezTo>
                    <a:pt x="20" y="67"/>
                    <a:pt x="10" y="69"/>
                    <a:pt x="0" y="72"/>
                  </a:cubicBezTo>
                  <a:cubicBezTo>
                    <a:pt x="11" y="70"/>
                    <a:pt x="17" y="68"/>
                    <a:pt x="17" y="68"/>
                  </a:cubicBezTo>
                  <a:cubicBezTo>
                    <a:pt x="17" y="68"/>
                    <a:pt x="71" y="134"/>
                    <a:pt x="62" y="177"/>
                  </a:cubicBezTo>
                  <a:cubicBezTo>
                    <a:pt x="62" y="177"/>
                    <a:pt x="76" y="176"/>
                    <a:pt x="83" y="154"/>
                  </a:cubicBezTo>
                  <a:cubicBezTo>
                    <a:pt x="83" y="154"/>
                    <a:pt x="83" y="154"/>
                    <a:pt x="83" y="154"/>
                  </a:cubicBezTo>
                  <a:cubicBezTo>
                    <a:pt x="87" y="154"/>
                    <a:pt x="91" y="155"/>
                    <a:pt x="94" y="156"/>
                  </a:cubicBezTo>
                  <a:cubicBezTo>
                    <a:pt x="96" y="145"/>
                    <a:pt x="97" y="134"/>
                    <a:pt x="97" y="123"/>
                  </a:cubicBezTo>
                  <a:cubicBezTo>
                    <a:pt x="97" y="76"/>
                    <a:pt x="84" y="33"/>
                    <a:pt x="63" y="0"/>
                  </a:cubicBezTo>
                  <a:cubicBezTo>
                    <a:pt x="65" y="23"/>
                    <a:pt x="55" y="39"/>
                    <a:pt x="50" y="47"/>
                  </a:cubicBezTo>
                  <a:close/>
                </a:path>
              </a:pathLst>
            </a:custGeom>
            <a:solidFill>
              <a:srgbClr val="BA83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2" name="Freeform 3881"/>
            <p:cNvSpPr/>
            <p:nvPr/>
          </p:nvSpPr>
          <p:spPr bwMode="auto">
            <a:xfrm>
              <a:off x="641350" y="1865313"/>
              <a:ext cx="142875" cy="293688"/>
            </a:xfrm>
            <a:custGeom>
              <a:gdLst>
                <a:gd fmla="*/ 21 w 81" name="T0"/>
                <a:gd fmla="*/ 141 h 167" name="T1"/>
                <a:gd fmla="*/ 43 w 81" name="T2"/>
                <a:gd fmla="*/ 167 h 167" name="T3"/>
                <a:gd fmla="*/ 81 w 81" name="T4"/>
                <a:gd fmla="*/ 47 h 167" name="T5"/>
                <a:gd fmla="*/ 31 w 81" name="T6"/>
                <a:gd fmla="*/ 0 h 167" name="T7"/>
                <a:gd fmla="*/ 0 w 81" name="T8"/>
                <a:gd fmla="*/ 109 h 167" name="T9"/>
                <a:gd fmla="*/ 4 w 81" name="T10"/>
                <a:gd fmla="*/ 153 h 167" name="T11"/>
                <a:gd fmla="*/ 21 w 81" name="T12"/>
                <a:gd fmla="*/ 141 h 167" name="T13"/>
              </a:gdLst>
              <a:cxnLst>
                <a:cxn ang="0">
                  <a:pos x="T0" y="T1"/>
                </a:cxn>
                <a:cxn ang="0">
                  <a:pos x="T2" y="T3"/>
                </a:cxn>
                <a:cxn ang="0">
                  <a:pos x="T4" y="T5"/>
                </a:cxn>
                <a:cxn ang="0">
                  <a:pos x="T6" y="T7"/>
                </a:cxn>
                <a:cxn ang="0">
                  <a:pos x="T8" y="T9"/>
                </a:cxn>
                <a:cxn ang="0">
                  <a:pos x="T10" y="T11"/>
                </a:cxn>
                <a:cxn ang="0">
                  <a:pos x="T12" y="T13"/>
                </a:cxn>
              </a:cxnLst>
              <a:rect b="b" l="0" r="r" t="0"/>
              <a:pathLst>
                <a:path h="167" w="81">
                  <a:moveTo>
                    <a:pt x="21" y="141"/>
                  </a:moveTo>
                  <a:cubicBezTo>
                    <a:pt x="28" y="162"/>
                    <a:pt x="43" y="167"/>
                    <a:pt x="43" y="167"/>
                  </a:cubicBezTo>
                  <a:cubicBezTo>
                    <a:pt x="33" y="131"/>
                    <a:pt x="74" y="59"/>
                    <a:pt x="81" y="47"/>
                  </a:cubicBezTo>
                  <a:cubicBezTo>
                    <a:pt x="58" y="33"/>
                    <a:pt x="42" y="16"/>
                    <a:pt x="31" y="0"/>
                  </a:cubicBezTo>
                  <a:cubicBezTo>
                    <a:pt x="12" y="28"/>
                    <a:pt x="0" y="65"/>
                    <a:pt x="0" y="109"/>
                  </a:cubicBezTo>
                  <a:cubicBezTo>
                    <a:pt x="0" y="124"/>
                    <a:pt x="2" y="139"/>
                    <a:pt x="4" y="153"/>
                  </a:cubicBezTo>
                  <a:cubicBezTo>
                    <a:pt x="8" y="147"/>
                    <a:pt x="14" y="143"/>
                    <a:pt x="21" y="141"/>
                  </a:cubicBezTo>
                  <a:close/>
                </a:path>
              </a:pathLst>
            </a:custGeom>
            <a:solidFill>
              <a:srgbClr val="BA83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3" name="Freeform 3882"/>
            <p:cNvSpPr/>
            <p:nvPr/>
          </p:nvSpPr>
          <p:spPr bwMode="auto">
            <a:xfrm>
              <a:off x="649288" y="1597026"/>
              <a:ext cx="681037" cy="422275"/>
            </a:xfrm>
            <a:custGeom>
              <a:gdLst>
                <a:gd fmla="*/ 76 w 385" name="T0"/>
                <a:gd fmla="*/ 198 h 239" name="T1"/>
                <a:gd fmla="*/ 320 w 385" name="T2"/>
                <a:gd fmla="*/ 209 h 239" name="T3"/>
                <a:gd fmla="*/ 350 w 385" name="T4"/>
                <a:gd fmla="*/ 201 h 239" name="T5"/>
                <a:gd fmla="*/ 370 w 385" name="T6"/>
                <a:gd fmla="*/ 184 h 239" name="T7"/>
                <a:gd fmla="*/ 383 w 385" name="T8"/>
                <a:gd fmla="*/ 137 h 239" name="T9"/>
                <a:gd fmla="*/ 340 w 385" name="T10"/>
                <a:gd fmla="*/ 61 h 239" name="T11"/>
                <a:gd fmla="*/ 94 w 385" name="T12"/>
                <a:gd fmla="*/ 88 h 239" name="T13"/>
                <a:gd fmla="*/ 0 w 385" name="T14"/>
                <a:gd fmla="*/ 84 h 239" name="T15"/>
                <a:gd fmla="*/ 26 w 385" name="T16"/>
                <a:gd fmla="*/ 151 h 239" name="T17"/>
                <a:gd fmla="*/ 76 w 385" name="T18"/>
                <a:gd fmla="*/ 198 h 2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9" w="385">
                  <a:moveTo>
                    <a:pt x="76" y="198"/>
                  </a:moveTo>
                  <a:cubicBezTo>
                    <a:pt x="123" y="225"/>
                    <a:pt x="199" y="239"/>
                    <a:pt x="320" y="209"/>
                  </a:cubicBezTo>
                  <a:cubicBezTo>
                    <a:pt x="330" y="206"/>
                    <a:pt x="340" y="204"/>
                    <a:pt x="350" y="201"/>
                  </a:cubicBezTo>
                  <a:cubicBezTo>
                    <a:pt x="355" y="199"/>
                    <a:pt x="365" y="192"/>
                    <a:pt x="370" y="184"/>
                  </a:cubicBezTo>
                  <a:cubicBezTo>
                    <a:pt x="375" y="176"/>
                    <a:pt x="385" y="160"/>
                    <a:pt x="383" y="137"/>
                  </a:cubicBezTo>
                  <a:cubicBezTo>
                    <a:pt x="381" y="116"/>
                    <a:pt x="371" y="90"/>
                    <a:pt x="340" y="61"/>
                  </a:cubicBezTo>
                  <a:cubicBezTo>
                    <a:pt x="275" y="0"/>
                    <a:pt x="185" y="63"/>
                    <a:pt x="94" y="88"/>
                  </a:cubicBezTo>
                  <a:cubicBezTo>
                    <a:pt x="14" y="110"/>
                    <a:pt x="0" y="84"/>
                    <a:pt x="0" y="84"/>
                  </a:cubicBezTo>
                  <a:cubicBezTo>
                    <a:pt x="0" y="84"/>
                    <a:pt x="3" y="117"/>
                    <a:pt x="26" y="151"/>
                  </a:cubicBezTo>
                  <a:cubicBezTo>
                    <a:pt x="37" y="167"/>
                    <a:pt x="53" y="184"/>
                    <a:pt x="76" y="198"/>
                  </a:cubicBezTo>
                  <a:close/>
                </a:path>
              </a:pathLst>
            </a:custGeom>
            <a:solidFill>
              <a:srgbClr val="B17A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4" name="Oval 3883"/>
            <p:cNvSpPr>
              <a:spLocks noChangeArrowheads="1"/>
            </p:cNvSpPr>
            <p:nvPr/>
          </p:nvSpPr>
          <p:spPr bwMode="auto">
            <a:xfrm>
              <a:off x="831850" y="2109788"/>
              <a:ext cx="50800" cy="50800"/>
            </a:xfrm>
            <a:prstGeom prst="ellipse">
              <a:avLst/>
            </a:pr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5" name="Oval 3884"/>
            <p:cNvSpPr>
              <a:spLocks noChangeArrowheads="1"/>
            </p:cNvSpPr>
            <p:nvPr/>
          </p:nvSpPr>
          <p:spPr bwMode="auto">
            <a:xfrm>
              <a:off x="1149350" y="2109788"/>
              <a:ext cx="52387" cy="50800"/>
            </a:xfrm>
            <a:prstGeom prst="ellipse">
              <a:avLst/>
            </a:pr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6" name="Freeform 3885"/>
            <p:cNvSpPr/>
            <p:nvPr/>
          </p:nvSpPr>
          <p:spPr bwMode="auto">
            <a:xfrm>
              <a:off x="1017588" y="2111376"/>
              <a:ext cx="47625" cy="171450"/>
            </a:xfrm>
            <a:custGeom>
              <a:gdLst>
                <a:gd fmla="*/ 1 w 27" name="T0"/>
                <a:gd fmla="*/ 0 h 97" name="T1"/>
                <a:gd fmla="*/ 5 w 27" name="T2"/>
                <a:gd fmla="*/ 12 h 97" name="T3"/>
                <a:gd fmla="*/ 7 w 27" name="T4"/>
                <a:gd fmla="*/ 24 h 97" name="T5"/>
                <a:gd fmla="*/ 7 w 27" name="T6"/>
                <a:gd fmla="*/ 30 h 97" name="T7"/>
                <a:gd fmla="*/ 8 w 27" name="T8"/>
                <a:gd fmla="*/ 36 h 97" name="T9"/>
                <a:gd fmla="*/ 9 w 27" name="T10"/>
                <a:gd fmla="*/ 42 h 97" name="T11"/>
                <a:gd fmla="*/ 9 w 27" name="T12"/>
                <a:gd fmla="*/ 48 h 97" name="T13"/>
                <a:gd fmla="*/ 9 w 27" name="T14"/>
                <a:gd fmla="*/ 60 h 97" name="T15"/>
                <a:gd fmla="*/ 9 w 27" name="T16"/>
                <a:gd fmla="*/ 72 h 97" name="T17"/>
                <a:gd fmla="*/ 8 w 27" name="T18"/>
                <a:gd fmla="*/ 84 h 97" name="T19"/>
                <a:gd fmla="*/ 7 w 27" name="T20"/>
                <a:gd fmla="*/ 96 h 97" name="T21"/>
                <a:gd fmla="*/ 1 w 27" name="T22"/>
                <a:gd fmla="*/ 90 h 97" name="T23"/>
                <a:gd fmla="*/ 7 w 27" name="T24"/>
                <a:gd fmla="*/ 91 h 97" name="T25"/>
                <a:gd fmla="*/ 14 w 27" name="T26"/>
                <a:gd fmla="*/ 92 h 97" name="T27"/>
                <a:gd fmla="*/ 27 w 27" name="T28"/>
                <a:gd fmla="*/ 96 h 97" name="T29"/>
                <a:gd fmla="*/ 27 w 27" name="T30"/>
                <a:gd fmla="*/ 97 h 97" name="T31"/>
                <a:gd fmla="*/ 1 w 27" name="T32"/>
                <a:gd fmla="*/ 97 h 97" name="T33"/>
                <a:gd fmla="*/ 0 w 27" name="T34"/>
                <a:gd fmla="*/ 97 h 97" name="T35"/>
                <a:gd fmla="*/ 0 w 27" name="T36"/>
                <a:gd fmla="*/ 96 h 97" name="T37"/>
                <a:gd fmla="*/ 0 w 27" name="T38"/>
                <a:gd fmla="*/ 48 h 97" name="T39"/>
                <a:gd fmla="*/ 0 w 27" name="T40"/>
                <a:gd fmla="*/ 0 h 97" name="T41"/>
                <a:gd fmla="*/ 1 w 27" name="T42"/>
                <a:gd fmla="*/ 0 h 9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7" w="27">
                  <a:moveTo>
                    <a:pt x="1" y="0"/>
                  </a:moveTo>
                  <a:cubicBezTo>
                    <a:pt x="3" y="4"/>
                    <a:pt x="4" y="8"/>
                    <a:pt x="5" y="12"/>
                  </a:cubicBezTo>
                  <a:cubicBezTo>
                    <a:pt x="5" y="16"/>
                    <a:pt x="6" y="20"/>
                    <a:pt x="7" y="24"/>
                  </a:cubicBezTo>
                  <a:cubicBezTo>
                    <a:pt x="7" y="30"/>
                    <a:pt x="7" y="30"/>
                    <a:pt x="7" y="30"/>
                  </a:cubicBezTo>
                  <a:cubicBezTo>
                    <a:pt x="8" y="32"/>
                    <a:pt x="8" y="34"/>
                    <a:pt x="8" y="36"/>
                  </a:cubicBezTo>
                  <a:cubicBezTo>
                    <a:pt x="9" y="42"/>
                    <a:pt x="9" y="42"/>
                    <a:pt x="9" y="42"/>
                  </a:cubicBezTo>
                  <a:cubicBezTo>
                    <a:pt x="9" y="44"/>
                    <a:pt x="9" y="46"/>
                    <a:pt x="9" y="48"/>
                  </a:cubicBezTo>
                  <a:cubicBezTo>
                    <a:pt x="9" y="60"/>
                    <a:pt x="9" y="60"/>
                    <a:pt x="9" y="60"/>
                  </a:cubicBezTo>
                  <a:cubicBezTo>
                    <a:pt x="9" y="64"/>
                    <a:pt x="9" y="68"/>
                    <a:pt x="9" y="72"/>
                  </a:cubicBezTo>
                  <a:cubicBezTo>
                    <a:pt x="9" y="76"/>
                    <a:pt x="8" y="80"/>
                    <a:pt x="8" y="84"/>
                  </a:cubicBezTo>
                  <a:cubicBezTo>
                    <a:pt x="8" y="88"/>
                    <a:pt x="7" y="92"/>
                    <a:pt x="7" y="96"/>
                  </a:cubicBezTo>
                  <a:cubicBezTo>
                    <a:pt x="1" y="90"/>
                    <a:pt x="1" y="90"/>
                    <a:pt x="1" y="90"/>
                  </a:cubicBezTo>
                  <a:cubicBezTo>
                    <a:pt x="3" y="90"/>
                    <a:pt x="5" y="91"/>
                    <a:pt x="7" y="91"/>
                  </a:cubicBezTo>
                  <a:cubicBezTo>
                    <a:pt x="10" y="91"/>
                    <a:pt x="12" y="92"/>
                    <a:pt x="14" y="92"/>
                  </a:cubicBezTo>
                  <a:cubicBezTo>
                    <a:pt x="18" y="93"/>
                    <a:pt x="23" y="94"/>
                    <a:pt x="27" y="96"/>
                  </a:cubicBezTo>
                  <a:cubicBezTo>
                    <a:pt x="27" y="97"/>
                    <a:pt x="27" y="97"/>
                    <a:pt x="27" y="97"/>
                  </a:cubicBezTo>
                  <a:cubicBezTo>
                    <a:pt x="1" y="97"/>
                    <a:pt x="1" y="97"/>
                    <a:pt x="1" y="97"/>
                  </a:cubicBezTo>
                  <a:cubicBezTo>
                    <a:pt x="0" y="97"/>
                    <a:pt x="0" y="97"/>
                    <a:pt x="0" y="97"/>
                  </a:cubicBezTo>
                  <a:cubicBezTo>
                    <a:pt x="0" y="96"/>
                    <a:pt x="0" y="96"/>
                    <a:pt x="0" y="96"/>
                  </a:cubicBezTo>
                  <a:cubicBezTo>
                    <a:pt x="0" y="80"/>
                    <a:pt x="0" y="64"/>
                    <a:pt x="0" y="48"/>
                  </a:cubicBezTo>
                  <a:cubicBezTo>
                    <a:pt x="0" y="0"/>
                    <a:pt x="0" y="0"/>
                    <a:pt x="0" y="0"/>
                  </a:cubicBezTo>
                  <a:lnTo>
                    <a:pt x="1" y="0"/>
                  </a:lnTo>
                  <a:close/>
                </a:path>
              </a:pathLst>
            </a:custGeom>
            <a:solidFill>
              <a:srgbClr val="E4BDB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7" name="Freeform 3886"/>
            <p:cNvSpPr/>
            <p:nvPr/>
          </p:nvSpPr>
          <p:spPr bwMode="auto">
            <a:xfrm>
              <a:off x="933450" y="2347913"/>
              <a:ext cx="200025" cy="85725"/>
            </a:xfrm>
            <a:custGeom>
              <a:gdLst>
                <a:gd fmla="*/ 113 w 113" name="T0"/>
                <a:gd fmla="*/ 0 h 48" name="T1"/>
                <a:gd fmla="*/ 54 w 113" name="T2"/>
                <a:gd fmla="*/ 48 h 48" name="T3"/>
                <a:gd fmla="*/ 0 w 113" name="T4"/>
                <a:gd fmla="*/ 0 h 48" name="T5"/>
                <a:gd fmla="*/ 113 w 113" name="T6"/>
                <a:gd fmla="*/ 0 h 48" name="T7"/>
              </a:gdLst>
              <a:cxnLst>
                <a:cxn ang="0">
                  <a:pos x="T0" y="T1"/>
                </a:cxn>
                <a:cxn ang="0">
                  <a:pos x="T2" y="T3"/>
                </a:cxn>
                <a:cxn ang="0">
                  <a:pos x="T4" y="T5"/>
                </a:cxn>
                <a:cxn ang="0">
                  <a:pos x="T6" y="T7"/>
                </a:cxn>
              </a:cxnLst>
              <a:rect b="b" l="0" r="r" t="0"/>
              <a:pathLst>
                <a:path h="48" w="113">
                  <a:moveTo>
                    <a:pt x="113" y="0"/>
                  </a:moveTo>
                  <a:cubicBezTo>
                    <a:pt x="106" y="32"/>
                    <a:pt x="91" y="48"/>
                    <a:pt x="54" y="48"/>
                  </a:cubicBezTo>
                  <a:cubicBezTo>
                    <a:pt x="8" y="48"/>
                    <a:pt x="0" y="0"/>
                    <a:pt x="0" y="0"/>
                  </a:cubicBezTo>
                  <a:lnTo>
                    <a:pt x="113" y="0"/>
                  </a:lnTo>
                  <a:close/>
                </a:path>
              </a:pathLst>
            </a:custGeom>
            <a:solidFill>
              <a:srgbClr val="C361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8" name="Freeform 3887"/>
            <p:cNvSpPr/>
            <p:nvPr/>
          </p:nvSpPr>
          <p:spPr bwMode="auto">
            <a:xfrm>
              <a:off x="950913" y="2355851"/>
              <a:ext cx="168275" cy="82550"/>
            </a:xfrm>
            <a:custGeom>
              <a:gdLst>
                <a:gd fmla="*/ 0 w 96" name="T0"/>
                <a:gd fmla="*/ 19 h 47" name="T1"/>
                <a:gd fmla="*/ 96 w 96" name="T2"/>
                <a:gd fmla="*/ 17 h 47" name="T3"/>
                <a:gd fmla="*/ 39 w 96" name="T4"/>
                <a:gd fmla="*/ 44 h 47" name="T5"/>
                <a:gd fmla="*/ 0 w 96" name="T6"/>
                <a:gd fmla="*/ 19 h 47" name="T7"/>
              </a:gdLst>
              <a:cxnLst>
                <a:cxn ang="0">
                  <a:pos x="T0" y="T1"/>
                </a:cxn>
                <a:cxn ang="0">
                  <a:pos x="T2" y="T3"/>
                </a:cxn>
                <a:cxn ang="0">
                  <a:pos x="T4" y="T5"/>
                </a:cxn>
                <a:cxn ang="0">
                  <a:pos x="T6" y="T7"/>
                </a:cxn>
              </a:cxnLst>
              <a:rect b="b" l="0" r="r" t="0"/>
              <a:pathLst>
                <a:path h="47" w="96">
                  <a:moveTo>
                    <a:pt x="0" y="19"/>
                  </a:moveTo>
                  <a:cubicBezTo>
                    <a:pt x="0" y="19"/>
                    <a:pt x="38" y="0"/>
                    <a:pt x="96" y="17"/>
                  </a:cubicBezTo>
                  <a:cubicBezTo>
                    <a:pt x="96" y="17"/>
                    <a:pt x="89" y="47"/>
                    <a:pt x="39" y="44"/>
                  </a:cubicBezTo>
                  <a:cubicBezTo>
                    <a:pt x="13" y="42"/>
                    <a:pt x="5" y="25"/>
                    <a:pt x="0" y="19"/>
                  </a:cubicBezTo>
                  <a:close/>
                </a:path>
              </a:pathLst>
            </a:custGeom>
            <a:solidFill>
              <a:srgbClr val="F97A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986" name="组合 11985"/>
          <p:cNvGrpSpPr/>
          <p:nvPr/>
        </p:nvGrpSpPr>
        <p:grpSpPr>
          <a:xfrm>
            <a:off x="2312173" y="1037431"/>
            <a:ext cx="2009775" cy="3830638"/>
            <a:chOff x="2306638" y="1058863"/>
            <a:chExt cx="2009775" cy="3830638"/>
          </a:xfrm>
        </p:grpSpPr>
        <p:sp>
          <p:nvSpPr>
            <p:cNvPr id="11981" name="Freeform 3890"/>
            <p:cNvSpPr/>
            <p:nvPr/>
          </p:nvSpPr>
          <p:spPr bwMode="auto">
            <a:xfrm>
              <a:off x="3314700" y="2968626"/>
              <a:ext cx="36512" cy="1917700"/>
            </a:xfrm>
            <a:custGeom>
              <a:gdLst>
                <a:gd fmla="*/ 10 w 21" name="T0"/>
                <a:gd fmla="*/ 1085 h 1085" name="T1"/>
                <a:gd fmla="*/ 0 w 21" name="T2"/>
                <a:gd fmla="*/ 1074 h 1085" name="T3"/>
                <a:gd fmla="*/ 0 w 21" name="T4"/>
                <a:gd fmla="*/ 11 h 1085" name="T5"/>
                <a:gd fmla="*/ 10 w 21" name="T6"/>
                <a:gd fmla="*/ 0 h 1085" name="T7"/>
                <a:gd fmla="*/ 21 w 21" name="T8"/>
                <a:gd fmla="*/ 11 h 1085" name="T9"/>
                <a:gd fmla="*/ 21 w 21" name="T10"/>
                <a:gd fmla="*/ 1074 h 1085" name="T11"/>
                <a:gd fmla="*/ 10 w 21" name="T12"/>
                <a:gd fmla="*/ 1085 h 1085" name="T13"/>
              </a:gdLst>
              <a:cxnLst>
                <a:cxn ang="0">
                  <a:pos x="T0" y="T1"/>
                </a:cxn>
                <a:cxn ang="0">
                  <a:pos x="T2" y="T3"/>
                </a:cxn>
                <a:cxn ang="0">
                  <a:pos x="T4" y="T5"/>
                </a:cxn>
                <a:cxn ang="0">
                  <a:pos x="T6" y="T7"/>
                </a:cxn>
                <a:cxn ang="0">
                  <a:pos x="T8" y="T9"/>
                </a:cxn>
                <a:cxn ang="0">
                  <a:pos x="T10" y="T11"/>
                </a:cxn>
                <a:cxn ang="0">
                  <a:pos x="T12" y="T13"/>
                </a:cxn>
              </a:cxnLst>
              <a:rect b="b" l="0" r="r" t="0"/>
              <a:pathLst>
                <a:path h="1085" w="21">
                  <a:moveTo>
                    <a:pt x="10" y="1085"/>
                  </a:moveTo>
                  <a:cubicBezTo>
                    <a:pt x="4" y="1085"/>
                    <a:pt x="0" y="1080"/>
                    <a:pt x="0" y="1074"/>
                  </a:cubicBezTo>
                  <a:cubicBezTo>
                    <a:pt x="0" y="11"/>
                    <a:pt x="0" y="11"/>
                    <a:pt x="0" y="11"/>
                  </a:cubicBezTo>
                  <a:cubicBezTo>
                    <a:pt x="0" y="5"/>
                    <a:pt x="4" y="0"/>
                    <a:pt x="10" y="0"/>
                  </a:cubicBezTo>
                  <a:cubicBezTo>
                    <a:pt x="16" y="0"/>
                    <a:pt x="21" y="5"/>
                    <a:pt x="21" y="11"/>
                  </a:cubicBezTo>
                  <a:cubicBezTo>
                    <a:pt x="21" y="1074"/>
                    <a:pt x="21" y="1074"/>
                    <a:pt x="21" y="1074"/>
                  </a:cubicBezTo>
                  <a:cubicBezTo>
                    <a:pt x="21" y="1080"/>
                    <a:pt x="16" y="1085"/>
                    <a:pt x="10" y="1085"/>
                  </a:cubicBezTo>
                  <a:close/>
                </a:path>
              </a:pathLst>
            </a:custGeom>
            <a:solidFill>
              <a:srgbClr val="92D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82" name="Freeform 3891"/>
            <p:cNvSpPr/>
            <p:nvPr/>
          </p:nvSpPr>
          <p:spPr bwMode="auto">
            <a:xfrm>
              <a:off x="2803525" y="4059238"/>
              <a:ext cx="1065212" cy="830263"/>
            </a:xfrm>
            <a:custGeom>
              <a:gdLst>
                <a:gd fmla="*/ 12 w 603" name="T0"/>
                <a:gd fmla="*/ 469 h 470" name="T1"/>
                <a:gd fmla="*/ 6 w 603" name="T2"/>
                <a:gd fmla="*/ 467 h 470" name="T3"/>
                <a:gd fmla="*/ 3 w 603" name="T4"/>
                <a:gd fmla="*/ 452 h 470" name="T5"/>
                <a:gd fmla="*/ 299 w 603" name="T6"/>
                <a:gd fmla="*/ 0 h 470" name="T7"/>
                <a:gd fmla="*/ 600 w 603" name="T8"/>
                <a:gd fmla="*/ 452 h 470" name="T9"/>
                <a:gd fmla="*/ 597 w 603" name="T10"/>
                <a:gd fmla="*/ 467 h 470" name="T11"/>
                <a:gd fmla="*/ 582 w 603" name="T12"/>
                <a:gd fmla="*/ 464 h 470" name="T13"/>
                <a:gd fmla="*/ 299 w 603" name="T14"/>
                <a:gd fmla="*/ 38 h 470" name="T15"/>
                <a:gd fmla="*/ 21 w 603" name="T16"/>
                <a:gd fmla="*/ 464 h 470" name="T17"/>
                <a:gd fmla="*/ 12 w 603" name="T18"/>
                <a:gd fmla="*/ 469 h 4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0" w="603">
                  <a:moveTo>
                    <a:pt x="12" y="469"/>
                  </a:moveTo>
                  <a:cubicBezTo>
                    <a:pt x="10" y="469"/>
                    <a:pt x="8" y="468"/>
                    <a:pt x="6" y="467"/>
                  </a:cubicBezTo>
                  <a:cubicBezTo>
                    <a:pt x="2" y="464"/>
                    <a:pt x="0" y="457"/>
                    <a:pt x="3" y="452"/>
                  </a:cubicBezTo>
                  <a:cubicBezTo>
                    <a:pt x="299" y="0"/>
                    <a:pt x="299" y="0"/>
                    <a:pt x="299" y="0"/>
                  </a:cubicBezTo>
                  <a:cubicBezTo>
                    <a:pt x="600" y="452"/>
                    <a:pt x="600" y="452"/>
                    <a:pt x="600" y="452"/>
                  </a:cubicBezTo>
                  <a:cubicBezTo>
                    <a:pt x="603" y="457"/>
                    <a:pt x="602" y="464"/>
                    <a:pt x="597" y="467"/>
                  </a:cubicBezTo>
                  <a:cubicBezTo>
                    <a:pt x="592" y="470"/>
                    <a:pt x="586" y="469"/>
                    <a:pt x="582" y="464"/>
                  </a:cubicBezTo>
                  <a:cubicBezTo>
                    <a:pt x="299" y="38"/>
                    <a:pt x="299" y="38"/>
                    <a:pt x="299" y="38"/>
                  </a:cubicBezTo>
                  <a:cubicBezTo>
                    <a:pt x="21" y="464"/>
                    <a:pt x="21" y="464"/>
                    <a:pt x="21" y="464"/>
                  </a:cubicBezTo>
                  <a:cubicBezTo>
                    <a:pt x="19" y="467"/>
                    <a:pt x="16" y="469"/>
                    <a:pt x="12" y="469"/>
                  </a:cubicBezTo>
                  <a:close/>
                </a:path>
              </a:pathLst>
            </a:custGeom>
            <a:solidFill>
              <a:srgbClr val="92D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83" name="Rectangle 3892"/>
            <p:cNvSpPr>
              <a:spLocks noChangeArrowheads="1"/>
            </p:cNvSpPr>
            <p:nvPr/>
          </p:nvSpPr>
          <p:spPr bwMode="auto">
            <a:xfrm>
              <a:off x="2352675" y="1163638"/>
              <a:ext cx="1927225" cy="2589213"/>
            </a:xfrm>
            <a:prstGeom prst="rect">
              <a:avLst/>
            </a:prstGeom>
            <a:solidFill>
              <a:srgbClr val="92D05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984" name="Rectangle 3893"/>
            <p:cNvSpPr>
              <a:spLocks noChangeArrowheads="1"/>
            </p:cNvSpPr>
            <p:nvPr/>
          </p:nvSpPr>
          <p:spPr bwMode="auto">
            <a:xfrm>
              <a:off x="2306638" y="1058863"/>
              <a:ext cx="2009775" cy="134938"/>
            </a:xfrm>
            <a:prstGeom prst="rect">
              <a:avLst/>
            </a:prstGeom>
            <a:solidFill>
              <a:srgbClr val="AED30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85" name="Rectangle 3894"/>
            <p:cNvSpPr>
              <a:spLocks noChangeArrowheads="1"/>
            </p:cNvSpPr>
            <p:nvPr/>
          </p:nvSpPr>
          <p:spPr bwMode="auto">
            <a:xfrm>
              <a:off x="2306638" y="3730626"/>
              <a:ext cx="2009775" cy="133350"/>
            </a:xfrm>
            <a:prstGeom prst="rect">
              <a:avLst/>
            </a:prstGeom>
            <a:solidFill>
              <a:srgbClr val="AED30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aphicFrame>
        <p:nvGraphicFramePr>
          <p:cNvPr id="11988" name="图表 11987"/>
          <p:cNvGraphicFramePr/>
          <p:nvPr>
            <p:extLst>
              <p:ext uri="{D42A27DB-BD31-4B8C-83A1-F6EECF244321}">
                <p14:modId val="3483508866"/>
              </p:ext>
            </p:extLst>
          </p:nvPr>
        </p:nvGraphicFramePr>
        <p:xfrm>
          <a:off x="2048667" y="1955800"/>
          <a:ext cx="2605089" cy="1736726"/>
        </p:xfrm>
        <a:graphic>
          <a:graphicData uri="http://schemas.openxmlformats.org/drawingml/2006/chart">
            <c:chart xmlns:c="http://schemas.openxmlformats.org/drawingml/2006/chart" r:id="rId3"/>
          </a:graphicData>
        </a:graphic>
      </p:graphicFrame>
      <p:sp>
        <p:nvSpPr>
          <p:cNvPr id="11989" name="TextBox 11988"/>
          <p:cNvSpPr txBox="1"/>
          <p:nvPr/>
        </p:nvSpPr>
        <p:spPr>
          <a:xfrm>
            <a:off x="2803525" y="1314075"/>
            <a:ext cx="1060767" cy="701040"/>
          </a:xfrm>
          <a:prstGeom prst="rect">
            <a:avLst/>
          </a:prstGeom>
          <a:noFill/>
        </p:spPr>
        <p:txBody>
          <a:bodyPr rtlCol="0" wrap="none">
            <a:spAutoFit/>
          </a:bodyPr>
          <a:lstStyle/>
          <a:p>
            <a:r>
              <a:rPr altLang="zh-CN" lang="en-US" smtClean="0" sz="4000">
                <a:solidFill>
                  <a:schemeClr val="bg1"/>
                </a:solidFill>
              </a:rPr>
              <a:t>90%</a:t>
            </a:r>
          </a:p>
        </p:txBody>
      </p:sp>
      <p:grpSp>
        <p:nvGrpSpPr>
          <p:cNvPr id="3894" name="Group 124"/>
          <p:cNvGrpSpPr/>
          <p:nvPr/>
        </p:nvGrpSpPr>
        <p:grpSpPr>
          <a:xfrm>
            <a:off x="5236851" y="3147814"/>
            <a:ext cx="2550744" cy="712787"/>
            <a:chOff x="8199905" y="5373216"/>
            <a:chExt cx="3400075" cy="950506"/>
          </a:xfrm>
        </p:grpSpPr>
        <p:sp>
          <p:nvSpPr>
            <p:cNvPr id="3895" name="Text Placeholder 2"/>
            <p:cNvSpPr txBox="1"/>
            <p:nvPr/>
          </p:nvSpPr>
          <p:spPr>
            <a:xfrm>
              <a:off x="8866477" y="5373216"/>
              <a:ext cx="2733503" cy="950506"/>
            </a:xfrm>
            <a:prstGeom prst="rect">
              <a:avLst/>
            </a:prstGeom>
          </p:spPr>
          <p:txBody>
            <a:bodyPr bIns="34290" lIns="68580" rIns="68580" tIns="34290">
              <a:normAutofit fontScale="825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defTabSz="685663" lvl="0">
                <a:spcBef>
                  <a:spcPct val="20000"/>
                </a:spcBef>
                <a:defRPr/>
              </a:pPr>
              <a:r>
                <a:rPr altLang="en-US" b="1" kern="0" lang="zh-CN">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3896" name="Oval 126"/>
            <p:cNvSpPr/>
            <p:nvPr/>
          </p:nvSpPr>
          <p:spPr>
            <a:xfrm>
              <a:off x="8199905" y="5476945"/>
              <a:ext cx="632713" cy="632966"/>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mtClean="0" spc="0" strike="noStrike" sz="1000" u="none">
                  <a:ln>
                    <a:noFill/>
                  </a:ln>
                  <a:solidFill>
                    <a:schemeClr val="bg1"/>
                  </a:solidFill>
                  <a:effectLst/>
                  <a:uLnTx/>
                  <a:uFillTx/>
                  <a:latin charset="-122" pitchFamily="34" typeface="微软雅黑"/>
                  <a:ea charset="-122" pitchFamily="34" typeface="微软雅黑"/>
                  <a:cs typeface="Roboto Bold"/>
                </a:rPr>
                <a:t>03</a:t>
              </a:r>
            </a:p>
          </p:txBody>
        </p:sp>
      </p:grpSp>
      <p:grpSp>
        <p:nvGrpSpPr>
          <p:cNvPr id="3897" name="Group 130"/>
          <p:cNvGrpSpPr/>
          <p:nvPr/>
        </p:nvGrpSpPr>
        <p:grpSpPr>
          <a:xfrm>
            <a:off x="5236851" y="2379960"/>
            <a:ext cx="2533096" cy="712788"/>
            <a:chOff x="8199905" y="4149080"/>
            <a:chExt cx="3376550" cy="950506"/>
          </a:xfrm>
        </p:grpSpPr>
        <p:sp>
          <p:nvSpPr>
            <p:cNvPr id="3898" name="Text Placeholder 2"/>
            <p:cNvSpPr txBox="1"/>
            <p:nvPr/>
          </p:nvSpPr>
          <p:spPr>
            <a:xfrm>
              <a:off x="8866477" y="4149080"/>
              <a:ext cx="2709978" cy="950506"/>
            </a:xfrm>
            <a:prstGeom prst="rect">
              <a:avLst/>
            </a:prstGeom>
          </p:spPr>
          <p:txBody>
            <a:bodyPr bIns="34290" lIns="68580" rIns="68580" tIns="34290">
              <a:normAutofit fontScale="700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3899" name="Oval 132"/>
            <p:cNvSpPr/>
            <p:nvPr/>
          </p:nvSpPr>
          <p:spPr>
            <a:xfrm>
              <a:off x="8199905" y="4252811"/>
              <a:ext cx="632713" cy="632964"/>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mtClean="0" spc="0" strike="noStrike" sz="1000" u="none">
                  <a:ln>
                    <a:noFill/>
                  </a:ln>
                  <a:solidFill>
                    <a:schemeClr val="bg1"/>
                  </a:solidFill>
                  <a:effectLst/>
                  <a:uLnTx/>
                  <a:uFillTx/>
                  <a:latin charset="-122" pitchFamily="34" typeface="微软雅黑"/>
                  <a:ea charset="-122" pitchFamily="34" typeface="微软雅黑"/>
                  <a:cs typeface="Roboto Bold"/>
                </a:rPr>
                <a:t>02</a:t>
              </a:r>
            </a:p>
          </p:txBody>
        </p:sp>
      </p:grpSp>
      <p:grpSp>
        <p:nvGrpSpPr>
          <p:cNvPr id="3900" name="Group 136"/>
          <p:cNvGrpSpPr/>
          <p:nvPr/>
        </p:nvGrpSpPr>
        <p:grpSpPr>
          <a:xfrm>
            <a:off x="5236851" y="1613198"/>
            <a:ext cx="2533096" cy="712787"/>
            <a:chOff x="8199905" y="3126566"/>
            <a:chExt cx="3376551" cy="950506"/>
          </a:xfrm>
        </p:grpSpPr>
        <p:sp>
          <p:nvSpPr>
            <p:cNvPr id="3901" name="Text Placeholder 2"/>
            <p:cNvSpPr txBox="1"/>
            <p:nvPr/>
          </p:nvSpPr>
          <p:spPr>
            <a:xfrm>
              <a:off x="8866476" y="3126566"/>
              <a:ext cx="2709980" cy="950506"/>
            </a:xfrm>
            <a:prstGeom prst="rect">
              <a:avLst/>
            </a:prstGeom>
          </p:spPr>
          <p:txBody>
            <a:bodyPr bIns="34290" lIns="68580" rIns="68580" tIns="34290">
              <a:normAutofit fontScale="70000" lnSpcReduction="20000"/>
            </a:bodyPr>
            <a:lstStyle>
              <a:lvl1pPr algn="l" defTabSz="914400" eaLnBrk="1" hangingPunct="1" indent="0" latinLnBrk="0" marL="0" rtl="0">
                <a:lnSpc>
                  <a:spcPct val="100000"/>
                </a:lnSpc>
                <a:spcBef>
                  <a:spcPts val="1000"/>
                </a:spcBef>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1pPr>
              <a:lvl2pPr algn="l" defTabSz="914400" eaLnBrk="1" hangingPunct="1" indent="0" latinLnBrk="0" marL="457200" rtl="0">
                <a:lnSpc>
                  <a:spcPct val="90000"/>
                </a:lnSpc>
                <a:spcBef>
                  <a:spcPts val="200"/>
                </a:spcBef>
                <a:spcAft>
                  <a:spcPts val="400"/>
                </a:spcAft>
                <a:buClr>
                  <a:schemeClr val="accent1"/>
                </a:buClr>
                <a:buSzPct val="80000"/>
                <a:buFont charset="0" pitchFamily="34" typeface="Corbel"/>
                <a:buNone/>
                <a:defRPr kern="1200" sz="1200">
                  <a:solidFill>
                    <a:schemeClr val="tx1"/>
                  </a:solidFill>
                  <a:latin charset="0" pitchFamily="2" typeface="Roboto"/>
                  <a:ea charset="0" pitchFamily="2" typeface="Roboto"/>
                  <a:cs typeface="+mn-cs"/>
                </a:defRPr>
              </a:lvl2pPr>
              <a:lvl3pPr algn="l" defTabSz="914400" eaLnBrk="1" hangingPunct="1" indent="0" latinLnBrk="0" marL="914400" rtl="0">
                <a:lnSpc>
                  <a:spcPct val="90000"/>
                </a:lnSpc>
                <a:spcBef>
                  <a:spcPts val="200"/>
                </a:spcBef>
                <a:spcAft>
                  <a:spcPts val="400"/>
                </a:spcAft>
                <a:buClr>
                  <a:schemeClr val="accent1"/>
                </a:buClr>
                <a:buSzPct val="80000"/>
                <a:buFont charset="0" pitchFamily="34" typeface="Corbel"/>
                <a:buNone/>
                <a:defRPr kern="1200" sz="1000">
                  <a:solidFill>
                    <a:schemeClr val="tx1"/>
                  </a:solidFill>
                  <a:latin charset="0" pitchFamily="2" typeface="Roboto"/>
                  <a:ea charset="0" pitchFamily="2" typeface="Roboto"/>
                  <a:cs typeface="+mn-cs"/>
                </a:defRPr>
              </a:lvl3pPr>
              <a:lvl4pPr algn="l" defTabSz="914400" eaLnBrk="1" hangingPunct="1" indent="0" latinLnBrk="0" marL="13716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4pPr>
              <a:lvl5pPr algn="l" defTabSz="914400" eaLnBrk="1" hangingPunct="1" indent="0" latinLnBrk="0" marL="1828800" rtl="0">
                <a:lnSpc>
                  <a:spcPct val="90000"/>
                </a:lnSpc>
                <a:spcBef>
                  <a:spcPts val="200"/>
                </a:spcBef>
                <a:spcAft>
                  <a:spcPts val="400"/>
                </a:spcAft>
                <a:buClr>
                  <a:schemeClr val="accent1"/>
                </a:buClr>
                <a:buSzPct val="80000"/>
                <a:buFont charset="0" pitchFamily="34" typeface="Corbel"/>
                <a:buNone/>
                <a:defRPr kern="1200" sz="900">
                  <a:solidFill>
                    <a:schemeClr val="tx1"/>
                  </a:solidFill>
                  <a:latin charset="0" pitchFamily="2" typeface="Roboto"/>
                  <a:ea charset="0" pitchFamily="2" typeface="Roboto"/>
                  <a:cs typeface="+mn-cs"/>
                </a:defRPr>
              </a:lvl5pPr>
              <a:lvl6pPr algn="l" defTabSz="914400" eaLnBrk="1" hangingPunct="1" indent="0" latinLnBrk="0" marL="22860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6pPr>
              <a:lvl7pPr algn="l" defTabSz="914400" eaLnBrk="1" hangingPunct="1" indent="0" latinLnBrk="0" marL="27432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7pPr>
              <a:lvl8pPr algn="l" defTabSz="914400" eaLnBrk="1" hangingPunct="1" indent="0" latinLnBrk="0" marL="32004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8pPr>
              <a:lvl9pPr algn="l" defTabSz="914400" eaLnBrk="1" hangingPunct="1" indent="0" latinLnBrk="0" marL="3657600" rtl="0">
                <a:lnSpc>
                  <a:spcPct val="90000"/>
                </a:lnSpc>
                <a:spcBef>
                  <a:spcPts val="200"/>
                </a:spcBef>
                <a:spcAft>
                  <a:spcPts val="400"/>
                </a:spcAft>
                <a:buClr>
                  <a:schemeClr val="accent1"/>
                </a:buClr>
                <a:buSzPct val="80000"/>
                <a:buFont charset="0" pitchFamily="34" typeface="Corbel"/>
                <a:buNone/>
                <a:defRPr kern="1200" sz="900">
                  <a:solidFill>
                    <a:schemeClr val="accent1"/>
                  </a:solidFill>
                  <a:latin typeface="+mn-lt"/>
                  <a:ea typeface="+mn-ea"/>
                  <a:cs typeface="+mn-cs"/>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a:t>
              </a:r>
            </a:p>
          </p:txBody>
        </p:sp>
        <p:sp>
          <p:nvSpPr>
            <p:cNvPr id="3902" name="Oval 138"/>
            <p:cNvSpPr/>
            <p:nvPr/>
          </p:nvSpPr>
          <p:spPr>
            <a:xfrm>
              <a:off x="8199905" y="3196424"/>
              <a:ext cx="632713" cy="632966"/>
            </a:xfrm>
            <a:prstGeom prst="ellipse">
              <a:avLst/>
            </a:prstGeom>
            <a:solidFill>
              <a:srgbClr val="AED30B"/>
            </a:solidFill>
            <a:ln algn="ctr" cap="flat" cmpd="sng" w="9525">
              <a:noFill/>
              <a:prstDash val="solid"/>
            </a:ln>
            <a:effectLst/>
          </p:spPr>
          <p:txBody>
            <a:bodyPr anchor="ctr"/>
            <a:lstStyle/>
            <a:p>
              <a:pPr algn="ctr" defTabSz="713232"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mtClean="0" spc="0" strike="noStrike" sz="1000" u="none">
                  <a:ln>
                    <a:noFill/>
                  </a:ln>
                  <a:solidFill>
                    <a:schemeClr val="bg1"/>
                  </a:solidFill>
                  <a:effectLst/>
                  <a:uLnTx/>
                  <a:uFillTx/>
                  <a:latin charset="-122" pitchFamily="34" typeface="微软雅黑"/>
                  <a:ea charset="-122" pitchFamily="34" typeface="微软雅黑"/>
                  <a:cs typeface="Roboto Bold"/>
                </a:rPr>
                <a:t>01</a:t>
              </a:r>
            </a:p>
          </p:txBody>
        </p:sp>
      </p:grpSp>
      <p:sp>
        <p:nvSpPr>
          <p:cNvPr id="40" name="TextBox 39"/>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8826276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1987"/>
                                        </p:tgtEl>
                                        <p:attrNameLst>
                                          <p:attrName>style.visibility</p:attrName>
                                        </p:attrNameLst>
                                      </p:cBhvr>
                                      <p:to>
                                        <p:strVal val="visible"/>
                                      </p:to>
                                    </p:set>
                                    <p:animEffect filter="wipe(down)" transition="in">
                                      <p:cBhvr>
                                        <p:cTn dur="500" id="7"/>
                                        <p:tgtEl>
                                          <p:spTgt spid="11987"/>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1986"/>
                                        </p:tgtEl>
                                        <p:attrNameLst>
                                          <p:attrName>style.visibility</p:attrName>
                                        </p:attrNameLst>
                                      </p:cBhvr>
                                      <p:to>
                                        <p:strVal val="visible"/>
                                      </p:to>
                                    </p:set>
                                    <p:animEffect filter="fade" transition="in">
                                      <p:cBhvr>
                                        <p:cTn dur="1000" id="11"/>
                                        <p:tgtEl>
                                          <p:spTgt spid="11986"/>
                                        </p:tgtEl>
                                      </p:cBhvr>
                                    </p:animEffect>
                                    <p:anim calcmode="lin" valueType="num">
                                      <p:cBhvr>
                                        <p:cTn dur="1000" fill="hold" id="12"/>
                                        <p:tgtEl>
                                          <p:spTgt spid="11986"/>
                                        </p:tgtEl>
                                        <p:attrNameLst>
                                          <p:attrName>ppt_x</p:attrName>
                                        </p:attrNameLst>
                                      </p:cBhvr>
                                      <p:tavLst>
                                        <p:tav tm="0">
                                          <p:val>
                                            <p:strVal val="#ppt_x"/>
                                          </p:val>
                                        </p:tav>
                                        <p:tav tm="100000">
                                          <p:val>
                                            <p:strVal val="#ppt_x"/>
                                          </p:val>
                                        </p:tav>
                                      </p:tavLst>
                                    </p:anim>
                                    <p:anim calcmode="lin" valueType="num">
                                      <p:cBhvr>
                                        <p:cTn dur="1000" fill="hold" id="13"/>
                                        <p:tgtEl>
                                          <p:spTgt spid="1198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11988"/>
                                        </p:tgtEl>
                                        <p:attrNameLst>
                                          <p:attrName>style.visibility</p:attrName>
                                        </p:attrNameLst>
                                      </p:cBhvr>
                                      <p:to>
                                        <p:strVal val="visible"/>
                                      </p:to>
                                    </p:set>
                                    <p:animEffect filter="wipe(down)" transition="in">
                                      <p:cBhvr>
                                        <p:cTn dur="500" id="17"/>
                                        <p:tgtEl>
                                          <p:spTgt spid="11988"/>
                                        </p:tgtEl>
                                      </p:cBhvr>
                                    </p:animEffect>
                                  </p:childTnLst>
                                </p:cTn>
                              </p:par>
                            </p:childTnLst>
                          </p:cTn>
                        </p:par>
                        <p:par>
                          <p:cTn fill="hold" id="18" nodeType="afterGroup">
                            <p:stCondLst>
                              <p:cond delay="2000"/>
                            </p:stCondLst>
                            <p:childTnLst>
                              <p:par>
                                <p:cTn fill="hold" grpId="0" id="19" nodeType="afterEffect" presetClass="entr" presetID="53" presetSubtype="0">
                                  <p:stCondLst>
                                    <p:cond delay="0"/>
                                  </p:stCondLst>
                                  <p:childTnLst>
                                    <p:set>
                                      <p:cBhvr>
                                        <p:cTn dur="1" fill="hold" id="20">
                                          <p:stCondLst>
                                            <p:cond delay="0"/>
                                          </p:stCondLst>
                                        </p:cTn>
                                        <p:tgtEl>
                                          <p:spTgt spid="11989"/>
                                        </p:tgtEl>
                                        <p:attrNameLst>
                                          <p:attrName>style.visibility</p:attrName>
                                        </p:attrNameLst>
                                      </p:cBhvr>
                                      <p:to>
                                        <p:strVal val="visible"/>
                                      </p:to>
                                    </p:set>
                                    <p:anim calcmode="lin" valueType="num">
                                      <p:cBhvr>
                                        <p:cTn dur="500" fill="hold" id="21"/>
                                        <p:tgtEl>
                                          <p:spTgt spid="11989"/>
                                        </p:tgtEl>
                                        <p:attrNameLst>
                                          <p:attrName>ppt_w</p:attrName>
                                        </p:attrNameLst>
                                      </p:cBhvr>
                                      <p:tavLst>
                                        <p:tav tm="0">
                                          <p:val>
                                            <p:fltVal val="0"/>
                                          </p:val>
                                        </p:tav>
                                        <p:tav tm="100000">
                                          <p:val>
                                            <p:strVal val="#ppt_w"/>
                                          </p:val>
                                        </p:tav>
                                      </p:tavLst>
                                    </p:anim>
                                    <p:anim calcmode="lin" valueType="num">
                                      <p:cBhvr>
                                        <p:cTn dur="500" fill="hold" id="22"/>
                                        <p:tgtEl>
                                          <p:spTgt spid="11989"/>
                                        </p:tgtEl>
                                        <p:attrNameLst>
                                          <p:attrName>ppt_h</p:attrName>
                                        </p:attrNameLst>
                                      </p:cBhvr>
                                      <p:tavLst>
                                        <p:tav tm="0">
                                          <p:val>
                                            <p:fltVal val="0"/>
                                          </p:val>
                                        </p:tav>
                                        <p:tav tm="100000">
                                          <p:val>
                                            <p:strVal val="#ppt_h"/>
                                          </p:val>
                                        </p:tav>
                                      </p:tavLst>
                                    </p:anim>
                                    <p:animEffect filter="fade" transition="in">
                                      <p:cBhvr>
                                        <p:cTn dur="500" id="23"/>
                                        <p:tgtEl>
                                          <p:spTgt spid="11989"/>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3900"/>
                                        </p:tgtEl>
                                        <p:attrNameLst>
                                          <p:attrName>style.visibility</p:attrName>
                                        </p:attrNameLst>
                                      </p:cBhvr>
                                      <p:to>
                                        <p:strVal val="visible"/>
                                      </p:to>
                                    </p:set>
                                    <p:animEffect filter="fade" transition="in">
                                      <p:cBhvr>
                                        <p:cTn dur="500" id="27"/>
                                        <p:tgtEl>
                                          <p:spTgt spid="3900"/>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3897"/>
                                        </p:tgtEl>
                                        <p:attrNameLst>
                                          <p:attrName>style.visibility</p:attrName>
                                        </p:attrNameLst>
                                      </p:cBhvr>
                                      <p:to>
                                        <p:strVal val="visible"/>
                                      </p:to>
                                    </p:set>
                                    <p:animEffect filter="fade" transition="in">
                                      <p:cBhvr>
                                        <p:cTn dur="500" id="31"/>
                                        <p:tgtEl>
                                          <p:spTgt spid="3897"/>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3894"/>
                                        </p:tgtEl>
                                        <p:attrNameLst>
                                          <p:attrName>style.visibility</p:attrName>
                                        </p:attrNameLst>
                                      </p:cBhvr>
                                      <p:to>
                                        <p:strVal val="visible"/>
                                      </p:to>
                                    </p:set>
                                    <p:animEffect filter="fade" transition="in">
                                      <p:cBhvr>
                                        <p:cTn dur="500" id="35"/>
                                        <p:tgtEl>
                                          <p:spTgt spid="38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89"/>
      <p:bldGraphic grpId="0" spid="11988">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00620" y="2590249"/>
            <a:ext cx="8203895" cy="328532"/>
            <a:chOff x="534438" y="3368953"/>
            <a:chExt cx="10944224" cy="438144"/>
          </a:xfrm>
          <a:solidFill>
            <a:srgbClr val="AED30B"/>
          </a:solidFill>
        </p:grpSpPr>
        <p:sp>
          <p:nvSpPr>
            <p:cNvPr id="3" name="矩形 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nvGrpSpPr>
            <p:cNvPr id="4" name="组合 3"/>
            <p:cNvGrpSpPr/>
            <p:nvPr/>
          </p:nvGrpSpPr>
          <p:grpSpPr>
            <a:xfrm>
              <a:off x="534438" y="3368953"/>
              <a:ext cx="10944224" cy="438144"/>
              <a:chOff x="623889" y="3209929"/>
              <a:chExt cx="10944224" cy="438144"/>
            </a:xfrm>
            <a:grpFill/>
          </p:grpSpPr>
          <p:sp>
            <p:nvSpPr>
              <p:cNvPr id="5" name="矩形 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6" name="矩形 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7" name="矩形 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8" name="矩形 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9" name="矩形 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0" name="矩形 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1" name="等腰三角形 1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grpSp>
      <p:cxnSp>
        <p:nvCxnSpPr>
          <p:cNvPr id="12" name="肘形连接符 11"/>
          <p:cNvCxnSpPr>
            <a:stCxn id="14" idx="3"/>
            <a:endCxn id="17" idx="1"/>
          </p:cNvCxnSpPr>
          <p:nvPr/>
        </p:nvCxnSpPr>
        <p:spPr>
          <a:xfrm flipH="1" flipV="1" rot="5400000">
            <a:off x="810374" y="2110989"/>
            <a:ext cx="564557" cy="218547"/>
          </a:xfrm>
          <a:prstGeom prst="bentConnector2">
            <a:avLst/>
          </a:prstGeom>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64831" y="2502541"/>
            <a:ext cx="437095" cy="507177"/>
            <a:chOff x="1109756" y="3090803"/>
            <a:chExt cx="583096" cy="676392"/>
          </a:xfrm>
          <a:solidFill>
            <a:srgbClr val="AED30B"/>
          </a:solidFill>
        </p:grpSpPr>
        <p:sp>
          <p:nvSpPr>
            <p:cNvPr id="14" name="六边形 1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15" name="文本框 64"/>
            <p:cNvSpPr txBox="1"/>
            <p:nvPr/>
          </p:nvSpPr>
          <p:spPr>
            <a:xfrm>
              <a:off x="1115001" y="3298193"/>
              <a:ext cx="577851"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4月份</a:t>
              </a:r>
            </a:p>
          </p:txBody>
        </p:sp>
      </p:grpSp>
      <p:grpSp>
        <p:nvGrpSpPr>
          <p:cNvPr id="16" name="组合 15"/>
          <p:cNvGrpSpPr/>
          <p:nvPr/>
        </p:nvGrpSpPr>
        <p:grpSpPr>
          <a:xfrm>
            <a:off x="1201925" y="1609462"/>
            <a:ext cx="1059449" cy="657044"/>
            <a:chOff x="1853741" y="1952625"/>
            <a:chExt cx="1413335" cy="876262"/>
          </a:xfrm>
          <a:noFill/>
        </p:grpSpPr>
        <p:sp>
          <p:nvSpPr>
            <p:cNvPr id="17" name="矩形 1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srgbClr val="92D050"/>
                </a:solidFill>
              </a:endParaRPr>
            </a:p>
          </p:txBody>
        </p:sp>
        <p:sp>
          <p:nvSpPr>
            <p:cNvPr id="18" name="文本框 66"/>
            <p:cNvSpPr txBox="1"/>
            <p:nvPr/>
          </p:nvSpPr>
          <p:spPr>
            <a:xfrm>
              <a:off x="1853742" y="2036058"/>
              <a:ext cx="1413334" cy="670716"/>
            </a:xfrm>
            <a:prstGeom prst="rect">
              <a:avLst/>
            </a:prstGeom>
            <a:grpFill/>
          </p:spPr>
          <p:txBody>
            <a:bodyPr rtlCol="0" wrap="square">
              <a:spAutoFit/>
            </a:bodyPr>
            <a:lstStyle/>
            <a:p>
              <a:pPr algn="just"/>
              <a:r>
                <a:rPr altLang="en-US" lang="zh-CN" smtClean="0" sz="900">
                  <a:solidFill>
                    <a:srgbClr val="92D050"/>
                  </a:solidFill>
                  <a:latin charset="-122" pitchFamily="34" typeface="微软雅黑"/>
                  <a:ea charset="-122" pitchFamily="34" typeface="微软雅黑"/>
                </a:rPr>
                <a:t>在这里添加你的文字，语言描述尽量简洁生动。</a:t>
              </a:r>
            </a:p>
          </p:txBody>
        </p:sp>
      </p:grpSp>
      <p:cxnSp>
        <p:nvCxnSpPr>
          <p:cNvPr id="19" name="肘形连接符 18"/>
          <p:cNvCxnSpPr>
            <a:stCxn id="21" idx="3"/>
            <a:endCxn id="24" idx="1"/>
          </p:cNvCxnSpPr>
          <p:nvPr/>
        </p:nvCxnSpPr>
        <p:spPr>
          <a:xfrm flipH="1" flipV="1" rot="5400000">
            <a:off x="2744660" y="2110989"/>
            <a:ext cx="564557" cy="218547"/>
          </a:xfrm>
          <a:prstGeom prst="bentConnector2">
            <a:avLst/>
          </a:prstGeom>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699117" y="2502541"/>
            <a:ext cx="437095" cy="507177"/>
            <a:chOff x="1109756" y="3090803"/>
            <a:chExt cx="583096" cy="676392"/>
          </a:xfrm>
          <a:solidFill>
            <a:srgbClr val="AED30B"/>
          </a:solidFill>
        </p:grpSpPr>
        <p:sp>
          <p:nvSpPr>
            <p:cNvPr id="21" name="六边形 2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22" name="文本框 72"/>
            <p:cNvSpPr txBox="1"/>
            <p:nvPr/>
          </p:nvSpPr>
          <p:spPr>
            <a:xfrm>
              <a:off x="1115001" y="3298193"/>
              <a:ext cx="577851"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6月份</a:t>
              </a:r>
            </a:p>
          </p:txBody>
        </p:sp>
      </p:grpSp>
      <p:grpSp>
        <p:nvGrpSpPr>
          <p:cNvPr id="23" name="组合 22"/>
          <p:cNvGrpSpPr/>
          <p:nvPr/>
        </p:nvGrpSpPr>
        <p:grpSpPr>
          <a:xfrm>
            <a:off x="3136212" y="1609462"/>
            <a:ext cx="1059449" cy="720937"/>
            <a:chOff x="1853741" y="1952625"/>
            <a:chExt cx="1413335" cy="961472"/>
          </a:xfrm>
          <a:noFill/>
        </p:grpSpPr>
        <p:sp>
          <p:nvSpPr>
            <p:cNvPr id="24" name="矩形 2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srgbClr val="92D050"/>
                </a:solidFill>
              </a:endParaRPr>
            </a:p>
          </p:txBody>
        </p:sp>
        <p:sp>
          <p:nvSpPr>
            <p:cNvPr id="25" name="文本框 75"/>
            <p:cNvSpPr txBox="1"/>
            <p:nvPr/>
          </p:nvSpPr>
          <p:spPr>
            <a:xfrm>
              <a:off x="1853742" y="2052124"/>
              <a:ext cx="1413334" cy="670715"/>
            </a:xfrm>
            <a:prstGeom prst="rect">
              <a:avLst/>
            </a:prstGeom>
            <a:grpFill/>
          </p:spPr>
          <p:txBody>
            <a:bodyPr rtlCol="0" wrap="square">
              <a:spAutoFit/>
            </a:bodyPr>
            <a:lstStyle>
              <a:defPPr>
                <a:defRPr lang="zh-CN"/>
              </a:defPPr>
              <a:lvl1pPr algn="just">
                <a:defRPr sz="1200">
                  <a:solidFill>
                    <a:schemeClr val="bg1"/>
                  </a:solidFill>
                  <a:latin charset="-122" pitchFamily="34" typeface="微软雅黑"/>
                  <a:ea charset="-122" pitchFamily="34" typeface="微软雅黑"/>
                </a:defRPr>
              </a:lvl1pPr>
            </a:lstStyle>
            <a:p>
              <a:r>
                <a:rPr altLang="en-US" lang="zh-CN" smtClean="0" sz="900">
                  <a:solidFill>
                    <a:srgbClr val="92D050"/>
                  </a:solidFill>
                </a:rPr>
                <a:t>在这里添加你的文字，语言描述尽量简洁生动。</a:t>
              </a:r>
            </a:p>
          </p:txBody>
        </p:sp>
      </p:grpSp>
      <p:cxnSp>
        <p:nvCxnSpPr>
          <p:cNvPr id="26" name="肘形连接符 25"/>
          <p:cNvCxnSpPr>
            <a:stCxn id="28" idx="3"/>
            <a:endCxn id="31" idx="1"/>
          </p:cNvCxnSpPr>
          <p:nvPr/>
        </p:nvCxnSpPr>
        <p:spPr>
          <a:xfrm flipH="1" flipV="1" rot="5400000">
            <a:off x="4678947" y="2110989"/>
            <a:ext cx="564557" cy="218547"/>
          </a:xfrm>
          <a:prstGeom prst="bentConnector2">
            <a:avLst/>
          </a:prstGeom>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633404" y="2502541"/>
            <a:ext cx="437095" cy="507177"/>
            <a:chOff x="1109756" y="3090803"/>
            <a:chExt cx="583096" cy="676392"/>
          </a:xfrm>
          <a:solidFill>
            <a:srgbClr val="AED30B"/>
          </a:solidFill>
        </p:grpSpPr>
        <p:sp>
          <p:nvSpPr>
            <p:cNvPr id="28" name="六边形 2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29" name="文本框 79"/>
            <p:cNvSpPr txBox="1"/>
            <p:nvPr/>
          </p:nvSpPr>
          <p:spPr>
            <a:xfrm>
              <a:off x="1115000" y="3298193"/>
              <a:ext cx="577851"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8月份</a:t>
              </a:r>
            </a:p>
          </p:txBody>
        </p:sp>
      </p:grpSp>
      <p:grpSp>
        <p:nvGrpSpPr>
          <p:cNvPr id="30" name="组合 29"/>
          <p:cNvGrpSpPr/>
          <p:nvPr/>
        </p:nvGrpSpPr>
        <p:grpSpPr>
          <a:xfrm>
            <a:off x="5070499" y="1609464"/>
            <a:ext cx="1059449" cy="657045"/>
            <a:chOff x="1853741" y="1952625"/>
            <a:chExt cx="1413335" cy="876262"/>
          </a:xfrm>
          <a:noFill/>
        </p:grpSpPr>
        <p:sp>
          <p:nvSpPr>
            <p:cNvPr id="31" name="矩形 3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srgbClr val="92D050"/>
                </a:solidFill>
              </a:endParaRPr>
            </a:p>
          </p:txBody>
        </p:sp>
        <p:sp>
          <p:nvSpPr>
            <p:cNvPr id="32" name="文本框 82"/>
            <p:cNvSpPr txBox="1"/>
            <p:nvPr/>
          </p:nvSpPr>
          <p:spPr>
            <a:xfrm>
              <a:off x="1853742" y="2052123"/>
              <a:ext cx="1413334" cy="67071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mtClean="0" sz="900">
                  <a:solidFill>
                    <a:srgbClr val="92D050"/>
                  </a:solidFill>
                </a:rPr>
                <a:t>在这里添加你的文字，语言描述尽量简洁生动。</a:t>
              </a:r>
            </a:p>
          </p:txBody>
        </p:sp>
      </p:grpSp>
      <p:cxnSp>
        <p:nvCxnSpPr>
          <p:cNvPr id="33" name="肘形连接符 32"/>
          <p:cNvCxnSpPr>
            <a:stCxn id="35" idx="3"/>
            <a:endCxn id="38" idx="1"/>
          </p:cNvCxnSpPr>
          <p:nvPr/>
        </p:nvCxnSpPr>
        <p:spPr>
          <a:xfrm flipH="1" flipV="1" rot="5400000">
            <a:off x="6613233" y="2110989"/>
            <a:ext cx="564557" cy="218547"/>
          </a:xfrm>
          <a:prstGeom prst="bentConnector2">
            <a:avLst/>
          </a:prstGeom>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6515204" y="2502541"/>
            <a:ext cx="539779" cy="507177"/>
            <a:chOff x="1039738" y="3090803"/>
            <a:chExt cx="720080" cy="676392"/>
          </a:xfrm>
          <a:solidFill>
            <a:srgbClr val="AED30B"/>
          </a:solidFill>
        </p:grpSpPr>
        <p:sp>
          <p:nvSpPr>
            <p:cNvPr id="35" name="六边形 3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36" name="文本框 86"/>
            <p:cNvSpPr txBox="1"/>
            <p:nvPr/>
          </p:nvSpPr>
          <p:spPr>
            <a:xfrm>
              <a:off x="1039738" y="3298193"/>
              <a:ext cx="720080"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10月份</a:t>
              </a:r>
            </a:p>
          </p:txBody>
        </p:sp>
      </p:grpSp>
      <p:grpSp>
        <p:nvGrpSpPr>
          <p:cNvPr id="37" name="组合 36"/>
          <p:cNvGrpSpPr/>
          <p:nvPr/>
        </p:nvGrpSpPr>
        <p:grpSpPr>
          <a:xfrm>
            <a:off x="7004786" y="1609464"/>
            <a:ext cx="1059449" cy="657045"/>
            <a:chOff x="1853741" y="1952625"/>
            <a:chExt cx="1413335" cy="876262"/>
          </a:xfrm>
          <a:noFill/>
        </p:grpSpPr>
        <p:sp>
          <p:nvSpPr>
            <p:cNvPr id="38" name="矩形 3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srgbClr val="92D050"/>
                </a:solidFill>
              </a:endParaRPr>
            </a:p>
          </p:txBody>
        </p:sp>
        <p:sp>
          <p:nvSpPr>
            <p:cNvPr id="39" name="文本框 89"/>
            <p:cNvSpPr txBox="1"/>
            <p:nvPr/>
          </p:nvSpPr>
          <p:spPr>
            <a:xfrm>
              <a:off x="1853742" y="2063565"/>
              <a:ext cx="1413334" cy="67071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mtClean="0" sz="900">
                  <a:solidFill>
                    <a:srgbClr val="92D050"/>
                  </a:solidFill>
                </a:rPr>
                <a:t>在这里添加你的文字，语言描述尽量简洁生动。</a:t>
              </a:r>
            </a:p>
          </p:txBody>
        </p:sp>
      </p:grpSp>
      <p:cxnSp>
        <p:nvCxnSpPr>
          <p:cNvPr id="40" name="肘形连接符 39"/>
          <p:cNvCxnSpPr>
            <a:stCxn id="42" idx="0"/>
            <a:endCxn id="45" idx="1"/>
          </p:cNvCxnSpPr>
          <p:nvPr/>
        </p:nvCxnSpPr>
        <p:spPr>
          <a:xfrm flipH="1" rot="16200000">
            <a:off x="1758965" y="3201274"/>
            <a:ext cx="601659" cy="218547"/>
          </a:xfrm>
          <a:prstGeom prst="bentConnector2">
            <a:avLst/>
          </a:prstGeom>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731973" y="2502541"/>
            <a:ext cx="437095" cy="507177"/>
            <a:chOff x="1109756" y="3090803"/>
            <a:chExt cx="583096" cy="676392"/>
          </a:xfrm>
          <a:solidFill>
            <a:srgbClr val="AED30B"/>
          </a:solidFill>
        </p:grpSpPr>
        <p:sp>
          <p:nvSpPr>
            <p:cNvPr id="42" name="六边形 4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43" name="文本框 93"/>
            <p:cNvSpPr txBox="1"/>
            <p:nvPr/>
          </p:nvSpPr>
          <p:spPr>
            <a:xfrm>
              <a:off x="1115001" y="3298193"/>
              <a:ext cx="577851"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5月份</a:t>
              </a:r>
            </a:p>
          </p:txBody>
        </p:sp>
      </p:grpSp>
      <p:grpSp>
        <p:nvGrpSpPr>
          <p:cNvPr id="44" name="组合 43"/>
          <p:cNvGrpSpPr/>
          <p:nvPr/>
        </p:nvGrpSpPr>
        <p:grpSpPr>
          <a:xfrm>
            <a:off x="2169069" y="3282857"/>
            <a:ext cx="1059449" cy="657045"/>
            <a:chOff x="1853741" y="1952625"/>
            <a:chExt cx="1413335" cy="876262"/>
          </a:xfrm>
          <a:noFill/>
        </p:grpSpPr>
        <p:sp>
          <p:nvSpPr>
            <p:cNvPr id="45" name="矩形 4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endParaRPr altLang="en-US" lang="zh-CN" sz="900">
                <a:solidFill>
                  <a:srgbClr val="92D050"/>
                </a:solidFill>
              </a:endParaRPr>
            </a:p>
          </p:txBody>
        </p:sp>
        <p:sp>
          <p:nvSpPr>
            <p:cNvPr id="46" name="文本框 96"/>
            <p:cNvSpPr txBox="1"/>
            <p:nvPr/>
          </p:nvSpPr>
          <p:spPr>
            <a:xfrm>
              <a:off x="1853742" y="2058671"/>
              <a:ext cx="1413334" cy="670715"/>
            </a:xfrm>
            <a:prstGeom prst="rect">
              <a:avLst/>
            </a:prstGeom>
            <a:grpFill/>
          </p:spPr>
          <p:txBody>
            <a:bodyPr anchor="b"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mtClean="0" sz="900">
                  <a:solidFill>
                    <a:srgbClr val="92D050"/>
                  </a:solidFill>
                </a:rPr>
                <a:t>在这里添加你的文字，语言描述尽量简洁生动。</a:t>
              </a:r>
            </a:p>
          </p:txBody>
        </p:sp>
      </p:grpSp>
      <p:cxnSp>
        <p:nvCxnSpPr>
          <p:cNvPr id="47" name="肘形连接符 46"/>
          <p:cNvCxnSpPr>
            <a:stCxn id="49" idx="0"/>
            <a:endCxn id="52" idx="1"/>
          </p:cNvCxnSpPr>
          <p:nvPr/>
        </p:nvCxnSpPr>
        <p:spPr>
          <a:xfrm flipH="1" rot="16200000">
            <a:off x="3693251" y="3201274"/>
            <a:ext cx="601659" cy="218547"/>
          </a:xfrm>
          <a:prstGeom prst="bentConnector2">
            <a:avLst/>
          </a:prstGeom>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666260" y="2502541"/>
            <a:ext cx="437095" cy="507177"/>
            <a:chOff x="1109756" y="3090803"/>
            <a:chExt cx="583096" cy="676392"/>
          </a:xfrm>
          <a:solidFill>
            <a:srgbClr val="AED30B"/>
          </a:solidFill>
        </p:grpSpPr>
        <p:sp>
          <p:nvSpPr>
            <p:cNvPr id="49" name="六边形 4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50" name="文本框 101"/>
            <p:cNvSpPr txBox="1"/>
            <p:nvPr/>
          </p:nvSpPr>
          <p:spPr>
            <a:xfrm>
              <a:off x="1115000" y="3298193"/>
              <a:ext cx="577851"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7月份</a:t>
              </a:r>
            </a:p>
          </p:txBody>
        </p:sp>
      </p:grpSp>
      <p:grpSp>
        <p:nvGrpSpPr>
          <p:cNvPr id="51" name="组合 50"/>
          <p:cNvGrpSpPr/>
          <p:nvPr/>
        </p:nvGrpSpPr>
        <p:grpSpPr>
          <a:xfrm>
            <a:off x="4103356" y="3282857"/>
            <a:ext cx="1059449" cy="657045"/>
            <a:chOff x="1853741" y="1952625"/>
            <a:chExt cx="1413335" cy="876262"/>
          </a:xfrm>
          <a:noFill/>
        </p:grpSpPr>
        <p:sp>
          <p:nvSpPr>
            <p:cNvPr id="52" name="矩形 5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endParaRPr altLang="en-US" lang="zh-CN" sz="900">
                <a:solidFill>
                  <a:srgbClr val="92D050"/>
                </a:solidFill>
              </a:endParaRPr>
            </a:p>
          </p:txBody>
        </p:sp>
        <p:sp>
          <p:nvSpPr>
            <p:cNvPr id="53" name="文本框 104"/>
            <p:cNvSpPr txBox="1"/>
            <p:nvPr/>
          </p:nvSpPr>
          <p:spPr>
            <a:xfrm>
              <a:off x="1853742" y="2058674"/>
              <a:ext cx="1413334" cy="670715"/>
            </a:xfrm>
            <a:prstGeom prst="rect">
              <a:avLst/>
            </a:prstGeom>
            <a:grpFill/>
          </p:spPr>
          <p:txBody>
            <a:bodyPr anchor="b"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mtClean="0" sz="900">
                  <a:solidFill>
                    <a:srgbClr val="92D050"/>
                  </a:solidFill>
                </a:rPr>
                <a:t>在这里添加你的文字，语言描述尽量简洁生动。</a:t>
              </a:r>
            </a:p>
          </p:txBody>
        </p:sp>
      </p:grpSp>
      <p:cxnSp>
        <p:nvCxnSpPr>
          <p:cNvPr id="54" name="肘形连接符 53"/>
          <p:cNvCxnSpPr>
            <a:stCxn id="56" idx="0"/>
            <a:endCxn id="59" idx="1"/>
          </p:cNvCxnSpPr>
          <p:nvPr/>
        </p:nvCxnSpPr>
        <p:spPr>
          <a:xfrm flipH="1" rot="16200000">
            <a:off x="5627538" y="3201274"/>
            <a:ext cx="601659" cy="218547"/>
          </a:xfrm>
          <a:prstGeom prst="bentConnector2">
            <a:avLst/>
          </a:prstGeom>
          <a:ln>
            <a:solidFill>
              <a:srgbClr val="AED30B"/>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5600547" y="2502541"/>
            <a:ext cx="437095" cy="507177"/>
            <a:chOff x="1109756" y="3090803"/>
            <a:chExt cx="583096" cy="676392"/>
          </a:xfrm>
          <a:solidFill>
            <a:srgbClr val="AED30B"/>
          </a:solidFill>
        </p:grpSpPr>
        <p:sp>
          <p:nvSpPr>
            <p:cNvPr id="56" name="六边形 5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57" name="文本框 108"/>
            <p:cNvSpPr txBox="1"/>
            <p:nvPr/>
          </p:nvSpPr>
          <p:spPr>
            <a:xfrm>
              <a:off x="1115001" y="3298193"/>
              <a:ext cx="577851"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9月份</a:t>
              </a:r>
            </a:p>
          </p:txBody>
        </p:sp>
      </p:grpSp>
      <p:grpSp>
        <p:nvGrpSpPr>
          <p:cNvPr id="58" name="组合 57"/>
          <p:cNvGrpSpPr/>
          <p:nvPr/>
        </p:nvGrpSpPr>
        <p:grpSpPr>
          <a:xfrm>
            <a:off x="6037642" y="3282857"/>
            <a:ext cx="1059449" cy="657045"/>
            <a:chOff x="1853741" y="1952625"/>
            <a:chExt cx="1413335" cy="876262"/>
          </a:xfrm>
          <a:noFill/>
        </p:grpSpPr>
        <p:sp>
          <p:nvSpPr>
            <p:cNvPr id="59" name="矩形 5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srgbClr val="92D050"/>
                </a:solidFill>
              </a:endParaRPr>
            </a:p>
          </p:txBody>
        </p:sp>
        <p:sp>
          <p:nvSpPr>
            <p:cNvPr id="60" name="文本框 111"/>
            <p:cNvSpPr txBox="1"/>
            <p:nvPr/>
          </p:nvSpPr>
          <p:spPr>
            <a:xfrm>
              <a:off x="1853742" y="2052122"/>
              <a:ext cx="1413334" cy="670715"/>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itchFamily="34" typeface="微软雅黑"/>
                  <a:ea charset="-122" pitchFamily="34" typeface="微软雅黑"/>
                </a:defRPr>
              </a:lvl1pPr>
            </a:lstStyle>
            <a:p>
              <a:r>
                <a:rPr altLang="en-US" lang="zh-CN" smtClean="0" sz="900">
                  <a:solidFill>
                    <a:srgbClr val="92D050"/>
                  </a:solidFill>
                </a:rPr>
                <a:t>在这里添加你的文字，语言描述尽量简洁生动。</a:t>
              </a:r>
            </a:p>
          </p:txBody>
        </p:sp>
      </p:grpSp>
      <p:grpSp>
        <p:nvGrpSpPr>
          <p:cNvPr id="61" name="组合 60"/>
          <p:cNvGrpSpPr/>
          <p:nvPr/>
        </p:nvGrpSpPr>
        <p:grpSpPr>
          <a:xfrm>
            <a:off x="7486806" y="2502541"/>
            <a:ext cx="511355" cy="507177"/>
            <a:chOff x="1045689" y="3090803"/>
            <a:chExt cx="682162" cy="676392"/>
          </a:xfrm>
          <a:solidFill>
            <a:srgbClr val="AED30B"/>
          </a:solidFill>
        </p:grpSpPr>
        <p:sp>
          <p:nvSpPr>
            <p:cNvPr id="62" name="六边形 6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bg1"/>
                </a:solidFill>
              </a:endParaRPr>
            </a:p>
          </p:txBody>
        </p:sp>
        <p:sp>
          <p:nvSpPr>
            <p:cNvPr id="63" name="文本框 114"/>
            <p:cNvSpPr txBox="1"/>
            <p:nvPr/>
          </p:nvSpPr>
          <p:spPr>
            <a:xfrm>
              <a:off x="1045690" y="3298193"/>
              <a:ext cx="682162" cy="264221"/>
            </a:xfrm>
            <a:prstGeom prst="rect">
              <a:avLst/>
            </a:prstGeom>
            <a:noFill/>
          </p:spPr>
          <p:txBody>
            <a:bodyPr rtlCol="0" wrap="square">
              <a:spAutoFit/>
            </a:bodyPr>
            <a:lstStyle/>
            <a:p>
              <a:pPr algn="ctr"/>
              <a:r>
                <a:rPr altLang="zh-CN" lang="en-US" sz="700">
                  <a:solidFill>
                    <a:schemeClr val="bg1"/>
                  </a:solidFill>
                  <a:latin charset="-122" pitchFamily="34" typeface="微软雅黑"/>
                  <a:ea charset="-122" pitchFamily="34" typeface="微软雅黑"/>
                </a:rPr>
                <a:t>11月份</a:t>
              </a:r>
            </a:p>
          </p:txBody>
        </p:sp>
      </p:grpSp>
      <p:sp>
        <p:nvSpPr>
          <p:cNvPr id="64" name="TextBox 63"/>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5538176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2"/>
                                        </p:tgtEl>
                                        <p:attrNameLst>
                                          <p:attrName>style.visibility</p:attrName>
                                        </p:attrNameLst>
                                      </p:cBhvr>
                                      <p:to>
                                        <p:strVal val="visible"/>
                                      </p:to>
                                    </p:set>
                                    <p:animEffect filter="wipe(down)"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41"/>
                                        </p:tgtEl>
                                        <p:attrNameLst>
                                          <p:attrName>style.visibility</p:attrName>
                                        </p:attrNameLst>
                                      </p:cBhvr>
                                      <p:to>
                                        <p:strVal val="visible"/>
                                      </p:to>
                                    </p:set>
                                    <p:animEffect filter="fade" transition="in">
                                      <p:cBhvr>
                                        <p:cTn dur="500" id="23"/>
                                        <p:tgtEl>
                                          <p:spTgt spid="41"/>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40"/>
                                        </p:tgtEl>
                                        <p:attrNameLst>
                                          <p:attrName>style.visibility</p:attrName>
                                        </p:attrNameLst>
                                      </p:cBhvr>
                                      <p:to>
                                        <p:strVal val="visible"/>
                                      </p:to>
                                    </p:set>
                                    <p:animEffect filter="wipe(up)" transition="in">
                                      <p:cBhvr>
                                        <p:cTn dur="500" id="27"/>
                                        <p:tgtEl>
                                          <p:spTgt spid="40"/>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44"/>
                                        </p:tgtEl>
                                        <p:attrNameLst>
                                          <p:attrName>style.visibility</p:attrName>
                                        </p:attrNameLst>
                                      </p:cBhvr>
                                      <p:to>
                                        <p:strVal val="visible"/>
                                      </p:to>
                                    </p:set>
                                    <p:animEffect filter="wipe(left)" transition="in">
                                      <p:cBhvr>
                                        <p:cTn dur="500" id="31"/>
                                        <p:tgtEl>
                                          <p:spTgt spid="44"/>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500" id="35"/>
                                        <p:tgtEl>
                                          <p:spTgt spid="20"/>
                                        </p:tgtEl>
                                      </p:cBhvr>
                                    </p:animEffect>
                                  </p:childTnLst>
                                </p:cTn>
                              </p:par>
                            </p:childTnLst>
                          </p:cTn>
                        </p:par>
                        <p:par>
                          <p:cTn fill="hold" id="36" nodeType="afterGroup">
                            <p:stCondLst>
                              <p:cond delay="4000"/>
                            </p:stCondLst>
                            <p:childTnLst>
                              <p:par>
                                <p:cTn fill="hold" id="37" nodeType="afterEffect" presetClass="entr" presetID="22" presetSubtype="4">
                                  <p:stCondLst>
                                    <p:cond delay="0"/>
                                  </p:stCondLst>
                                  <p:childTnLst>
                                    <p:set>
                                      <p:cBhvr>
                                        <p:cTn dur="1" fill="hold" id="38">
                                          <p:stCondLst>
                                            <p:cond delay="0"/>
                                          </p:stCondLst>
                                        </p:cTn>
                                        <p:tgtEl>
                                          <p:spTgt spid="19"/>
                                        </p:tgtEl>
                                        <p:attrNameLst>
                                          <p:attrName>style.visibility</p:attrName>
                                        </p:attrNameLst>
                                      </p:cBhvr>
                                      <p:to>
                                        <p:strVal val="visible"/>
                                      </p:to>
                                    </p:set>
                                    <p:animEffect filter="wipe(down)" transition="in">
                                      <p:cBhvr>
                                        <p:cTn dur="500" id="39"/>
                                        <p:tgtEl>
                                          <p:spTgt spid="19"/>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23"/>
                                        </p:tgtEl>
                                        <p:attrNameLst>
                                          <p:attrName>style.visibility</p:attrName>
                                        </p:attrNameLst>
                                      </p:cBhvr>
                                      <p:to>
                                        <p:strVal val="visible"/>
                                      </p:to>
                                    </p:set>
                                    <p:animEffect filter="wipe(left)" transition="in">
                                      <p:cBhvr>
                                        <p:cTn dur="500" id="43"/>
                                        <p:tgtEl>
                                          <p:spTgt spid="23"/>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48"/>
                                        </p:tgtEl>
                                        <p:attrNameLst>
                                          <p:attrName>style.visibility</p:attrName>
                                        </p:attrNameLst>
                                      </p:cBhvr>
                                      <p:to>
                                        <p:strVal val="visible"/>
                                      </p:to>
                                    </p:set>
                                    <p:animEffect filter="fade" transition="in">
                                      <p:cBhvr>
                                        <p:cTn dur="500" id="47"/>
                                        <p:tgtEl>
                                          <p:spTgt spid="48"/>
                                        </p:tgtEl>
                                      </p:cBhvr>
                                    </p:animEffect>
                                  </p:childTnLst>
                                </p:cTn>
                              </p:par>
                            </p:childTnLst>
                          </p:cTn>
                        </p:par>
                        <p:par>
                          <p:cTn fill="hold" id="48" nodeType="afterGroup">
                            <p:stCondLst>
                              <p:cond delay="5500"/>
                            </p:stCondLst>
                            <p:childTnLst>
                              <p:par>
                                <p:cTn fill="hold" id="49" nodeType="afterEffect" presetClass="entr" presetID="22" presetSubtype="1">
                                  <p:stCondLst>
                                    <p:cond delay="0"/>
                                  </p:stCondLst>
                                  <p:childTnLst>
                                    <p:set>
                                      <p:cBhvr>
                                        <p:cTn dur="1" fill="hold" id="50">
                                          <p:stCondLst>
                                            <p:cond delay="0"/>
                                          </p:stCondLst>
                                        </p:cTn>
                                        <p:tgtEl>
                                          <p:spTgt spid="47"/>
                                        </p:tgtEl>
                                        <p:attrNameLst>
                                          <p:attrName>style.visibility</p:attrName>
                                        </p:attrNameLst>
                                      </p:cBhvr>
                                      <p:to>
                                        <p:strVal val="visible"/>
                                      </p:to>
                                    </p:set>
                                    <p:animEffect filter="wipe(up)" transition="in">
                                      <p:cBhvr>
                                        <p:cTn dur="500" id="51"/>
                                        <p:tgtEl>
                                          <p:spTgt spid="47"/>
                                        </p:tgtEl>
                                      </p:cBhvr>
                                    </p:animEffect>
                                  </p:childTnLst>
                                </p:cTn>
                              </p:par>
                            </p:childTnLst>
                          </p:cTn>
                        </p:par>
                        <p:par>
                          <p:cTn fill="hold" id="52" nodeType="afterGroup">
                            <p:stCondLst>
                              <p:cond delay="6000"/>
                            </p:stCondLst>
                            <p:childTnLst>
                              <p:par>
                                <p:cTn fill="hold" id="53" nodeType="afterEffect" presetClass="entr" presetID="22" presetSubtype="8">
                                  <p:stCondLst>
                                    <p:cond delay="0"/>
                                  </p:stCondLst>
                                  <p:childTnLst>
                                    <p:set>
                                      <p:cBhvr>
                                        <p:cTn dur="1" fill="hold" id="54">
                                          <p:stCondLst>
                                            <p:cond delay="0"/>
                                          </p:stCondLst>
                                        </p:cTn>
                                        <p:tgtEl>
                                          <p:spTgt spid="51"/>
                                        </p:tgtEl>
                                        <p:attrNameLst>
                                          <p:attrName>style.visibility</p:attrName>
                                        </p:attrNameLst>
                                      </p:cBhvr>
                                      <p:to>
                                        <p:strVal val="visible"/>
                                      </p:to>
                                    </p:set>
                                    <p:animEffect filter="wipe(left)" transition="in">
                                      <p:cBhvr>
                                        <p:cTn dur="500" id="55"/>
                                        <p:tgtEl>
                                          <p:spTgt spid="51"/>
                                        </p:tgtEl>
                                      </p:cBhvr>
                                    </p:animEffect>
                                  </p:childTnLst>
                                </p:cTn>
                              </p:par>
                            </p:childTnLst>
                          </p:cTn>
                        </p:par>
                        <p:par>
                          <p:cTn fill="hold" id="56" nodeType="afterGroup">
                            <p:stCondLst>
                              <p:cond delay="6500"/>
                            </p:stCondLst>
                            <p:childTnLst>
                              <p:par>
                                <p:cTn fill="hold" id="57" nodeType="afterEffect" presetClass="entr" presetID="10" presetSubtype="0">
                                  <p:stCondLst>
                                    <p:cond delay="0"/>
                                  </p:stCondLst>
                                  <p:childTnLst>
                                    <p:set>
                                      <p:cBhvr>
                                        <p:cTn dur="1" fill="hold" id="58">
                                          <p:stCondLst>
                                            <p:cond delay="0"/>
                                          </p:stCondLst>
                                        </p:cTn>
                                        <p:tgtEl>
                                          <p:spTgt spid="27"/>
                                        </p:tgtEl>
                                        <p:attrNameLst>
                                          <p:attrName>style.visibility</p:attrName>
                                        </p:attrNameLst>
                                      </p:cBhvr>
                                      <p:to>
                                        <p:strVal val="visible"/>
                                      </p:to>
                                    </p:set>
                                    <p:animEffect filter="fade" transition="in">
                                      <p:cBhvr>
                                        <p:cTn dur="500" id="59"/>
                                        <p:tgtEl>
                                          <p:spTgt spid="27"/>
                                        </p:tgtEl>
                                      </p:cBhvr>
                                    </p:animEffect>
                                  </p:childTnLst>
                                </p:cTn>
                              </p:par>
                            </p:childTnLst>
                          </p:cTn>
                        </p:par>
                        <p:par>
                          <p:cTn fill="hold" id="60" nodeType="afterGroup">
                            <p:stCondLst>
                              <p:cond delay="7000"/>
                            </p:stCondLst>
                            <p:childTnLst>
                              <p:par>
                                <p:cTn fill="hold" id="61" nodeType="afterEffect" presetClass="entr" presetID="22" presetSubtype="4">
                                  <p:stCondLst>
                                    <p:cond delay="0"/>
                                  </p:stCondLst>
                                  <p:childTnLst>
                                    <p:set>
                                      <p:cBhvr>
                                        <p:cTn dur="1" fill="hold" id="62">
                                          <p:stCondLst>
                                            <p:cond delay="0"/>
                                          </p:stCondLst>
                                        </p:cTn>
                                        <p:tgtEl>
                                          <p:spTgt spid="26"/>
                                        </p:tgtEl>
                                        <p:attrNameLst>
                                          <p:attrName>style.visibility</p:attrName>
                                        </p:attrNameLst>
                                      </p:cBhvr>
                                      <p:to>
                                        <p:strVal val="visible"/>
                                      </p:to>
                                    </p:set>
                                    <p:animEffect filter="wipe(down)" transition="in">
                                      <p:cBhvr>
                                        <p:cTn dur="500" id="63"/>
                                        <p:tgtEl>
                                          <p:spTgt spid="26"/>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30"/>
                                        </p:tgtEl>
                                        <p:attrNameLst>
                                          <p:attrName>style.visibility</p:attrName>
                                        </p:attrNameLst>
                                      </p:cBhvr>
                                      <p:to>
                                        <p:strVal val="visible"/>
                                      </p:to>
                                    </p:set>
                                    <p:animEffect filter="wipe(left)" transition="in">
                                      <p:cBhvr>
                                        <p:cTn dur="500" id="67"/>
                                        <p:tgtEl>
                                          <p:spTgt spid="30"/>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55"/>
                                        </p:tgtEl>
                                        <p:attrNameLst>
                                          <p:attrName>style.visibility</p:attrName>
                                        </p:attrNameLst>
                                      </p:cBhvr>
                                      <p:to>
                                        <p:strVal val="visible"/>
                                      </p:to>
                                    </p:set>
                                    <p:animEffect filter="fade" transition="in">
                                      <p:cBhvr>
                                        <p:cTn dur="500" id="71"/>
                                        <p:tgtEl>
                                          <p:spTgt spid="55"/>
                                        </p:tgtEl>
                                      </p:cBhvr>
                                    </p:animEffect>
                                  </p:childTnLst>
                                </p:cTn>
                              </p:par>
                            </p:childTnLst>
                          </p:cTn>
                        </p:par>
                        <p:par>
                          <p:cTn fill="hold" id="72" nodeType="afterGroup">
                            <p:stCondLst>
                              <p:cond delay="8500"/>
                            </p:stCondLst>
                            <p:childTnLst>
                              <p:par>
                                <p:cTn fill="hold" id="73" nodeType="afterEffect" presetClass="entr" presetID="22" presetSubtype="1">
                                  <p:stCondLst>
                                    <p:cond delay="0"/>
                                  </p:stCondLst>
                                  <p:childTnLst>
                                    <p:set>
                                      <p:cBhvr>
                                        <p:cTn dur="1" fill="hold" id="74">
                                          <p:stCondLst>
                                            <p:cond delay="0"/>
                                          </p:stCondLst>
                                        </p:cTn>
                                        <p:tgtEl>
                                          <p:spTgt spid="54"/>
                                        </p:tgtEl>
                                        <p:attrNameLst>
                                          <p:attrName>style.visibility</p:attrName>
                                        </p:attrNameLst>
                                      </p:cBhvr>
                                      <p:to>
                                        <p:strVal val="visible"/>
                                      </p:to>
                                    </p:set>
                                    <p:animEffect filter="wipe(up)" transition="in">
                                      <p:cBhvr>
                                        <p:cTn dur="500" id="75"/>
                                        <p:tgtEl>
                                          <p:spTgt spid="54"/>
                                        </p:tgtEl>
                                      </p:cBhvr>
                                    </p:animEffect>
                                  </p:childTnLst>
                                </p:cTn>
                              </p:par>
                            </p:childTnLst>
                          </p:cTn>
                        </p:par>
                        <p:par>
                          <p:cTn fill="hold" id="76" nodeType="afterGroup">
                            <p:stCondLst>
                              <p:cond delay="9000"/>
                            </p:stCondLst>
                            <p:childTnLst>
                              <p:par>
                                <p:cTn fill="hold" id="77" nodeType="afterEffect" presetClass="entr" presetID="22" presetSubtype="8">
                                  <p:stCondLst>
                                    <p:cond delay="0"/>
                                  </p:stCondLst>
                                  <p:childTnLst>
                                    <p:set>
                                      <p:cBhvr>
                                        <p:cTn dur="1" fill="hold" id="78">
                                          <p:stCondLst>
                                            <p:cond delay="0"/>
                                          </p:stCondLst>
                                        </p:cTn>
                                        <p:tgtEl>
                                          <p:spTgt spid="58"/>
                                        </p:tgtEl>
                                        <p:attrNameLst>
                                          <p:attrName>style.visibility</p:attrName>
                                        </p:attrNameLst>
                                      </p:cBhvr>
                                      <p:to>
                                        <p:strVal val="visible"/>
                                      </p:to>
                                    </p:set>
                                    <p:animEffect filter="wipe(left)" transition="in">
                                      <p:cBhvr>
                                        <p:cTn dur="500" id="79"/>
                                        <p:tgtEl>
                                          <p:spTgt spid="58"/>
                                        </p:tgtEl>
                                      </p:cBhvr>
                                    </p:animEffect>
                                  </p:childTnLst>
                                </p:cTn>
                              </p:par>
                            </p:childTnLst>
                          </p:cTn>
                        </p:par>
                        <p:par>
                          <p:cTn fill="hold" id="80" nodeType="afterGroup">
                            <p:stCondLst>
                              <p:cond delay="9500"/>
                            </p:stCondLst>
                            <p:childTnLst>
                              <p:par>
                                <p:cTn fill="hold" id="81" nodeType="afterEffect" presetClass="entr" presetID="10" presetSubtype="0">
                                  <p:stCondLst>
                                    <p:cond delay="0"/>
                                  </p:stCondLst>
                                  <p:childTnLst>
                                    <p:set>
                                      <p:cBhvr>
                                        <p:cTn dur="1" fill="hold" id="82">
                                          <p:stCondLst>
                                            <p:cond delay="0"/>
                                          </p:stCondLst>
                                        </p:cTn>
                                        <p:tgtEl>
                                          <p:spTgt spid="34"/>
                                        </p:tgtEl>
                                        <p:attrNameLst>
                                          <p:attrName>style.visibility</p:attrName>
                                        </p:attrNameLst>
                                      </p:cBhvr>
                                      <p:to>
                                        <p:strVal val="visible"/>
                                      </p:to>
                                    </p:set>
                                    <p:animEffect filter="fade" transition="in">
                                      <p:cBhvr>
                                        <p:cTn dur="500" id="83"/>
                                        <p:tgtEl>
                                          <p:spTgt spid="34"/>
                                        </p:tgtEl>
                                      </p:cBhvr>
                                    </p:animEffect>
                                  </p:childTnLst>
                                </p:cTn>
                              </p:par>
                            </p:childTnLst>
                          </p:cTn>
                        </p:par>
                        <p:par>
                          <p:cTn fill="hold" id="84" nodeType="afterGroup">
                            <p:stCondLst>
                              <p:cond delay="10000"/>
                            </p:stCondLst>
                            <p:childTnLst>
                              <p:par>
                                <p:cTn fill="hold" id="85" nodeType="afterEffect" presetClass="entr" presetID="22" presetSubtype="4">
                                  <p:stCondLst>
                                    <p:cond delay="0"/>
                                  </p:stCondLst>
                                  <p:childTnLst>
                                    <p:set>
                                      <p:cBhvr>
                                        <p:cTn dur="1" fill="hold" id="86">
                                          <p:stCondLst>
                                            <p:cond delay="0"/>
                                          </p:stCondLst>
                                        </p:cTn>
                                        <p:tgtEl>
                                          <p:spTgt spid="33"/>
                                        </p:tgtEl>
                                        <p:attrNameLst>
                                          <p:attrName>style.visibility</p:attrName>
                                        </p:attrNameLst>
                                      </p:cBhvr>
                                      <p:to>
                                        <p:strVal val="visible"/>
                                      </p:to>
                                    </p:set>
                                    <p:animEffect filter="wipe(down)" transition="in">
                                      <p:cBhvr>
                                        <p:cTn dur="500" id="87"/>
                                        <p:tgtEl>
                                          <p:spTgt spid="33"/>
                                        </p:tgtEl>
                                      </p:cBhvr>
                                    </p:animEffect>
                                  </p:childTnLst>
                                </p:cTn>
                              </p:par>
                            </p:childTnLst>
                          </p:cTn>
                        </p:par>
                        <p:par>
                          <p:cTn fill="hold" id="88" nodeType="afterGroup">
                            <p:stCondLst>
                              <p:cond delay="10500"/>
                            </p:stCondLst>
                            <p:childTnLst>
                              <p:par>
                                <p:cTn fill="hold" id="89" nodeType="afterEffect" presetClass="entr" presetID="22" presetSubtype="8">
                                  <p:stCondLst>
                                    <p:cond delay="0"/>
                                  </p:stCondLst>
                                  <p:childTnLst>
                                    <p:set>
                                      <p:cBhvr>
                                        <p:cTn dur="1" fill="hold" id="90">
                                          <p:stCondLst>
                                            <p:cond delay="0"/>
                                          </p:stCondLst>
                                        </p:cTn>
                                        <p:tgtEl>
                                          <p:spTgt spid="37"/>
                                        </p:tgtEl>
                                        <p:attrNameLst>
                                          <p:attrName>style.visibility</p:attrName>
                                        </p:attrNameLst>
                                      </p:cBhvr>
                                      <p:to>
                                        <p:strVal val="visible"/>
                                      </p:to>
                                    </p:set>
                                    <p:animEffect filter="wipe(left)" transition="in">
                                      <p:cBhvr>
                                        <p:cTn dur="500" id="91"/>
                                        <p:tgtEl>
                                          <p:spTgt spid="37"/>
                                        </p:tgtEl>
                                      </p:cBhvr>
                                    </p:animEffect>
                                  </p:childTnLst>
                                </p:cTn>
                              </p:par>
                            </p:childTnLst>
                          </p:cTn>
                        </p:par>
                        <p:par>
                          <p:cTn fill="hold" id="92" nodeType="afterGroup">
                            <p:stCondLst>
                              <p:cond delay="11000"/>
                            </p:stCondLst>
                            <p:childTnLst>
                              <p:par>
                                <p:cTn fill="hold" id="93" nodeType="afterEffect" presetClass="entr" presetID="10" presetSubtype="0">
                                  <p:stCondLst>
                                    <p:cond delay="0"/>
                                  </p:stCondLst>
                                  <p:childTnLst>
                                    <p:set>
                                      <p:cBhvr>
                                        <p:cTn dur="1" fill="hold" id="94">
                                          <p:stCondLst>
                                            <p:cond delay="0"/>
                                          </p:stCondLst>
                                        </p:cTn>
                                        <p:tgtEl>
                                          <p:spTgt spid="61"/>
                                        </p:tgtEl>
                                        <p:attrNameLst>
                                          <p:attrName>style.visibility</p:attrName>
                                        </p:attrNameLst>
                                      </p:cBhvr>
                                      <p:to>
                                        <p:strVal val="visible"/>
                                      </p:to>
                                    </p:set>
                                    <p:animEffect filter="fade" transition="in">
                                      <p:cBhvr>
                                        <p:cTn dur="500" id="95"/>
                                        <p:tgtEl>
                                          <p:spTgt spid="61"/>
                                        </p:tgtEl>
                                      </p:cBhvr>
                                    </p:animEffect>
                                  </p:childTnLst>
                                </p:cTn>
                              </p:par>
                            </p:childTnLst>
                          </p:cTn>
                        </p:par>
                        <p:par>
                          <p:cTn fill="hold" id="96" nodeType="afterGroup">
                            <p:stCondLst>
                              <p:cond delay="11500"/>
                            </p:stCondLst>
                            <p:childTnLst>
                              <p:par>
                                <p:cTn fill="hold" id="97" nodeType="afterEffect" presetClass="emph" presetID="26" presetSubtype="0">
                                  <p:stCondLst>
                                    <p:cond delay="0"/>
                                  </p:stCondLst>
                                  <p:childTnLst>
                                    <p:animEffect filter="fade" transition="out">
                                      <p:cBhvr>
                                        <p:cTn dur="500" id="98" tmFilter="0, 0; .2, .5; .8, .5; 1, 0"/>
                                        <p:tgtEl>
                                          <p:spTgt spid="61"/>
                                        </p:tgtEl>
                                      </p:cBhvr>
                                    </p:animEffect>
                                    <p:animScale>
                                      <p:cBhvr>
                                        <p:cTn autoRev="1" dur="250" fill="hold" id="99"/>
                                        <p:tgtEl>
                                          <p:spTgt spid="6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534819" y="2275438"/>
            <a:ext cx="1800200" cy="1972996"/>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圆角矩形 2"/>
          <p:cNvSpPr/>
          <p:nvPr/>
        </p:nvSpPr>
        <p:spPr>
          <a:xfrm>
            <a:off x="2551043" y="2275438"/>
            <a:ext cx="1800200" cy="1972996"/>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p:cNvSpPr/>
          <p:nvPr/>
        </p:nvSpPr>
        <p:spPr>
          <a:xfrm>
            <a:off x="4567267" y="2275438"/>
            <a:ext cx="1872208" cy="1972996"/>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AutoShape 4"/>
          <p:cNvSpPr/>
          <p:nvPr/>
        </p:nvSpPr>
        <p:spPr bwMode="auto">
          <a:xfrm>
            <a:off x="627009" y="1593925"/>
            <a:ext cx="1651397" cy="1440078"/>
          </a:xfrm>
          <a:custGeom>
            <a:gdLst>
              <a:gd fmla="*/ 448907368 w 21600" name="T0"/>
              <a:gd fmla="*/ 420564200 h 21600" name="T1"/>
              <a:gd fmla="*/ 448907368 w 21600" name="T2"/>
              <a:gd fmla="*/ 420564200 h 21600" name="T3"/>
              <a:gd fmla="*/ 448907368 w 21600" name="T4"/>
              <a:gd fmla="*/ 420564200 h 21600" name="T5"/>
              <a:gd fmla="*/ 448907368 w 21600" name="T6"/>
              <a:gd fmla="*/ 42056420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solidFill>
            <a:srgbClr val="AED30B"/>
          </a:solidFill>
          <a:ln>
            <a:noFill/>
          </a:ln>
          <a:extLst/>
        </p:spPr>
        <p:txBody>
          <a:bodyPr bIns="17145" lIns="17145" rIns="17145" tIns="17145"/>
          <a:lstStyle/>
          <a:p>
            <a:endParaRPr lang="en-US">
              <a:latin charset="-122" pitchFamily="34" typeface="微软雅黑"/>
              <a:ea charset="-122" pitchFamily="34" typeface="微软雅黑"/>
            </a:endParaRPr>
          </a:p>
        </p:txBody>
      </p:sp>
      <p:sp>
        <p:nvSpPr>
          <p:cNvPr id="6" name="AutoShape 5"/>
          <p:cNvSpPr/>
          <p:nvPr/>
        </p:nvSpPr>
        <p:spPr bwMode="auto">
          <a:xfrm>
            <a:off x="2621761" y="1584138"/>
            <a:ext cx="1652588" cy="1440078"/>
          </a:xfrm>
          <a:custGeom>
            <a:gdLst>
              <a:gd fmla="*/ 449554806 w 21600" name="T0"/>
              <a:gd fmla="*/ 420564200 h 21600" name="T1"/>
              <a:gd fmla="*/ 449554806 w 21600" name="T2"/>
              <a:gd fmla="*/ 420564200 h 21600" name="T3"/>
              <a:gd fmla="*/ 449554806 w 21600" name="T4"/>
              <a:gd fmla="*/ 420564200 h 21600" name="T5"/>
              <a:gd fmla="*/ 449554806 w 21600" name="T6"/>
              <a:gd fmla="*/ 42056420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xtLst/>
        </p:spPr>
        <p:txBody>
          <a:bodyPr bIns="17145" lIns="17145" rIns="17145" tIns="17145"/>
          <a:lstStyle/>
          <a:p>
            <a:endParaRPr lang="en-US">
              <a:latin charset="-122" pitchFamily="34" typeface="微软雅黑"/>
              <a:ea charset="-122" pitchFamily="34" typeface="微软雅黑"/>
            </a:endParaRPr>
          </a:p>
        </p:txBody>
      </p:sp>
      <p:sp>
        <p:nvSpPr>
          <p:cNvPr id="7" name="AutoShape 6"/>
          <p:cNvSpPr/>
          <p:nvPr/>
        </p:nvSpPr>
        <p:spPr bwMode="auto">
          <a:xfrm>
            <a:off x="4687348" y="1593925"/>
            <a:ext cx="1650802" cy="14400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ffectLst/>
          <a:extLst/>
        </p:spPr>
        <p:txBody>
          <a:bodyPr bIns="17145" lIns="17145" rIns="17145" tIns="17145"/>
          <a:lstStyle/>
          <a:p>
            <a:pPr algn="l" defTabSz="342900">
              <a:defRPr/>
            </a:pPr>
            <a:endParaRPr lang="es-ES" sz="700">
              <a:latin charset="-122" pitchFamily="34" typeface="微软雅黑"/>
              <a:ea charset="-122" pitchFamily="34" typeface="微软雅黑"/>
              <a:cs typeface="Calibri"/>
              <a:sym typeface="Calibri"/>
            </a:endParaRPr>
          </a:p>
        </p:txBody>
      </p:sp>
      <p:sp>
        <p:nvSpPr>
          <p:cNvPr id="8" name="TextBox 7"/>
          <p:cNvSpPr txBox="1"/>
          <p:nvPr/>
        </p:nvSpPr>
        <p:spPr>
          <a:xfrm>
            <a:off x="1011923" y="2366767"/>
            <a:ext cx="792480" cy="457200"/>
          </a:xfrm>
          <a:prstGeom prst="rect">
            <a:avLst/>
          </a:prstGeom>
          <a:noFill/>
        </p:spPr>
        <p:txBody>
          <a:bodyPr rtlCol="0" wrap="none">
            <a:spAutoFit/>
          </a:bodyPr>
          <a:lstStyle/>
          <a:p>
            <a:r>
              <a:rPr altLang="en-US" lang="zh-CN" smtClean="0" sz="2400">
                <a:solidFill>
                  <a:schemeClr val="bg1"/>
                </a:solidFill>
                <a:latin charset="-122" pitchFamily="34" typeface="微软雅黑"/>
                <a:ea charset="-122" pitchFamily="34" typeface="微软雅黑"/>
              </a:rPr>
              <a:t>内容</a:t>
            </a:r>
          </a:p>
        </p:txBody>
      </p:sp>
      <p:sp>
        <p:nvSpPr>
          <p:cNvPr id="9" name="TextBox 8"/>
          <p:cNvSpPr txBox="1"/>
          <p:nvPr/>
        </p:nvSpPr>
        <p:spPr>
          <a:xfrm>
            <a:off x="3047504" y="2366767"/>
            <a:ext cx="792480" cy="457200"/>
          </a:xfrm>
          <a:prstGeom prst="rect">
            <a:avLst/>
          </a:prstGeom>
          <a:noFill/>
        </p:spPr>
        <p:txBody>
          <a:bodyPr rtlCol="0" wrap="none">
            <a:spAutoFit/>
          </a:bodyPr>
          <a:lstStyle/>
          <a:p>
            <a:r>
              <a:rPr altLang="en-US" lang="zh-CN" sz="2400">
                <a:solidFill>
                  <a:schemeClr val="bg1"/>
                </a:solidFill>
                <a:latin charset="-122" pitchFamily="34" typeface="微软雅黑"/>
                <a:ea charset="-122" pitchFamily="34" typeface="微软雅黑"/>
              </a:rPr>
              <a:t>内容</a:t>
            </a:r>
          </a:p>
        </p:txBody>
      </p:sp>
      <p:sp>
        <p:nvSpPr>
          <p:cNvPr id="10" name="TextBox 9"/>
          <p:cNvSpPr txBox="1"/>
          <p:nvPr/>
        </p:nvSpPr>
        <p:spPr>
          <a:xfrm>
            <a:off x="5128368" y="2366767"/>
            <a:ext cx="792480" cy="457200"/>
          </a:xfrm>
          <a:prstGeom prst="rect">
            <a:avLst/>
          </a:prstGeom>
          <a:noFill/>
        </p:spPr>
        <p:txBody>
          <a:bodyPr rtlCol="0" wrap="none">
            <a:spAutoFit/>
          </a:bodyPr>
          <a:lstStyle/>
          <a:p>
            <a:r>
              <a:rPr altLang="en-US" lang="zh-CN" sz="2400">
                <a:solidFill>
                  <a:schemeClr val="bg1"/>
                </a:solidFill>
                <a:latin charset="-122" pitchFamily="34" typeface="微软雅黑"/>
                <a:ea charset="-122" pitchFamily="34" typeface="微软雅黑"/>
              </a:rPr>
              <a:t>内容</a:t>
            </a:r>
          </a:p>
        </p:txBody>
      </p:sp>
      <p:sp>
        <p:nvSpPr>
          <p:cNvPr id="11" name="Freeform 154"/>
          <p:cNvSpPr>
            <a:spLocks noChangeArrowheads="1"/>
          </p:cNvSpPr>
          <p:nvPr/>
        </p:nvSpPr>
        <p:spPr bwMode="auto">
          <a:xfrm>
            <a:off x="1236169" y="1783502"/>
            <a:ext cx="376888" cy="511257"/>
          </a:xfrm>
          <a:custGeom>
            <a:gdLst>
              <a:gd fmla="*/ 416411 w 355" name="T0"/>
              <a:gd fmla="*/ 157263 h 487" name="T1"/>
              <a:gd fmla="*/ 416411 w 355" name="T2"/>
              <a:gd fmla="*/ 157263 h 487" name="T3"/>
              <a:gd fmla="*/ 139606 w 355" name="T4"/>
              <a:gd fmla="*/ 20254 h 487" name="T5"/>
              <a:gd fmla="*/ 10832 w 355" name="T6"/>
              <a:gd fmla="*/ 63143 h 487" name="T7"/>
              <a:gd fmla="*/ 0 w 355" name="T8"/>
              <a:gd fmla="*/ 94119 h 487" name="T9"/>
              <a:gd fmla="*/ 10832 w 355" name="T10"/>
              <a:gd fmla="*/ 411028 h 487" name="T11"/>
              <a:gd fmla="*/ 21663 w 355" name="T12"/>
              <a:gd fmla="*/ 432473 h 487" name="T13"/>
              <a:gd fmla="*/ 267177 w 355" name="T14"/>
              <a:gd fmla="*/ 579014 h 487" name="T15"/>
              <a:gd fmla="*/ 278009 w 355" name="T16"/>
              <a:gd fmla="*/ 579014 h 487" name="T17"/>
              <a:gd fmla="*/ 288840 w 355" name="T18"/>
              <a:gd fmla="*/ 579014 h 487" name="T19"/>
              <a:gd fmla="*/ 298468 w 355" name="T20"/>
              <a:gd fmla="*/ 569483 h 487" name="T21"/>
              <a:gd fmla="*/ 298468 w 355" name="T22"/>
              <a:gd fmla="*/ 241851 h 487" name="T23"/>
              <a:gd fmla="*/ 288840 w 355" name="T24"/>
              <a:gd fmla="*/ 220406 h 487" name="T25"/>
              <a:gd fmla="*/ 52954 w 355" name="T26"/>
              <a:gd fmla="*/ 83397 h 487" name="T27"/>
              <a:gd fmla="*/ 85449 w 355" name="T28"/>
              <a:gd fmla="*/ 63143 h 487" name="T29"/>
              <a:gd fmla="*/ 128775 w 355" name="T30"/>
              <a:gd fmla="*/ 52421 h 487" name="T31"/>
              <a:gd fmla="*/ 362254 w 355" name="T32"/>
              <a:gd fmla="*/ 178708 h 487" name="T33"/>
              <a:gd fmla="*/ 373085 w 355" name="T34"/>
              <a:gd fmla="*/ 189430 h 487" name="T35"/>
              <a:gd fmla="*/ 373085 w 355" name="T36"/>
              <a:gd fmla="*/ 506339 h 487" name="T37"/>
              <a:gd fmla="*/ 394748 w 355" name="T38"/>
              <a:gd fmla="*/ 526593 h 487" name="T39"/>
              <a:gd fmla="*/ 426039 w 355" name="T40"/>
              <a:gd fmla="*/ 506339 h 487" name="T41"/>
              <a:gd fmla="*/ 426039 w 355" name="T42"/>
              <a:gd fmla="*/ 167985 h 487" name="T43"/>
              <a:gd fmla="*/ 416411 w 355" name="T44"/>
              <a:gd fmla="*/ 157263 h 48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87" w="355">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p:spPr>
        <p:txBody>
          <a:bodyPr anchor="ctr" bIns="17145" lIns="34290" rIns="34290" tIns="17145" wrap="none"/>
          <a:lstStyle/>
          <a:p>
            <a:pPr>
              <a:defRPr/>
            </a:pPr>
            <a:endParaRPr altLang="en-US" lang="zh-CN"/>
          </a:p>
        </p:txBody>
      </p:sp>
      <p:sp>
        <p:nvSpPr>
          <p:cNvPr id="12" name="KSO_Shape"/>
          <p:cNvSpPr/>
          <p:nvPr/>
        </p:nvSpPr>
        <p:spPr bwMode="auto">
          <a:xfrm>
            <a:off x="3189945" y="1783502"/>
            <a:ext cx="540498" cy="460324"/>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itchFamily="2" typeface="宋体"/>
            </a:endParaRPr>
          </a:p>
        </p:txBody>
      </p:sp>
      <p:grpSp>
        <p:nvGrpSpPr>
          <p:cNvPr id="13" name="组合 12"/>
          <p:cNvGrpSpPr/>
          <p:nvPr/>
        </p:nvGrpSpPr>
        <p:grpSpPr>
          <a:xfrm>
            <a:off x="5260765" y="1725405"/>
            <a:ext cx="466848" cy="550033"/>
            <a:chOff x="3980233" y="2395612"/>
            <a:chExt cx="283358" cy="333848"/>
          </a:xfrm>
          <a:solidFill>
            <a:schemeClr val="bg1"/>
          </a:solidFill>
        </p:grpSpPr>
        <p:sp>
          <p:nvSpPr>
            <p:cNvPr id="14" name="Freeform 15"/>
            <p:cNvSpPr>
              <a:spLocks noChangeArrowheads="1" noEditPoints="1"/>
            </p:cNvSpPr>
            <p:nvPr/>
          </p:nvSpPr>
          <p:spPr bwMode="auto">
            <a:xfrm>
              <a:off x="3980233" y="2398191"/>
              <a:ext cx="154099" cy="331269"/>
            </a:xfrm>
            <a:custGeom>
              <a:gdLst>
                <a:gd fmla="*/ 72 w 77" name="T0"/>
                <a:gd fmla="*/ 96 h 165" name="T1"/>
                <a:gd fmla="*/ 77 w 77" name="T2"/>
                <a:gd fmla="*/ 94 h 165" name="T3"/>
                <a:gd fmla="*/ 53 w 77" name="T4"/>
                <a:gd fmla="*/ 38 h 165" name="T5"/>
                <a:gd fmla="*/ 23 w 77" name="T6"/>
                <a:gd fmla="*/ 38 h 165" name="T7"/>
                <a:gd fmla="*/ 0 w 77" name="T8"/>
                <a:gd fmla="*/ 94 h 165" name="T9"/>
                <a:gd fmla="*/ 5 w 77" name="T10"/>
                <a:gd fmla="*/ 96 h 165" name="T11"/>
                <a:gd fmla="*/ 26 w 77" name="T12"/>
                <a:gd fmla="*/ 56 h 165" name="T13"/>
                <a:gd fmla="*/ 29 w 77" name="T14"/>
                <a:gd fmla="*/ 74 h 165" name="T15"/>
                <a:gd fmla="*/ 7 w 77" name="T16"/>
                <a:gd fmla="*/ 112 h 165" name="T17"/>
                <a:gd fmla="*/ 29 w 77" name="T18"/>
                <a:gd fmla="*/ 112 h 165" name="T19"/>
                <a:gd fmla="*/ 36 w 77" name="T20"/>
                <a:gd fmla="*/ 165 h 165" name="T21"/>
                <a:gd fmla="*/ 42 w 77" name="T22"/>
                <a:gd fmla="*/ 165 h 165" name="T23"/>
                <a:gd fmla="*/ 48 w 77" name="T24"/>
                <a:gd fmla="*/ 112 h 165" name="T25"/>
                <a:gd fmla="*/ 69 w 77" name="T26"/>
                <a:gd fmla="*/ 112 h 165" name="T27"/>
                <a:gd fmla="*/ 48 w 77" name="T28"/>
                <a:gd fmla="*/ 74 h 165" name="T29"/>
                <a:gd fmla="*/ 51 w 77" name="T30"/>
                <a:gd fmla="*/ 56 h 165" name="T31"/>
                <a:gd fmla="*/ 72 w 77" name="T32"/>
                <a:gd fmla="*/ 96 h 165" name="T33"/>
                <a:gd fmla="*/ 37 w 77" name="T34"/>
                <a:gd fmla="*/ 25 h 165" name="T35"/>
                <a:gd fmla="*/ 46 w 77" name="T36"/>
                <a:gd fmla="*/ 22 h 165" name="T37"/>
                <a:gd fmla="*/ 50 w 77" name="T38"/>
                <a:gd fmla="*/ 13 h 165" name="T39"/>
                <a:gd fmla="*/ 47 w 77" name="T40"/>
                <a:gd fmla="*/ 4 h 165" name="T41"/>
                <a:gd fmla="*/ 37 w 77" name="T42"/>
                <a:gd fmla="*/ 0 h 165" name="T43"/>
                <a:gd fmla="*/ 28 w 77" name="T44"/>
                <a:gd fmla="*/ 4 h 165" name="T45"/>
                <a:gd fmla="*/ 25 w 77" name="T46"/>
                <a:gd fmla="*/ 13 h 165" name="T47"/>
                <a:gd fmla="*/ 28 w 77" name="T48"/>
                <a:gd fmla="*/ 22 h 165" name="T49"/>
                <a:gd fmla="*/ 37 w 77" name="T50"/>
                <a:gd fmla="*/ 25 h 165"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77" name="T78"/>
                <a:gd fmla="*/ 0 h 165" name="T79"/>
                <a:gd fmla="*/ 77 w 77" name="T80"/>
                <a:gd fmla="*/ 165 h 165"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65" w="77">
                  <a:moveTo>
                    <a:pt x="72" y="96"/>
                  </a:moveTo>
                  <a:cubicBezTo>
                    <a:pt x="74" y="96"/>
                    <a:pt x="76" y="95"/>
                    <a:pt x="77" y="94"/>
                  </a:cubicBezTo>
                  <a:cubicBezTo>
                    <a:pt x="53" y="38"/>
                    <a:pt x="53" y="38"/>
                    <a:pt x="53" y="38"/>
                  </a:cubicBezTo>
                  <a:cubicBezTo>
                    <a:pt x="23" y="38"/>
                    <a:pt x="23" y="38"/>
                    <a:pt x="23" y="38"/>
                  </a:cubicBezTo>
                  <a:cubicBezTo>
                    <a:pt x="0" y="94"/>
                    <a:pt x="0" y="94"/>
                    <a:pt x="0" y="94"/>
                  </a:cubicBezTo>
                  <a:cubicBezTo>
                    <a:pt x="5" y="96"/>
                    <a:pt x="5" y="96"/>
                    <a:pt x="5" y="96"/>
                  </a:cubicBezTo>
                  <a:cubicBezTo>
                    <a:pt x="26" y="56"/>
                    <a:pt x="26" y="56"/>
                    <a:pt x="26" y="56"/>
                  </a:cubicBezTo>
                  <a:cubicBezTo>
                    <a:pt x="29" y="74"/>
                    <a:pt x="29" y="74"/>
                    <a:pt x="29" y="74"/>
                  </a:cubicBezTo>
                  <a:cubicBezTo>
                    <a:pt x="7" y="112"/>
                    <a:pt x="7" y="112"/>
                    <a:pt x="7" y="112"/>
                  </a:cubicBezTo>
                  <a:cubicBezTo>
                    <a:pt x="29" y="112"/>
                    <a:pt x="29" y="112"/>
                    <a:pt x="29" y="112"/>
                  </a:cubicBezTo>
                  <a:cubicBezTo>
                    <a:pt x="36" y="165"/>
                    <a:pt x="36" y="165"/>
                    <a:pt x="36" y="165"/>
                  </a:cubicBezTo>
                  <a:cubicBezTo>
                    <a:pt x="42" y="165"/>
                    <a:pt x="42" y="165"/>
                    <a:pt x="42" y="165"/>
                  </a:cubicBezTo>
                  <a:cubicBezTo>
                    <a:pt x="48" y="112"/>
                    <a:pt x="48" y="112"/>
                    <a:pt x="48" y="112"/>
                  </a:cubicBezTo>
                  <a:cubicBezTo>
                    <a:pt x="69" y="112"/>
                    <a:pt x="69" y="112"/>
                    <a:pt x="69" y="112"/>
                  </a:cubicBezTo>
                  <a:cubicBezTo>
                    <a:pt x="48" y="74"/>
                    <a:pt x="48" y="74"/>
                    <a:pt x="48" y="74"/>
                  </a:cubicBezTo>
                  <a:cubicBezTo>
                    <a:pt x="51" y="56"/>
                    <a:pt x="51" y="56"/>
                    <a:pt x="51" y="56"/>
                  </a:cubicBezTo>
                  <a:lnTo>
                    <a:pt x="72" y="96"/>
                  </a:lnTo>
                  <a:close/>
                  <a:moveTo>
                    <a:pt x="37" y="25"/>
                  </a:moveTo>
                  <a:cubicBezTo>
                    <a:pt x="41" y="25"/>
                    <a:pt x="44" y="24"/>
                    <a:pt x="46" y="22"/>
                  </a:cubicBezTo>
                  <a:cubicBezTo>
                    <a:pt x="49" y="19"/>
                    <a:pt x="50" y="16"/>
                    <a:pt x="50" y="13"/>
                  </a:cubicBezTo>
                  <a:cubicBezTo>
                    <a:pt x="50" y="9"/>
                    <a:pt x="49" y="6"/>
                    <a:pt x="47" y="4"/>
                  </a:cubicBezTo>
                  <a:cubicBezTo>
                    <a:pt x="44" y="1"/>
                    <a:pt x="41" y="0"/>
                    <a:pt x="37" y="0"/>
                  </a:cubicBezTo>
                  <a:cubicBezTo>
                    <a:pt x="34" y="0"/>
                    <a:pt x="31" y="1"/>
                    <a:pt x="28" y="4"/>
                  </a:cubicBezTo>
                  <a:cubicBezTo>
                    <a:pt x="26" y="6"/>
                    <a:pt x="25" y="9"/>
                    <a:pt x="25" y="13"/>
                  </a:cubicBezTo>
                  <a:cubicBezTo>
                    <a:pt x="25" y="16"/>
                    <a:pt x="26" y="19"/>
                    <a:pt x="28" y="22"/>
                  </a:cubicBezTo>
                  <a:cubicBezTo>
                    <a:pt x="31" y="24"/>
                    <a:pt x="34" y="25"/>
                    <a:pt x="37" y="25"/>
                  </a:cubicBezTo>
                  <a:close/>
                </a:path>
              </a:pathLst>
            </a:custGeom>
            <a:grpFill/>
            <a:ln>
              <a:noFill/>
            </a:ln>
            <a:extLst/>
          </p:spPr>
          <p:txBody>
            <a:bodyPr/>
            <a:lstStyle/>
            <a:p>
              <a:pPr algn="l"/>
              <a:endParaRPr altLang="zh-CN" lang="zh-CN" sz="1600">
                <a:solidFill>
                  <a:schemeClr val="bg1"/>
                </a:solidFill>
                <a:latin charset="-122" pitchFamily="34" typeface="微软雅黑"/>
                <a:ea charset="-122" pitchFamily="34" typeface="微软雅黑"/>
                <a:sym charset="-122" panose="02010600030101010101" pitchFamily="2" typeface="宋体"/>
              </a:endParaRPr>
            </a:p>
          </p:txBody>
        </p:sp>
        <p:sp>
          <p:nvSpPr>
            <p:cNvPr id="15" name="Freeform 20"/>
            <p:cNvSpPr>
              <a:spLocks noChangeArrowheads="1" noEditPoints="1"/>
            </p:cNvSpPr>
            <p:nvPr/>
          </p:nvSpPr>
          <p:spPr bwMode="auto">
            <a:xfrm>
              <a:off x="4155025" y="2395612"/>
              <a:ext cx="108566" cy="321005"/>
            </a:xfrm>
            <a:custGeom>
              <a:gdLst>
                <a:gd fmla="*/ 50 w 50" name="T0"/>
                <a:gd fmla="*/ 96 h 147" name="T1"/>
                <a:gd fmla="*/ 41 w 50" name="T2"/>
                <a:gd fmla="*/ 96 h 147" name="T3"/>
                <a:gd fmla="*/ 41 w 50" name="T4"/>
                <a:gd fmla="*/ 147 h 147" name="T5"/>
                <a:gd fmla="*/ 28 w 50" name="T6"/>
                <a:gd fmla="*/ 147 h 147" name="T7"/>
                <a:gd fmla="*/ 28 w 50" name="T8"/>
                <a:gd fmla="*/ 96 h 147" name="T9"/>
                <a:gd fmla="*/ 21 w 50" name="T10"/>
                <a:gd fmla="*/ 96 h 147" name="T11"/>
                <a:gd fmla="*/ 21 w 50" name="T12"/>
                <a:gd fmla="*/ 147 h 147" name="T13"/>
                <a:gd fmla="*/ 9 w 50" name="T14"/>
                <a:gd fmla="*/ 147 h 147" name="T15"/>
                <a:gd fmla="*/ 9 w 50" name="T16"/>
                <a:gd fmla="*/ 96 h 147" name="T17"/>
                <a:gd fmla="*/ 0 w 50" name="T18"/>
                <a:gd fmla="*/ 96 h 147" name="T19"/>
                <a:gd fmla="*/ 0 w 50" name="T20"/>
                <a:gd fmla="*/ 46 h 147" name="T21"/>
                <a:gd fmla="*/ 4 w 50" name="T22"/>
                <a:gd fmla="*/ 35 h 147" name="T23"/>
                <a:gd fmla="*/ 15 w 50" name="T24"/>
                <a:gd fmla="*/ 28 h 147" name="T25"/>
                <a:gd fmla="*/ 25 w 50" name="T26"/>
                <a:gd fmla="*/ 26 h 147" name="T27"/>
                <a:gd fmla="*/ 38 w 50" name="T28"/>
                <a:gd fmla="*/ 29 h 147" name="T29"/>
                <a:gd fmla="*/ 49 w 50" name="T30"/>
                <a:gd fmla="*/ 41 h 147" name="T31"/>
                <a:gd fmla="*/ 50 w 50" name="T32"/>
                <a:gd fmla="*/ 45 h 147" name="T33"/>
                <a:gd fmla="*/ 50 w 50" name="T34"/>
                <a:gd fmla="*/ 96 h 147" name="T35"/>
                <a:gd fmla="*/ 36 w 50" name="T36"/>
                <a:gd fmla="*/ 11 h 147" name="T37"/>
                <a:gd fmla="*/ 33 w 50" name="T38"/>
                <a:gd fmla="*/ 18 h 147" name="T39"/>
                <a:gd fmla="*/ 25 w 50" name="T40"/>
                <a:gd fmla="*/ 22 h 147" name="T41"/>
                <a:gd fmla="*/ 17 w 50" name="T42"/>
                <a:gd fmla="*/ 18 h 147" name="T43"/>
                <a:gd fmla="*/ 14 w 50" name="T44"/>
                <a:gd fmla="*/ 11 h 147" name="T45"/>
                <a:gd fmla="*/ 17 w 50" name="T46"/>
                <a:gd fmla="*/ 3 h 147" name="T47"/>
                <a:gd fmla="*/ 25 w 50" name="T48"/>
                <a:gd fmla="*/ 0 h 147" name="T49"/>
                <a:gd fmla="*/ 33 w 50" name="T50"/>
                <a:gd fmla="*/ 3 h 147" name="T51"/>
                <a:gd fmla="*/ 36 w 50" name="T52"/>
                <a:gd fmla="*/ 11 h 147"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50" name="T81"/>
                <a:gd fmla="*/ 0 h 147" name="T82"/>
                <a:gd fmla="*/ 50 w 50" name="T83"/>
                <a:gd fmla="*/ 147 h 147"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47" w="50">
                  <a:moveTo>
                    <a:pt x="50" y="96"/>
                  </a:moveTo>
                  <a:cubicBezTo>
                    <a:pt x="41" y="96"/>
                    <a:pt x="41" y="96"/>
                    <a:pt x="41" y="96"/>
                  </a:cubicBezTo>
                  <a:cubicBezTo>
                    <a:pt x="41" y="147"/>
                    <a:pt x="41" y="147"/>
                    <a:pt x="41" y="147"/>
                  </a:cubicBezTo>
                  <a:cubicBezTo>
                    <a:pt x="28" y="147"/>
                    <a:pt x="28" y="147"/>
                    <a:pt x="28" y="147"/>
                  </a:cubicBezTo>
                  <a:cubicBezTo>
                    <a:pt x="28" y="96"/>
                    <a:pt x="28" y="96"/>
                    <a:pt x="28" y="96"/>
                  </a:cubicBezTo>
                  <a:cubicBezTo>
                    <a:pt x="21" y="96"/>
                    <a:pt x="21" y="96"/>
                    <a:pt x="21" y="96"/>
                  </a:cubicBezTo>
                  <a:cubicBezTo>
                    <a:pt x="21" y="147"/>
                    <a:pt x="21" y="147"/>
                    <a:pt x="21" y="147"/>
                  </a:cubicBezTo>
                  <a:cubicBezTo>
                    <a:pt x="9" y="147"/>
                    <a:pt x="9" y="147"/>
                    <a:pt x="9" y="147"/>
                  </a:cubicBezTo>
                  <a:cubicBezTo>
                    <a:pt x="9" y="96"/>
                    <a:pt x="9" y="96"/>
                    <a:pt x="9" y="96"/>
                  </a:cubicBezTo>
                  <a:cubicBezTo>
                    <a:pt x="0" y="96"/>
                    <a:pt x="0" y="96"/>
                    <a:pt x="0" y="96"/>
                  </a:cubicBezTo>
                  <a:cubicBezTo>
                    <a:pt x="0" y="46"/>
                    <a:pt x="0" y="46"/>
                    <a:pt x="0" y="46"/>
                  </a:cubicBezTo>
                  <a:cubicBezTo>
                    <a:pt x="0" y="42"/>
                    <a:pt x="1" y="39"/>
                    <a:pt x="4" y="35"/>
                  </a:cubicBezTo>
                  <a:cubicBezTo>
                    <a:pt x="8" y="31"/>
                    <a:pt x="11" y="29"/>
                    <a:pt x="15" y="28"/>
                  </a:cubicBezTo>
                  <a:cubicBezTo>
                    <a:pt x="20" y="27"/>
                    <a:pt x="23" y="26"/>
                    <a:pt x="25" y="26"/>
                  </a:cubicBezTo>
                  <a:cubicBezTo>
                    <a:pt x="30" y="26"/>
                    <a:pt x="34" y="27"/>
                    <a:pt x="38" y="29"/>
                  </a:cubicBezTo>
                  <a:cubicBezTo>
                    <a:pt x="44" y="32"/>
                    <a:pt x="47" y="36"/>
                    <a:pt x="49" y="41"/>
                  </a:cubicBezTo>
                  <a:cubicBezTo>
                    <a:pt x="50" y="43"/>
                    <a:pt x="50" y="44"/>
                    <a:pt x="50" y="45"/>
                  </a:cubicBezTo>
                  <a:lnTo>
                    <a:pt x="50" y="96"/>
                  </a:lnTo>
                  <a:close/>
                  <a:moveTo>
                    <a:pt x="36" y="11"/>
                  </a:moveTo>
                  <a:cubicBezTo>
                    <a:pt x="36" y="14"/>
                    <a:pt x="35" y="16"/>
                    <a:pt x="33" y="18"/>
                  </a:cubicBezTo>
                  <a:cubicBezTo>
                    <a:pt x="31" y="20"/>
                    <a:pt x="28" y="22"/>
                    <a:pt x="25" y="22"/>
                  </a:cubicBezTo>
                  <a:cubicBezTo>
                    <a:pt x="22" y="22"/>
                    <a:pt x="19" y="20"/>
                    <a:pt x="17" y="18"/>
                  </a:cubicBezTo>
                  <a:cubicBezTo>
                    <a:pt x="15" y="16"/>
                    <a:pt x="14" y="14"/>
                    <a:pt x="14" y="11"/>
                  </a:cubicBezTo>
                  <a:cubicBezTo>
                    <a:pt x="14" y="8"/>
                    <a:pt x="15" y="5"/>
                    <a:pt x="17" y="3"/>
                  </a:cubicBezTo>
                  <a:cubicBezTo>
                    <a:pt x="20" y="1"/>
                    <a:pt x="22" y="0"/>
                    <a:pt x="25" y="0"/>
                  </a:cubicBezTo>
                  <a:cubicBezTo>
                    <a:pt x="28" y="0"/>
                    <a:pt x="31" y="1"/>
                    <a:pt x="33" y="3"/>
                  </a:cubicBezTo>
                  <a:cubicBezTo>
                    <a:pt x="35" y="5"/>
                    <a:pt x="36" y="8"/>
                    <a:pt x="36" y="11"/>
                  </a:cubicBezTo>
                  <a:close/>
                </a:path>
              </a:pathLst>
            </a:custGeom>
            <a:grpFill/>
            <a:ln>
              <a:noFill/>
            </a:ln>
            <a:extLst/>
          </p:spPr>
          <p:txBody>
            <a:bodyPr/>
            <a:lstStyle/>
            <a:p>
              <a:pPr algn="l"/>
              <a:endParaRPr altLang="zh-CN" lang="zh-CN" sz="1600">
                <a:solidFill>
                  <a:schemeClr val="bg1"/>
                </a:solidFill>
                <a:latin charset="-122" pitchFamily="34" typeface="微软雅黑"/>
                <a:ea charset="-122" pitchFamily="34" typeface="微软雅黑"/>
                <a:sym charset="-122" panose="02010600030101010101" pitchFamily="2" typeface="宋体"/>
              </a:endParaRPr>
            </a:p>
          </p:txBody>
        </p:sp>
      </p:grpSp>
      <p:sp>
        <p:nvSpPr>
          <p:cNvPr id="16" name="Rounded Rectangle 33"/>
          <p:cNvSpPr/>
          <p:nvPr/>
        </p:nvSpPr>
        <p:spPr>
          <a:xfrm>
            <a:off x="640328" y="3265278"/>
            <a:ext cx="1638077" cy="263076"/>
          </a:xfrm>
          <a:prstGeom prst="roundRect">
            <a:avLst>
              <a:gd fmla="val 50000" name="adj"/>
            </a:avLst>
          </a:prstGeom>
          <a:solidFill>
            <a:srgbClr val="AED30B"/>
          </a:solidFill>
          <a:ln algn="ctr" cap="flat" cmpd="sng" w="25400">
            <a:noFill/>
            <a:prstDash val="solid"/>
          </a:ln>
          <a:effectLst/>
        </p:spPr>
        <p:txBody>
          <a:bodyPr anchor="ctr"/>
          <a:lstStyle/>
          <a:p>
            <a:pPr algn="ctr" lvl="0">
              <a:defRPr/>
            </a:pPr>
            <a:r>
              <a:rPr altLang="en-US" baseline="0" cap="none" i="0" kern="0" kumimoji="0" lang="zh-CN" noProof="0" normalizeH="0" smtClean="0" spc="0" strike="noStrike" sz="1200" u="none">
                <a:ln>
                  <a:noFill/>
                </a:ln>
                <a:solidFill>
                  <a:schemeClr val="bg1"/>
                </a:solidFill>
                <a:effectLst/>
                <a:uLnTx/>
                <a:uFillTx/>
                <a:latin charset="-122" pitchFamily="34" typeface="微软雅黑"/>
                <a:ea charset="-122" pitchFamily="34" typeface="微软雅黑"/>
              </a:rPr>
              <a:t>输入文字内容</a:t>
            </a:r>
          </a:p>
        </p:txBody>
      </p:sp>
      <p:sp>
        <p:nvSpPr>
          <p:cNvPr id="17" name="Rounded Rectangle 33"/>
          <p:cNvSpPr/>
          <p:nvPr/>
        </p:nvSpPr>
        <p:spPr>
          <a:xfrm>
            <a:off x="2638296" y="3265278"/>
            <a:ext cx="1638077" cy="263076"/>
          </a:xfrm>
          <a:prstGeom prst="roundRect">
            <a:avLst>
              <a:gd fmla="val 50000" name="adj"/>
            </a:avLst>
          </a:prstGeom>
          <a:solidFill>
            <a:srgbClr val="AED30B"/>
          </a:solidFill>
          <a:ln algn="ctr" cap="flat" cmpd="sng" w="25400">
            <a:noFill/>
            <a:prstDash val="solid"/>
          </a:ln>
          <a:effectLst/>
        </p:spPr>
        <p:txBody>
          <a:bodyPr anchor="ctr"/>
          <a:lstStyle/>
          <a:p>
            <a:pPr algn="ctr" lvl="0">
              <a:defRPr/>
            </a:pPr>
            <a:r>
              <a:rPr altLang="en-US" kern="0" lang="zh-CN" sz="1200">
                <a:solidFill>
                  <a:schemeClr val="bg1"/>
                </a:solidFill>
                <a:latin charset="-122" pitchFamily="34" typeface="微软雅黑"/>
                <a:ea charset="-122" pitchFamily="34" typeface="微软雅黑"/>
              </a:rPr>
              <a:t>输入文字内容</a:t>
            </a:r>
          </a:p>
        </p:txBody>
      </p:sp>
      <p:sp>
        <p:nvSpPr>
          <p:cNvPr id="18" name="Rounded Rectangle 33"/>
          <p:cNvSpPr/>
          <p:nvPr/>
        </p:nvSpPr>
        <p:spPr>
          <a:xfrm>
            <a:off x="4672776" y="3265278"/>
            <a:ext cx="1638077" cy="263076"/>
          </a:xfrm>
          <a:prstGeom prst="roundRect">
            <a:avLst>
              <a:gd fmla="val 50000" name="adj"/>
            </a:avLst>
          </a:prstGeom>
          <a:solidFill>
            <a:srgbClr val="AED30B"/>
          </a:solidFill>
          <a:ln algn="ctr" cap="flat" cmpd="sng" w="25400">
            <a:noFill/>
            <a:prstDash val="solid"/>
          </a:ln>
          <a:effectLst/>
        </p:spPr>
        <p:txBody>
          <a:bodyPr anchor="ctr"/>
          <a:lstStyle/>
          <a:p>
            <a:pPr algn="ctr" lvl="0">
              <a:defRPr/>
            </a:pPr>
            <a:r>
              <a:rPr altLang="en-US" kern="0" lang="zh-CN" sz="1200">
                <a:solidFill>
                  <a:schemeClr val="bg1"/>
                </a:solidFill>
                <a:latin charset="-122" pitchFamily="34" typeface="微软雅黑"/>
                <a:ea charset="-122" pitchFamily="34" typeface="微软雅黑"/>
              </a:rPr>
              <a:t>输入文字内容</a:t>
            </a:r>
          </a:p>
        </p:txBody>
      </p:sp>
      <p:sp>
        <p:nvSpPr>
          <p:cNvPr id="19" name="等腰三角形 18"/>
          <p:cNvSpPr/>
          <p:nvPr/>
        </p:nvSpPr>
        <p:spPr>
          <a:xfrm flipV="1">
            <a:off x="1343660" y="3086997"/>
            <a:ext cx="218094" cy="12868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flipV="1">
            <a:off x="3348255" y="3073745"/>
            <a:ext cx="218094" cy="12868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V="1">
            <a:off x="5415866" y="3093624"/>
            <a:ext cx="218094" cy="12868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81063" y="3600362"/>
            <a:ext cx="1597343" cy="530352"/>
          </a:xfrm>
          <a:prstGeom prst="rect">
            <a:avLst/>
          </a:prstGeom>
        </p:spPr>
        <p:txBody>
          <a:bodyPr wrap="square">
            <a:spAutoFit/>
          </a:bodyPr>
          <a:lstStyle/>
          <a:p>
            <a:pPr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23" name="矩形 22"/>
          <p:cNvSpPr/>
          <p:nvPr/>
        </p:nvSpPr>
        <p:spPr>
          <a:xfrm>
            <a:off x="2659154" y="3567231"/>
            <a:ext cx="1597343" cy="530352"/>
          </a:xfrm>
          <a:prstGeom prst="rect">
            <a:avLst/>
          </a:prstGeom>
        </p:spPr>
        <p:txBody>
          <a:bodyPr wrap="square">
            <a:spAutoFit/>
          </a:bodyPr>
          <a:lstStyle/>
          <a:p>
            <a:pPr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24" name="矩形 23"/>
          <p:cNvSpPr/>
          <p:nvPr/>
        </p:nvSpPr>
        <p:spPr>
          <a:xfrm>
            <a:off x="4673755" y="3560605"/>
            <a:ext cx="1597343" cy="530352"/>
          </a:xfrm>
          <a:prstGeom prst="rect">
            <a:avLst/>
          </a:prstGeom>
        </p:spPr>
        <p:txBody>
          <a:bodyPr wrap="square">
            <a:spAutoFit/>
          </a:bodyPr>
          <a:lstStyle/>
          <a:p>
            <a:pPr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27" name="圆角矩形 26"/>
          <p:cNvSpPr/>
          <p:nvPr/>
        </p:nvSpPr>
        <p:spPr>
          <a:xfrm>
            <a:off x="6588224" y="2321821"/>
            <a:ext cx="1872208" cy="1972996"/>
          </a:xfrm>
          <a:prstGeom prst="roundRect">
            <a:avLst/>
          </a:prstGeom>
          <a:noFill/>
          <a:ln w="1905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AutoShape 6"/>
          <p:cNvSpPr/>
          <p:nvPr/>
        </p:nvSpPr>
        <p:spPr bwMode="auto">
          <a:xfrm>
            <a:off x="6708305" y="1640308"/>
            <a:ext cx="1650802" cy="144007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AED30B"/>
          </a:solidFill>
          <a:ln>
            <a:noFill/>
          </a:ln>
          <a:effectLst/>
          <a:extLst/>
        </p:spPr>
        <p:txBody>
          <a:bodyPr bIns="17145" lIns="17145" rIns="17145" tIns="17145"/>
          <a:lstStyle/>
          <a:p>
            <a:pPr algn="l" defTabSz="342900">
              <a:defRPr/>
            </a:pPr>
            <a:endParaRPr lang="es-ES" sz="700">
              <a:latin charset="-122" pitchFamily="34" typeface="微软雅黑"/>
              <a:ea charset="-122" pitchFamily="34" typeface="微软雅黑"/>
              <a:cs typeface="Calibri"/>
              <a:sym typeface="Calibri"/>
            </a:endParaRPr>
          </a:p>
        </p:txBody>
      </p:sp>
      <p:sp>
        <p:nvSpPr>
          <p:cNvPr id="29" name="TextBox 28"/>
          <p:cNvSpPr txBox="1"/>
          <p:nvPr/>
        </p:nvSpPr>
        <p:spPr>
          <a:xfrm>
            <a:off x="7149324" y="2413150"/>
            <a:ext cx="792480" cy="457200"/>
          </a:xfrm>
          <a:prstGeom prst="rect">
            <a:avLst/>
          </a:prstGeom>
          <a:noFill/>
        </p:spPr>
        <p:txBody>
          <a:bodyPr rtlCol="0" wrap="none">
            <a:spAutoFit/>
          </a:bodyPr>
          <a:lstStyle/>
          <a:p>
            <a:r>
              <a:rPr altLang="en-US" lang="zh-CN" sz="2400">
                <a:solidFill>
                  <a:schemeClr val="bg1"/>
                </a:solidFill>
                <a:latin charset="-122" pitchFamily="34" typeface="微软雅黑"/>
                <a:ea charset="-122" pitchFamily="34" typeface="微软雅黑"/>
              </a:rPr>
              <a:t>内容</a:t>
            </a:r>
          </a:p>
        </p:txBody>
      </p:sp>
      <p:sp>
        <p:nvSpPr>
          <p:cNvPr id="33" name="Rounded Rectangle 33"/>
          <p:cNvSpPr/>
          <p:nvPr/>
        </p:nvSpPr>
        <p:spPr>
          <a:xfrm>
            <a:off x="6693733" y="3311661"/>
            <a:ext cx="1638077" cy="263076"/>
          </a:xfrm>
          <a:prstGeom prst="roundRect">
            <a:avLst>
              <a:gd fmla="val 50000" name="adj"/>
            </a:avLst>
          </a:prstGeom>
          <a:solidFill>
            <a:srgbClr val="AED30B"/>
          </a:solidFill>
          <a:ln algn="ctr" cap="flat" cmpd="sng" w="25400">
            <a:noFill/>
            <a:prstDash val="solid"/>
          </a:ln>
          <a:effectLst/>
        </p:spPr>
        <p:txBody>
          <a:bodyPr anchor="ctr"/>
          <a:lstStyle/>
          <a:p>
            <a:pPr algn="ctr" lvl="0">
              <a:defRPr/>
            </a:pPr>
            <a:r>
              <a:rPr altLang="en-US" kern="0" lang="zh-CN" sz="1200">
                <a:solidFill>
                  <a:schemeClr val="bg1"/>
                </a:solidFill>
                <a:latin charset="-122" pitchFamily="34" typeface="微软雅黑"/>
                <a:ea charset="-122" pitchFamily="34" typeface="微软雅黑"/>
              </a:rPr>
              <a:t>输入文字内容</a:t>
            </a:r>
          </a:p>
        </p:txBody>
      </p:sp>
      <p:sp>
        <p:nvSpPr>
          <p:cNvPr id="34" name="等腰三角形 33"/>
          <p:cNvSpPr/>
          <p:nvPr/>
        </p:nvSpPr>
        <p:spPr>
          <a:xfrm flipV="1">
            <a:off x="7436823" y="3140007"/>
            <a:ext cx="218094" cy="128688"/>
          </a:xfrm>
          <a:prstGeom prst="triangl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6694712" y="3606988"/>
            <a:ext cx="1597343" cy="530352"/>
          </a:xfrm>
          <a:prstGeom prst="rect">
            <a:avLst/>
          </a:prstGeom>
        </p:spPr>
        <p:txBody>
          <a:bodyPr wrap="square">
            <a:spAutoFit/>
          </a:bodyPr>
          <a:lstStyle/>
          <a:p>
            <a:pPr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36" name="AutoShape 17"/>
          <p:cNvSpPr/>
          <p:nvPr/>
        </p:nvSpPr>
        <p:spPr bwMode="auto">
          <a:xfrm>
            <a:off x="7343702" y="1917926"/>
            <a:ext cx="338138" cy="336352"/>
          </a:xfrm>
          <a:custGeom>
            <a:gdLst>
              <a:gd fmla="+- 0 11134 669" name="T0"/>
              <a:gd fmla="*/ T0 w 20931" name="T1"/>
              <a:gd fmla="+- 0 11113 627" name="T2"/>
              <a:gd fmla="*/ 11113 h 20973" name="T3"/>
              <a:gd fmla="+- 0 11134 669" name="T4"/>
              <a:gd fmla="*/ T4 w 20931" name="T5"/>
              <a:gd fmla="+- 0 11113 627" name="T6"/>
              <a:gd fmla="*/ 11113 h 20973" name="T7"/>
              <a:gd fmla="+- 0 11134 669" name="T8"/>
              <a:gd fmla="*/ T8 w 20931" name="T9"/>
              <a:gd fmla="+- 0 11113 627" name="T10"/>
              <a:gd fmla="*/ 11113 h 20973" name="T11"/>
              <a:gd fmla="+- 0 11134 669" name="T12"/>
              <a:gd fmla="*/ T12 w 20931" name="T13"/>
              <a:gd fmla="+- 0 11113 627" name="T14"/>
              <a:gd fmla="*/ 11113 h 20973" name="T15"/>
            </a:gdLst>
            <a:cxnLst>
              <a:cxn ang="0">
                <a:pos x="T1" y="T3"/>
              </a:cxn>
              <a:cxn ang="0">
                <a:pos x="T5" y="T7"/>
              </a:cxn>
              <a:cxn ang="0">
                <a:pos x="T9" y="T11"/>
              </a:cxn>
              <a:cxn ang="0">
                <a:pos x="T13" y="T15"/>
              </a:cxn>
            </a:cxnLst>
            <a:rect b="b" l="0" r="r" t="0"/>
            <a:pathLst>
              <a:path h="20973" w="20931">
                <a:moveTo>
                  <a:pt x="2007" y="1880"/>
                </a:moveTo>
                <a:cubicBezTo>
                  <a:pt x="-669" y="4580"/>
                  <a:pt x="-669" y="8822"/>
                  <a:pt x="2007" y="11330"/>
                </a:cubicBezTo>
                <a:cubicBezTo>
                  <a:pt x="3727" y="13258"/>
                  <a:pt x="6403" y="13837"/>
                  <a:pt x="8697" y="13065"/>
                </a:cubicBezTo>
                <a:cubicBezTo>
                  <a:pt x="10800" y="15187"/>
                  <a:pt x="10800" y="15187"/>
                  <a:pt x="10800" y="15187"/>
                </a:cubicBezTo>
                <a:cubicBezTo>
                  <a:pt x="10800" y="15187"/>
                  <a:pt x="12711" y="13644"/>
                  <a:pt x="13667" y="14608"/>
                </a:cubicBezTo>
                <a:cubicBezTo>
                  <a:pt x="14431" y="15380"/>
                  <a:pt x="13858" y="16537"/>
                  <a:pt x="13667" y="17308"/>
                </a:cubicBezTo>
                <a:cubicBezTo>
                  <a:pt x="13476" y="17694"/>
                  <a:pt x="13284" y="18465"/>
                  <a:pt x="14431" y="18080"/>
                </a:cubicBezTo>
                <a:cubicBezTo>
                  <a:pt x="14814" y="17887"/>
                  <a:pt x="16152" y="17115"/>
                  <a:pt x="16916" y="18080"/>
                </a:cubicBezTo>
                <a:cubicBezTo>
                  <a:pt x="17872" y="19044"/>
                  <a:pt x="16916" y="20973"/>
                  <a:pt x="16916" y="20973"/>
                </a:cubicBezTo>
                <a:cubicBezTo>
                  <a:pt x="20930" y="20973"/>
                  <a:pt x="20930" y="20973"/>
                  <a:pt x="20930" y="20973"/>
                </a:cubicBezTo>
                <a:cubicBezTo>
                  <a:pt x="20930" y="16922"/>
                  <a:pt x="20930" y="16922"/>
                  <a:pt x="20930" y="16922"/>
                </a:cubicBezTo>
                <a:cubicBezTo>
                  <a:pt x="12902" y="8822"/>
                  <a:pt x="12902" y="8822"/>
                  <a:pt x="12902" y="8822"/>
                </a:cubicBezTo>
                <a:cubicBezTo>
                  <a:pt x="13667" y="6508"/>
                  <a:pt x="13093" y="3808"/>
                  <a:pt x="11373" y="1880"/>
                </a:cubicBezTo>
                <a:cubicBezTo>
                  <a:pt x="8697" y="-627"/>
                  <a:pt x="4492" y="-627"/>
                  <a:pt x="2007" y="1880"/>
                </a:cubicBezTo>
                <a:close/>
                <a:moveTo>
                  <a:pt x="2580" y="9594"/>
                </a:moveTo>
                <a:cubicBezTo>
                  <a:pt x="1433" y="7665"/>
                  <a:pt x="1624" y="4965"/>
                  <a:pt x="3345" y="3230"/>
                </a:cubicBezTo>
                <a:cubicBezTo>
                  <a:pt x="4874" y="1494"/>
                  <a:pt x="7550" y="1301"/>
                  <a:pt x="9461" y="2651"/>
                </a:cubicBezTo>
                <a:lnTo>
                  <a:pt x="2580" y="9594"/>
                </a:lnTo>
                <a:close/>
              </a:path>
            </a:pathLst>
          </a:custGeom>
          <a:solidFill>
            <a:schemeClr val="bg1"/>
          </a:solidFill>
          <a:ln>
            <a:noFill/>
          </a:ln>
          <a:effectLst/>
          <a:extLst/>
        </p:spPr>
        <p:txBody>
          <a:bodyPr bIns="17145" lIns="17145" rIns="17145" tIns="17145"/>
          <a:lstStyle/>
          <a:p>
            <a:pPr algn="l" defTabSz="342900">
              <a:defRPr/>
            </a:pPr>
            <a:endParaRPr lang="es-ES" sz="700">
              <a:solidFill>
                <a:schemeClr val="tx1">
                  <a:lumMod val="65000"/>
                  <a:lumOff val="35000"/>
                </a:schemeClr>
              </a:solidFill>
              <a:latin typeface="Calibri"/>
              <a:cs typeface="Calibri"/>
              <a:sym typeface="Calibri"/>
            </a:endParaRPr>
          </a:p>
        </p:txBody>
      </p:sp>
      <p:sp>
        <p:nvSpPr>
          <p:cNvPr id="32" name="TextBox 31"/>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386440842"/>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1" presetSubtype="0">
                                  <p:stCondLst>
                                    <p:cond delay="0"/>
                                  </p:stCondLst>
                                  <p:childTnLst>
                                    <p:set>
                                      <p:cBhvr>
                                        <p:cTn dur="1" fill="hold" id="12">
                                          <p:stCondLst>
                                            <p:cond delay="0"/>
                                          </p:stCondLst>
                                        </p:cTn>
                                        <p:tgtEl>
                                          <p:spTgt spid="11"/>
                                        </p:tgtEl>
                                        <p:attrNameLst>
                                          <p:attrName>style.visibility</p:attrName>
                                        </p:attrNameLst>
                                      </p:cBhvr>
                                      <p:to>
                                        <p:strVal val="visible"/>
                                      </p:to>
                                    </p:set>
                                  </p:childTnLst>
                                </p:cTn>
                              </p:par>
                            </p:childTnLst>
                          </p:cTn>
                        </p:par>
                        <p:par>
                          <p:cTn fill="hold" id="13" nodeType="afterGroup">
                            <p:stCondLst>
                              <p:cond delay="501"/>
                            </p:stCondLst>
                            <p:childTnLst>
                              <p:par>
                                <p:cTn fill="hold" grpId="0" id="14" nodeType="after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childTnLst>
                          </p:cTn>
                        </p:par>
                        <p:par>
                          <p:cTn fill="hold" id="17" nodeType="afterGroup">
                            <p:stCondLst>
                              <p:cond delay="1001"/>
                            </p:stCondLst>
                            <p:childTnLst>
                              <p:par>
                                <p:cTn fill="hold" grpId="0" id="18" nodeType="afterEffect" presetClass="entr" presetID="1" presetSubtype="0">
                                  <p:stCondLst>
                                    <p:cond delay="0"/>
                                  </p:stCondLst>
                                  <p:childTnLst>
                                    <p:set>
                                      <p:cBhvr>
                                        <p:cTn dur="1" fill="hold" id="19">
                                          <p:stCondLst>
                                            <p:cond delay="0"/>
                                          </p:stCondLst>
                                        </p:cTn>
                                        <p:tgtEl>
                                          <p:spTgt spid="2"/>
                                        </p:tgtEl>
                                        <p:attrNameLst>
                                          <p:attrName>style.visibility</p:attrName>
                                        </p:attrNameLst>
                                      </p:cBhvr>
                                      <p:to>
                                        <p:strVal val="visible"/>
                                      </p:to>
                                    </p:set>
                                  </p:childTnLst>
                                </p:cTn>
                              </p:par>
                            </p:childTnLst>
                          </p:cTn>
                        </p:par>
                        <p:par>
                          <p:cTn fill="hold" id="20" nodeType="afterGroup">
                            <p:stCondLst>
                              <p:cond delay="1002"/>
                            </p:stCondLst>
                            <p:childTnLst>
                              <p:par>
                                <p:cTn fill="hold" grpId="0" id="21" nodeType="afterEffect" presetClass="entr" presetID="2" presetSubtype="1">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250" fill="hold" id="23"/>
                                        <p:tgtEl>
                                          <p:spTgt spid="19"/>
                                        </p:tgtEl>
                                        <p:attrNameLst>
                                          <p:attrName>ppt_x</p:attrName>
                                        </p:attrNameLst>
                                      </p:cBhvr>
                                      <p:tavLst>
                                        <p:tav tm="0">
                                          <p:val>
                                            <p:strVal val="#ppt_x"/>
                                          </p:val>
                                        </p:tav>
                                        <p:tav tm="100000">
                                          <p:val>
                                            <p:strVal val="#ppt_x"/>
                                          </p:val>
                                        </p:tav>
                                      </p:tavLst>
                                    </p:anim>
                                    <p:anim calcmode="lin" valueType="num">
                                      <p:cBhvr additive="base">
                                        <p:cTn dur="250" fill="hold" id="24"/>
                                        <p:tgtEl>
                                          <p:spTgt spid="19"/>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1252"/>
                            </p:stCondLst>
                            <p:childTnLst>
                              <p:par>
                                <p:cTn fill="hold" grpId="0" id="26" nodeType="afterEffect" presetClass="entr" presetID="53" presetSubtype="0">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p:cTn dur="500" fill="hold" id="28"/>
                                        <p:tgtEl>
                                          <p:spTgt spid="16"/>
                                        </p:tgtEl>
                                        <p:attrNameLst>
                                          <p:attrName>ppt_w</p:attrName>
                                        </p:attrNameLst>
                                      </p:cBhvr>
                                      <p:tavLst>
                                        <p:tav tm="0">
                                          <p:val>
                                            <p:fltVal val="0"/>
                                          </p:val>
                                        </p:tav>
                                        <p:tav tm="100000">
                                          <p:val>
                                            <p:strVal val="#ppt_w"/>
                                          </p:val>
                                        </p:tav>
                                      </p:tavLst>
                                    </p:anim>
                                    <p:anim calcmode="lin" valueType="num">
                                      <p:cBhvr>
                                        <p:cTn dur="500" fill="hold" id="29"/>
                                        <p:tgtEl>
                                          <p:spTgt spid="16"/>
                                        </p:tgtEl>
                                        <p:attrNameLst>
                                          <p:attrName>ppt_h</p:attrName>
                                        </p:attrNameLst>
                                      </p:cBhvr>
                                      <p:tavLst>
                                        <p:tav tm="0">
                                          <p:val>
                                            <p:fltVal val="0"/>
                                          </p:val>
                                        </p:tav>
                                        <p:tav tm="100000">
                                          <p:val>
                                            <p:strVal val="#ppt_h"/>
                                          </p:val>
                                        </p:tav>
                                      </p:tavLst>
                                    </p:anim>
                                    <p:animEffect filter="fade" transition="in">
                                      <p:cBhvr>
                                        <p:cTn dur="500" id="30"/>
                                        <p:tgtEl>
                                          <p:spTgt spid="16"/>
                                        </p:tgtEl>
                                      </p:cBhvr>
                                    </p:animEffect>
                                  </p:childTnLst>
                                </p:cTn>
                              </p:par>
                            </p:childTnLst>
                          </p:cTn>
                        </p:par>
                        <p:par>
                          <p:cTn fill="hold" id="31" nodeType="afterGroup">
                            <p:stCondLst>
                              <p:cond delay="1752"/>
                            </p:stCondLst>
                            <p:childTnLst>
                              <p:par>
                                <p:cTn fill="hold" grpId="0" id="32" nodeType="afterEffect" presetClass="entr" presetID="10" presetSubtype="0">
                                  <p:stCondLst>
                                    <p:cond delay="0"/>
                                  </p:stCondLst>
                                  <p:childTnLst>
                                    <p:set>
                                      <p:cBhvr>
                                        <p:cTn dur="1" fill="hold" id="33">
                                          <p:stCondLst>
                                            <p:cond delay="0"/>
                                          </p:stCondLst>
                                        </p:cTn>
                                        <p:tgtEl>
                                          <p:spTgt spid="22"/>
                                        </p:tgtEl>
                                        <p:attrNameLst>
                                          <p:attrName>style.visibility</p:attrName>
                                        </p:attrNameLst>
                                      </p:cBhvr>
                                      <p:to>
                                        <p:strVal val="visible"/>
                                      </p:to>
                                    </p:set>
                                    <p:animEffect filter="fade" transition="in">
                                      <p:cBhvr>
                                        <p:cTn dur="500" id="34"/>
                                        <p:tgtEl>
                                          <p:spTgt spid="22"/>
                                        </p:tgtEl>
                                      </p:cBhvr>
                                    </p:animEffect>
                                  </p:childTnLst>
                                </p:cTn>
                              </p:par>
                            </p:childTnLst>
                          </p:cTn>
                        </p:par>
                        <p:par>
                          <p:cTn fill="hold" id="35" nodeType="afterGroup">
                            <p:stCondLst>
                              <p:cond delay="2252"/>
                            </p:stCondLst>
                            <p:childTnLst>
                              <p:par>
                                <p:cTn fill="hold" grpId="0"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childTnLst>
                          </p:cTn>
                        </p:par>
                        <p:par>
                          <p:cTn fill="hold" id="41" nodeType="afterGroup">
                            <p:stCondLst>
                              <p:cond delay="2752"/>
                            </p:stCondLst>
                            <p:childTnLst>
                              <p:par>
                                <p:cTn fill="hold" grpId="0" id="42" nodeType="afterEffect" presetClass="entr" presetID="1" presetSubtype="0">
                                  <p:stCondLst>
                                    <p:cond delay="0"/>
                                  </p:stCondLst>
                                  <p:childTnLst>
                                    <p:set>
                                      <p:cBhvr>
                                        <p:cTn dur="1" fill="hold" id="43">
                                          <p:stCondLst>
                                            <p:cond delay="0"/>
                                          </p:stCondLst>
                                        </p:cTn>
                                        <p:tgtEl>
                                          <p:spTgt spid="12"/>
                                        </p:tgtEl>
                                        <p:attrNameLst>
                                          <p:attrName>style.visibility</p:attrName>
                                        </p:attrNameLst>
                                      </p:cBhvr>
                                      <p:to>
                                        <p:strVal val="visible"/>
                                      </p:to>
                                    </p:set>
                                  </p:childTnLst>
                                </p:cTn>
                              </p:par>
                            </p:childTnLst>
                          </p:cTn>
                        </p:par>
                        <p:par>
                          <p:cTn fill="hold" id="44" nodeType="afterGroup">
                            <p:stCondLst>
                              <p:cond delay="2753"/>
                            </p:stCondLst>
                            <p:childTnLst>
                              <p:par>
                                <p:cTn fill="hold" grpId="0" id="45" nodeType="afterEffect" presetClass="entr" presetID="10" presetSubtype="0">
                                  <p:stCondLst>
                                    <p:cond delay="0"/>
                                  </p:stCondLst>
                                  <p:childTnLst>
                                    <p:set>
                                      <p:cBhvr>
                                        <p:cTn dur="1" fill="hold" id="46">
                                          <p:stCondLst>
                                            <p:cond delay="0"/>
                                          </p:stCondLst>
                                        </p:cTn>
                                        <p:tgtEl>
                                          <p:spTgt spid="9"/>
                                        </p:tgtEl>
                                        <p:attrNameLst>
                                          <p:attrName>style.visibility</p:attrName>
                                        </p:attrNameLst>
                                      </p:cBhvr>
                                      <p:to>
                                        <p:strVal val="visible"/>
                                      </p:to>
                                    </p:set>
                                    <p:animEffect filter="fade" transition="in">
                                      <p:cBhvr>
                                        <p:cTn dur="500" id="47"/>
                                        <p:tgtEl>
                                          <p:spTgt spid="9"/>
                                        </p:tgtEl>
                                      </p:cBhvr>
                                    </p:animEffect>
                                  </p:childTnLst>
                                </p:cTn>
                              </p:par>
                            </p:childTnLst>
                          </p:cTn>
                        </p:par>
                        <p:par>
                          <p:cTn fill="hold" id="48" nodeType="afterGroup">
                            <p:stCondLst>
                              <p:cond delay="3253"/>
                            </p:stCondLst>
                            <p:childTnLst>
                              <p:par>
                                <p:cTn fill="hold" grpId="0" id="49" nodeType="afterEffect" presetClass="entr" presetID="1" presetSubtype="0">
                                  <p:stCondLst>
                                    <p:cond delay="0"/>
                                  </p:stCondLst>
                                  <p:childTnLst>
                                    <p:set>
                                      <p:cBhvr>
                                        <p:cTn dur="1" fill="hold" id="50">
                                          <p:stCondLst>
                                            <p:cond delay="0"/>
                                          </p:stCondLst>
                                        </p:cTn>
                                        <p:tgtEl>
                                          <p:spTgt spid="3"/>
                                        </p:tgtEl>
                                        <p:attrNameLst>
                                          <p:attrName>style.visibility</p:attrName>
                                        </p:attrNameLst>
                                      </p:cBhvr>
                                      <p:to>
                                        <p:strVal val="visible"/>
                                      </p:to>
                                    </p:set>
                                  </p:childTnLst>
                                </p:cTn>
                              </p:par>
                            </p:childTnLst>
                          </p:cTn>
                        </p:par>
                        <p:par>
                          <p:cTn fill="hold" id="51" nodeType="afterGroup">
                            <p:stCondLst>
                              <p:cond delay="3254"/>
                            </p:stCondLst>
                            <p:childTnLst>
                              <p:par>
                                <p:cTn fill="hold" grpId="0" id="52" nodeType="afterEffect" presetClass="entr" presetID="2" presetSubtype="1">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additive="base">
                                        <p:cTn dur="250" fill="hold" id="54"/>
                                        <p:tgtEl>
                                          <p:spTgt spid="20"/>
                                        </p:tgtEl>
                                        <p:attrNameLst>
                                          <p:attrName>ppt_x</p:attrName>
                                        </p:attrNameLst>
                                      </p:cBhvr>
                                      <p:tavLst>
                                        <p:tav tm="0">
                                          <p:val>
                                            <p:strVal val="#ppt_x"/>
                                          </p:val>
                                        </p:tav>
                                        <p:tav tm="100000">
                                          <p:val>
                                            <p:strVal val="#ppt_x"/>
                                          </p:val>
                                        </p:tav>
                                      </p:tavLst>
                                    </p:anim>
                                    <p:anim calcmode="lin" valueType="num">
                                      <p:cBhvr additive="base">
                                        <p:cTn dur="250" fill="hold" id="55"/>
                                        <p:tgtEl>
                                          <p:spTgt spid="20"/>
                                        </p:tgtEl>
                                        <p:attrNameLst>
                                          <p:attrName>ppt_y</p:attrName>
                                        </p:attrNameLst>
                                      </p:cBhvr>
                                      <p:tavLst>
                                        <p:tav tm="0">
                                          <p:val>
                                            <p:strVal val="0-#ppt_h/2"/>
                                          </p:val>
                                        </p:tav>
                                        <p:tav tm="100000">
                                          <p:val>
                                            <p:strVal val="#ppt_y"/>
                                          </p:val>
                                        </p:tav>
                                      </p:tavLst>
                                    </p:anim>
                                  </p:childTnLst>
                                </p:cTn>
                              </p:par>
                            </p:childTnLst>
                          </p:cTn>
                        </p:par>
                        <p:par>
                          <p:cTn fill="hold" id="56" nodeType="afterGroup">
                            <p:stCondLst>
                              <p:cond delay="3504"/>
                            </p:stCondLst>
                            <p:childTnLst>
                              <p:par>
                                <p:cTn fill="hold" grpId="0" id="57" nodeType="afterEffect" presetClass="entr" presetID="53" presetSubtype="0">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p:cTn dur="500" fill="hold" id="59"/>
                                        <p:tgtEl>
                                          <p:spTgt spid="17"/>
                                        </p:tgtEl>
                                        <p:attrNameLst>
                                          <p:attrName>ppt_w</p:attrName>
                                        </p:attrNameLst>
                                      </p:cBhvr>
                                      <p:tavLst>
                                        <p:tav tm="0">
                                          <p:val>
                                            <p:fltVal val="0"/>
                                          </p:val>
                                        </p:tav>
                                        <p:tav tm="100000">
                                          <p:val>
                                            <p:strVal val="#ppt_w"/>
                                          </p:val>
                                        </p:tav>
                                      </p:tavLst>
                                    </p:anim>
                                    <p:anim calcmode="lin" valueType="num">
                                      <p:cBhvr>
                                        <p:cTn dur="500" fill="hold" id="60"/>
                                        <p:tgtEl>
                                          <p:spTgt spid="17"/>
                                        </p:tgtEl>
                                        <p:attrNameLst>
                                          <p:attrName>ppt_h</p:attrName>
                                        </p:attrNameLst>
                                      </p:cBhvr>
                                      <p:tavLst>
                                        <p:tav tm="0">
                                          <p:val>
                                            <p:fltVal val="0"/>
                                          </p:val>
                                        </p:tav>
                                        <p:tav tm="100000">
                                          <p:val>
                                            <p:strVal val="#ppt_h"/>
                                          </p:val>
                                        </p:tav>
                                      </p:tavLst>
                                    </p:anim>
                                    <p:animEffect filter="fade" transition="in">
                                      <p:cBhvr>
                                        <p:cTn dur="500" id="61"/>
                                        <p:tgtEl>
                                          <p:spTgt spid="17"/>
                                        </p:tgtEl>
                                      </p:cBhvr>
                                    </p:animEffect>
                                  </p:childTnLst>
                                </p:cTn>
                              </p:par>
                            </p:childTnLst>
                          </p:cTn>
                        </p:par>
                        <p:par>
                          <p:cTn fill="hold" id="62" nodeType="afterGroup">
                            <p:stCondLst>
                              <p:cond delay="4004"/>
                            </p:stCondLst>
                            <p:childTnLst>
                              <p:par>
                                <p:cTn fill="hold" grpId="0" id="63" nodeType="afterEffect" presetClass="entr" presetID="10" presetSubtype="0">
                                  <p:stCondLst>
                                    <p:cond delay="0"/>
                                  </p:stCondLst>
                                  <p:childTnLst>
                                    <p:set>
                                      <p:cBhvr>
                                        <p:cTn dur="1" fill="hold" id="64">
                                          <p:stCondLst>
                                            <p:cond delay="0"/>
                                          </p:stCondLst>
                                        </p:cTn>
                                        <p:tgtEl>
                                          <p:spTgt spid="23"/>
                                        </p:tgtEl>
                                        <p:attrNameLst>
                                          <p:attrName>style.visibility</p:attrName>
                                        </p:attrNameLst>
                                      </p:cBhvr>
                                      <p:to>
                                        <p:strVal val="visible"/>
                                      </p:to>
                                    </p:set>
                                    <p:animEffect filter="fade" transition="in">
                                      <p:cBhvr>
                                        <p:cTn dur="500" id="65"/>
                                        <p:tgtEl>
                                          <p:spTgt spid="23"/>
                                        </p:tgtEl>
                                      </p:cBhvr>
                                    </p:animEffect>
                                  </p:childTnLst>
                                </p:cTn>
                              </p:par>
                            </p:childTnLst>
                          </p:cTn>
                        </p:par>
                        <p:par>
                          <p:cTn fill="hold" id="66" nodeType="afterGroup">
                            <p:stCondLst>
                              <p:cond delay="4504"/>
                            </p:stCondLst>
                            <p:childTnLst>
                              <p:par>
                                <p:cTn fill="hold" grpId="0" id="67" nodeType="afterEffect" presetClass="entr" presetID="53" presetSubtype="0">
                                  <p:stCondLst>
                                    <p:cond delay="0"/>
                                  </p:stCondLst>
                                  <p:childTnLst>
                                    <p:set>
                                      <p:cBhvr>
                                        <p:cTn dur="1" fill="hold" id="68">
                                          <p:stCondLst>
                                            <p:cond delay="0"/>
                                          </p:stCondLst>
                                        </p:cTn>
                                        <p:tgtEl>
                                          <p:spTgt spid="7"/>
                                        </p:tgtEl>
                                        <p:attrNameLst>
                                          <p:attrName>style.visibility</p:attrName>
                                        </p:attrNameLst>
                                      </p:cBhvr>
                                      <p:to>
                                        <p:strVal val="visible"/>
                                      </p:to>
                                    </p:set>
                                    <p:anim calcmode="lin" valueType="num">
                                      <p:cBhvr>
                                        <p:cTn dur="500" fill="hold" id="69"/>
                                        <p:tgtEl>
                                          <p:spTgt spid="7"/>
                                        </p:tgtEl>
                                        <p:attrNameLst>
                                          <p:attrName>ppt_w</p:attrName>
                                        </p:attrNameLst>
                                      </p:cBhvr>
                                      <p:tavLst>
                                        <p:tav tm="0">
                                          <p:val>
                                            <p:fltVal val="0"/>
                                          </p:val>
                                        </p:tav>
                                        <p:tav tm="100000">
                                          <p:val>
                                            <p:strVal val="#ppt_w"/>
                                          </p:val>
                                        </p:tav>
                                      </p:tavLst>
                                    </p:anim>
                                    <p:anim calcmode="lin" valueType="num">
                                      <p:cBhvr>
                                        <p:cTn dur="500" fill="hold" id="70"/>
                                        <p:tgtEl>
                                          <p:spTgt spid="7"/>
                                        </p:tgtEl>
                                        <p:attrNameLst>
                                          <p:attrName>ppt_h</p:attrName>
                                        </p:attrNameLst>
                                      </p:cBhvr>
                                      <p:tavLst>
                                        <p:tav tm="0">
                                          <p:val>
                                            <p:fltVal val="0"/>
                                          </p:val>
                                        </p:tav>
                                        <p:tav tm="100000">
                                          <p:val>
                                            <p:strVal val="#ppt_h"/>
                                          </p:val>
                                        </p:tav>
                                      </p:tavLst>
                                    </p:anim>
                                    <p:animEffect filter="fade" transition="in">
                                      <p:cBhvr>
                                        <p:cTn dur="500" id="71"/>
                                        <p:tgtEl>
                                          <p:spTgt spid="7"/>
                                        </p:tgtEl>
                                      </p:cBhvr>
                                    </p:animEffect>
                                  </p:childTnLst>
                                </p:cTn>
                              </p:par>
                            </p:childTnLst>
                          </p:cTn>
                        </p:par>
                        <p:par>
                          <p:cTn fill="hold" id="72" nodeType="afterGroup">
                            <p:stCondLst>
                              <p:cond delay="5004"/>
                            </p:stCondLst>
                            <p:childTnLst>
                              <p:par>
                                <p:cTn fill="hold" id="73" nodeType="afterEffect" presetClass="entr" presetID="1" presetSubtype="0">
                                  <p:stCondLst>
                                    <p:cond delay="0"/>
                                  </p:stCondLst>
                                  <p:childTnLst>
                                    <p:set>
                                      <p:cBhvr>
                                        <p:cTn dur="1" fill="hold" id="74">
                                          <p:stCondLst>
                                            <p:cond delay="0"/>
                                          </p:stCondLst>
                                        </p:cTn>
                                        <p:tgtEl>
                                          <p:spTgt spid="13"/>
                                        </p:tgtEl>
                                        <p:attrNameLst>
                                          <p:attrName>style.visibility</p:attrName>
                                        </p:attrNameLst>
                                      </p:cBhvr>
                                      <p:to>
                                        <p:strVal val="visible"/>
                                      </p:to>
                                    </p:set>
                                  </p:childTnLst>
                                </p:cTn>
                              </p:par>
                            </p:childTnLst>
                          </p:cTn>
                        </p:par>
                        <p:par>
                          <p:cTn fill="hold" id="75" nodeType="afterGroup">
                            <p:stCondLst>
                              <p:cond delay="5005"/>
                            </p:stCondLst>
                            <p:childTnLst>
                              <p:par>
                                <p:cTn fill="hold" grpId="0" id="76" nodeType="afterEffect" presetClass="entr" presetID="10" presetSubtype="0">
                                  <p:stCondLst>
                                    <p:cond delay="0"/>
                                  </p:stCondLst>
                                  <p:childTnLst>
                                    <p:set>
                                      <p:cBhvr>
                                        <p:cTn dur="1" fill="hold" id="77">
                                          <p:stCondLst>
                                            <p:cond delay="0"/>
                                          </p:stCondLst>
                                        </p:cTn>
                                        <p:tgtEl>
                                          <p:spTgt spid="10"/>
                                        </p:tgtEl>
                                        <p:attrNameLst>
                                          <p:attrName>style.visibility</p:attrName>
                                        </p:attrNameLst>
                                      </p:cBhvr>
                                      <p:to>
                                        <p:strVal val="visible"/>
                                      </p:to>
                                    </p:set>
                                    <p:animEffect filter="fade" transition="in">
                                      <p:cBhvr>
                                        <p:cTn dur="500" id="78"/>
                                        <p:tgtEl>
                                          <p:spTgt spid="10"/>
                                        </p:tgtEl>
                                      </p:cBhvr>
                                    </p:animEffect>
                                  </p:childTnLst>
                                </p:cTn>
                              </p:par>
                            </p:childTnLst>
                          </p:cTn>
                        </p:par>
                        <p:par>
                          <p:cTn fill="hold" id="79" nodeType="afterGroup">
                            <p:stCondLst>
                              <p:cond delay="5505"/>
                            </p:stCondLst>
                            <p:childTnLst>
                              <p:par>
                                <p:cTn fill="hold" grpId="0" id="80" nodeType="afterEffect" presetClass="entr" presetID="1" presetSubtype="0">
                                  <p:stCondLst>
                                    <p:cond delay="0"/>
                                  </p:stCondLst>
                                  <p:childTnLst>
                                    <p:set>
                                      <p:cBhvr>
                                        <p:cTn dur="1" fill="hold" id="81">
                                          <p:stCondLst>
                                            <p:cond delay="0"/>
                                          </p:stCondLst>
                                        </p:cTn>
                                        <p:tgtEl>
                                          <p:spTgt spid="4"/>
                                        </p:tgtEl>
                                        <p:attrNameLst>
                                          <p:attrName>style.visibility</p:attrName>
                                        </p:attrNameLst>
                                      </p:cBhvr>
                                      <p:to>
                                        <p:strVal val="visible"/>
                                      </p:to>
                                    </p:set>
                                  </p:childTnLst>
                                </p:cTn>
                              </p:par>
                            </p:childTnLst>
                          </p:cTn>
                        </p:par>
                        <p:par>
                          <p:cTn fill="hold" id="82" nodeType="afterGroup">
                            <p:stCondLst>
                              <p:cond delay="5506"/>
                            </p:stCondLst>
                            <p:childTnLst>
                              <p:par>
                                <p:cTn fill="hold" grpId="0" id="83" nodeType="afterEffect" presetClass="entr" presetID="2" presetSubtype="1">
                                  <p:stCondLst>
                                    <p:cond delay="0"/>
                                  </p:stCondLst>
                                  <p:childTnLst>
                                    <p:set>
                                      <p:cBhvr>
                                        <p:cTn dur="1" fill="hold" id="84">
                                          <p:stCondLst>
                                            <p:cond delay="0"/>
                                          </p:stCondLst>
                                        </p:cTn>
                                        <p:tgtEl>
                                          <p:spTgt spid="21"/>
                                        </p:tgtEl>
                                        <p:attrNameLst>
                                          <p:attrName>style.visibility</p:attrName>
                                        </p:attrNameLst>
                                      </p:cBhvr>
                                      <p:to>
                                        <p:strVal val="visible"/>
                                      </p:to>
                                    </p:set>
                                    <p:anim calcmode="lin" valueType="num">
                                      <p:cBhvr additive="base">
                                        <p:cTn dur="250" fill="hold" id="85"/>
                                        <p:tgtEl>
                                          <p:spTgt spid="21"/>
                                        </p:tgtEl>
                                        <p:attrNameLst>
                                          <p:attrName>ppt_x</p:attrName>
                                        </p:attrNameLst>
                                      </p:cBhvr>
                                      <p:tavLst>
                                        <p:tav tm="0">
                                          <p:val>
                                            <p:strVal val="#ppt_x"/>
                                          </p:val>
                                        </p:tav>
                                        <p:tav tm="100000">
                                          <p:val>
                                            <p:strVal val="#ppt_x"/>
                                          </p:val>
                                        </p:tav>
                                      </p:tavLst>
                                    </p:anim>
                                    <p:anim calcmode="lin" valueType="num">
                                      <p:cBhvr additive="base">
                                        <p:cTn dur="250" fill="hold" id="86"/>
                                        <p:tgtEl>
                                          <p:spTgt spid="21"/>
                                        </p:tgtEl>
                                        <p:attrNameLst>
                                          <p:attrName>ppt_y</p:attrName>
                                        </p:attrNameLst>
                                      </p:cBhvr>
                                      <p:tavLst>
                                        <p:tav tm="0">
                                          <p:val>
                                            <p:strVal val="0-#ppt_h/2"/>
                                          </p:val>
                                        </p:tav>
                                        <p:tav tm="100000">
                                          <p:val>
                                            <p:strVal val="#ppt_y"/>
                                          </p:val>
                                        </p:tav>
                                      </p:tavLst>
                                    </p:anim>
                                  </p:childTnLst>
                                </p:cTn>
                              </p:par>
                            </p:childTnLst>
                          </p:cTn>
                        </p:par>
                        <p:par>
                          <p:cTn fill="hold" id="87" nodeType="afterGroup">
                            <p:stCondLst>
                              <p:cond delay="5756"/>
                            </p:stCondLst>
                            <p:childTnLst>
                              <p:par>
                                <p:cTn fill="hold" grpId="0" id="88" nodeType="afterEffect" presetClass="entr" presetID="53" presetSubtype="0">
                                  <p:stCondLst>
                                    <p:cond delay="0"/>
                                  </p:stCondLst>
                                  <p:childTnLst>
                                    <p:set>
                                      <p:cBhvr>
                                        <p:cTn dur="1" fill="hold" id="89">
                                          <p:stCondLst>
                                            <p:cond delay="0"/>
                                          </p:stCondLst>
                                        </p:cTn>
                                        <p:tgtEl>
                                          <p:spTgt spid="18"/>
                                        </p:tgtEl>
                                        <p:attrNameLst>
                                          <p:attrName>style.visibility</p:attrName>
                                        </p:attrNameLst>
                                      </p:cBhvr>
                                      <p:to>
                                        <p:strVal val="visible"/>
                                      </p:to>
                                    </p:set>
                                    <p:anim calcmode="lin" valueType="num">
                                      <p:cBhvr>
                                        <p:cTn dur="500" fill="hold" id="90"/>
                                        <p:tgtEl>
                                          <p:spTgt spid="18"/>
                                        </p:tgtEl>
                                        <p:attrNameLst>
                                          <p:attrName>ppt_w</p:attrName>
                                        </p:attrNameLst>
                                      </p:cBhvr>
                                      <p:tavLst>
                                        <p:tav tm="0">
                                          <p:val>
                                            <p:fltVal val="0"/>
                                          </p:val>
                                        </p:tav>
                                        <p:tav tm="100000">
                                          <p:val>
                                            <p:strVal val="#ppt_w"/>
                                          </p:val>
                                        </p:tav>
                                      </p:tavLst>
                                    </p:anim>
                                    <p:anim calcmode="lin" valueType="num">
                                      <p:cBhvr>
                                        <p:cTn dur="500" fill="hold" id="91"/>
                                        <p:tgtEl>
                                          <p:spTgt spid="18"/>
                                        </p:tgtEl>
                                        <p:attrNameLst>
                                          <p:attrName>ppt_h</p:attrName>
                                        </p:attrNameLst>
                                      </p:cBhvr>
                                      <p:tavLst>
                                        <p:tav tm="0">
                                          <p:val>
                                            <p:fltVal val="0"/>
                                          </p:val>
                                        </p:tav>
                                        <p:tav tm="100000">
                                          <p:val>
                                            <p:strVal val="#ppt_h"/>
                                          </p:val>
                                        </p:tav>
                                      </p:tavLst>
                                    </p:anim>
                                    <p:animEffect filter="fade" transition="in">
                                      <p:cBhvr>
                                        <p:cTn dur="500" id="92"/>
                                        <p:tgtEl>
                                          <p:spTgt spid="18"/>
                                        </p:tgtEl>
                                      </p:cBhvr>
                                    </p:animEffect>
                                  </p:childTnLst>
                                </p:cTn>
                              </p:par>
                            </p:childTnLst>
                          </p:cTn>
                        </p:par>
                        <p:par>
                          <p:cTn fill="hold" id="93" nodeType="afterGroup">
                            <p:stCondLst>
                              <p:cond delay="6256"/>
                            </p:stCondLst>
                            <p:childTnLst>
                              <p:par>
                                <p:cTn fill="hold" grpId="0" id="94" nodeType="afterEffect" presetClass="entr" presetID="10" presetSubtype="0">
                                  <p:stCondLst>
                                    <p:cond delay="0"/>
                                  </p:stCondLst>
                                  <p:childTnLst>
                                    <p:set>
                                      <p:cBhvr>
                                        <p:cTn dur="1" fill="hold" id="95">
                                          <p:stCondLst>
                                            <p:cond delay="0"/>
                                          </p:stCondLst>
                                        </p:cTn>
                                        <p:tgtEl>
                                          <p:spTgt spid="24"/>
                                        </p:tgtEl>
                                        <p:attrNameLst>
                                          <p:attrName>style.visibility</p:attrName>
                                        </p:attrNameLst>
                                      </p:cBhvr>
                                      <p:to>
                                        <p:strVal val="visible"/>
                                      </p:to>
                                    </p:set>
                                    <p:animEffect filter="fade" transition="in">
                                      <p:cBhvr>
                                        <p:cTn dur="500" id="96"/>
                                        <p:tgtEl>
                                          <p:spTgt spid="24"/>
                                        </p:tgtEl>
                                      </p:cBhvr>
                                    </p:animEffect>
                                  </p:childTnLst>
                                </p:cTn>
                              </p:par>
                            </p:childTnLst>
                          </p:cTn>
                        </p:par>
                        <p:par>
                          <p:cTn fill="hold" id="97" nodeType="afterGroup">
                            <p:stCondLst>
                              <p:cond delay="6756"/>
                            </p:stCondLst>
                            <p:childTnLst>
                              <p:par>
                                <p:cTn fill="hold" grpId="0" id="98" nodeType="afterEffect" presetClass="entr" presetID="53" presetSubtype="0">
                                  <p:stCondLst>
                                    <p:cond delay="0"/>
                                  </p:stCondLst>
                                  <p:childTnLst>
                                    <p:set>
                                      <p:cBhvr>
                                        <p:cTn dur="1" fill="hold" id="99">
                                          <p:stCondLst>
                                            <p:cond delay="0"/>
                                          </p:stCondLst>
                                        </p:cTn>
                                        <p:tgtEl>
                                          <p:spTgt spid="28"/>
                                        </p:tgtEl>
                                        <p:attrNameLst>
                                          <p:attrName>style.visibility</p:attrName>
                                        </p:attrNameLst>
                                      </p:cBhvr>
                                      <p:to>
                                        <p:strVal val="visible"/>
                                      </p:to>
                                    </p:set>
                                    <p:anim calcmode="lin" valueType="num">
                                      <p:cBhvr>
                                        <p:cTn dur="500" fill="hold" id="100"/>
                                        <p:tgtEl>
                                          <p:spTgt spid="28"/>
                                        </p:tgtEl>
                                        <p:attrNameLst>
                                          <p:attrName>ppt_w</p:attrName>
                                        </p:attrNameLst>
                                      </p:cBhvr>
                                      <p:tavLst>
                                        <p:tav tm="0">
                                          <p:val>
                                            <p:fltVal val="0"/>
                                          </p:val>
                                        </p:tav>
                                        <p:tav tm="100000">
                                          <p:val>
                                            <p:strVal val="#ppt_w"/>
                                          </p:val>
                                        </p:tav>
                                      </p:tavLst>
                                    </p:anim>
                                    <p:anim calcmode="lin" valueType="num">
                                      <p:cBhvr>
                                        <p:cTn dur="500" fill="hold" id="101"/>
                                        <p:tgtEl>
                                          <p:spTgt spid="28"/>
                                        </p:tgtEl>
                                        <p:attrNameLst>
                                          <p:attrName>ppt_h</p:attrName>
                                        </p:attrNameLst>
                                      </p:cBhvr>
                                      <p:tavLst>
                                        <p:tav tm="0">
                                          <p:val>
                                            <p:fltVal val="0"/>
                                          </p:val>
                                        </p:tav>
                                        <p:tav tm="100000">
                                          <p:val>
                                            <p:strVal val="#ppt_h"/>
                                          </p:val>
                                        </p:tav>
                                      </p:tavLst>
                                    </p:anim>
                                    <p:animEffect filter="fade" transition="in">
                                      <p:cBhvr>
                                        <p:cTn dur="500" id="102"/>
                                        <p:tgtEl>
                                          <p:spTgt spid="28"/>
                                        </p:tgtEl>
                                      </p:cBhvr>
                                    </p:animEffect>
                                  </p:childTnLst>
                                </p:cTn>
                              </p:par>
                            </p:childTnLst>
                          </p:cTn>
                        </p:par>
                        <p:par>
                          <p:cTn fill="hold" id="103" nodeType="afterGroup">
                            <p:stCondLst>
                              <p:cond delay="7256"/>
                            </p:stCondLst>
                            <p:childTnLst>
                              <p:par>
                                <p:cTn fill="hold" grpId="0" id="104" nodeType="afterEffect" presetClass="entr" presetID="53" presetSubtype="0">
                                  <p:stCondLst>
                                    <p:cond delay="0"/>
                                  </p:stCondLst>
                                  <p:childTnLst>
                                    <p:set>
                                      <p:cBhvr>
                                        <p:cTn dur="1" fill="hold" id="105">
                                          <p:stCondLst>
                                            <p:cond delay="0"/>
                                          </p:stCondLst>
                                        </p:cTn>
                                        <p:tgtEl>
                                          <p:spTgt spid="36"/>
                                        </p:tgtEl>
                                        <p:attrNameLst>
                                          <p:attrName>style.visibility</p:attrName>
                                        </p:attrNameLst>
                                      </p:cBhvr>
                                      <p:to>
                                        <p:strVal val="visible"/>
                                      </p:to>
                                    </p:set>
                                    <p:anim calcmode="lin" valueType="num">
                                      <p:cBhvr>
                                        <p:cTn dur="500" fill="hold" id="106"/>
                                        <p:tgtEl>
                                          <p:spTgt spid="36"/>
                                        </p:tgtEl>
                                        <p:attrNameLst>
                                          <p:attrName>ppt_w</p:attrName>
                                        </p:attrNameLst>
                                      </p:cBhvr>
                                      <p:tavLst>
                                        <p:tav tm="0">
                                          <p:val>
                                            <p:fltVal val="0"/>
                                          </p:val>
                                        </p:tav>
                                        <p:tav tm="100000">
                                          <p:val>
                                            <p:strVal val="#ppt_w"/>
                                          </p:val>
                                        </p:tav>
                                      </p:tavLst>
                                    </p:anim>
                                    <p:anim calcmode="lin" valueType="num">
                                      <p:cBhvr>
                                        <p:cTn dur="500" fill="hold" id="107"/>
                                        <p:tgtEl>
                                          <p:spTgt spid="36"/>
                                        </p:tgtEl>
                                        <p:attrNameLst>
                                          <p:attrName>ppt_h</p:attrName>
                                        </p:attrNameLst>
                                      </p:cBhvr>
                                      <p:tavLst>
                                        <p:tav tm="0">
                                          <p:val>
                                            <p:fltVal val="0"/>
                                          </p:val>
                                        </p:tav>
                                        <p:tav tm="100000">
                                          <p:val>
                                            <p:strVal val="#ppt_h"/>
                                          </p:val>
                                        </p:tav>
                                      </p:tavLst>
                                    </p:anim>
                                    <p:animEffect filter="fade" transition="in">
                                      <p:cBhvr>
                                        <p:cTn dur="500" id="108"/>
                                        <p:tgtEl>
                                          <p:spTgt spid="36"/>
                                        </p:tgtEl>
                                      </p:cBhvr>
                                    </p:animEffect>
                                  </p:childTnLst>
                                </p:cTn>
                              </p:par>
                            </p:childTnLst>
                          </p:cTn>
                        </p:par>
                        <p:par>
                          <p:cTn fill="hold" id="109" nodeType="afterGroup">
                            <p:stCondLst>
                              <p:cond delay="7756"/>
                            </p:stCondLst>
                            <p:childTnLst>
                              <p:par>
                                <p:cTn fill="hold" grpId="0" id="110" nodeType="afterEffect" presetClass="entr" presetID="10" presetSubtype="0">
                                  <p:stCondLst>
                                    <p:cond delay="0"/>
                                  </p:stCondLst>
                                  <p:childTnLst>
                                    <p:set>
                                      <p:cBhvr>
                                        <p:cTn dur="1" fill="hold" id="111">
                                          <p:stCondLst>
                                            <p:cond delay="0"/>
                                          </p:stCondLst>
                                        </p:cTn>
                                        <p:tgtEl>
                                          <p:spTgt spid="29"/>
                                        </p:tgtEl>
                                        <p:attrNameLst>
                                          <p:attrName>style.visibility</p:attrName>
                                        </p:attrNameLst>
                                      </p:cBhvr>
                                      <p:to>
                                        <p:strVal val="visible"/>
                                      </p:to>
                                    </p:set>
                                    <p:animEffect filter="fade" transition="in">
                                      <p:cBhvr>
                                        <p:cTn dur="500" id="112"/>
                                        <p:tgtEl>
                                          <p:spTgt spid="29"/>
                                        </p:tgtEl>
                                      </p:cBhvr>
                                    </p:animEffect>
                                  </p:childTnLst>
                                </p:cTn>
                              </p:par>
                            </p:childTnLst>
                          </p:cTn>
                        </p:par>
                        <p:par>
                          <p:cTn fill="hold" id="113" nodeType="afterGroup">
                            <p:stCondLst>
                              <p:cond delay="8256"/>
                            </p:stCondLst>
                            <p:childTnLst>
                              <p:par>
                                <p:cTn fill="hold" grpId="0" id="114" nodeType="afterEffect" presetClass="entr" presetID="1" presetSubtype="0">
                                  <p:stCondLst>
                                    <p:cond delay="0"/>
                                  </p:stCondLst>
                                  <p:childTnLst>
                                    <p:set>
                                      <p:cBhvr>
                                        <p:cTn dur="1" fill="hold" id="115">
                                          <p:stCondLst>
                                            <p:cond delay="0"/>
                                          </p:stCondLst>
                                        </p:cTn>
                                        <p:tgtEl>
                                          <p:spTgt spid="27"/>
                                        </p:tgtEl>
                                        <p:attrNameLst>
                                          <p:attrName>style.visibility</p:attrName>
                                        </p:attrNameLst>
                                      </p:cBhvr>
                                      <p:to>
                                        <p:strVal val="visible"/>
                                      </p:to>
                                    </p:set>
                                  </p:childTnLst>
                                </p:cTn>
                              </p:par>
                            </p:childTnLst>
                          </p:cTn>
                        </p:par>
                        <p:par>
                          <p:cTn fill="hold" id="116" nodeType="afterGroup">
                            <p:stCondLst>
                              <p:cond delay="8257"/>
                            </p:stCondLst>
                            <p:childTnLst>
                              <p:par>
                                <p:cTn fill="hold" grpId="0" id="117" nodeType="afterEffect" presetClass="entr" presetID="2" presetSubtype="1">
                                  <p:stCondLst>
                                    <p:cond delay="0"/>
                                  </p:stCondLst>
                                  <p:childTnLst>
                                    <p:set>
                                      <p:cBhvr>
                                        <p:cTn dur="1" fill="hold" id="118">
                                          <p:stCondLst>
                                            <p:cond delay="0"/>
                                          </p:stCondLst>
                                        </p:cTn>
                                        <p:tgtEl>
                                          <p:spTgt spid="34"/>
                                        </p:tgtEl>
                                        <p:attrNameLst>
                                          <p:attrName>style.visibility</p:attrName>
                                        </p:attrNameLst>
                                      </p:cBhvr>
                                      <p:to>
                                        <p:strVal val="visible"/>
                                      </p:to>
                                    </p:set>
                                    <p:anim calcmode="lin" valueType="num">
                                      <p:cBhvr additive="base">
                                        <p:cTn dur="250" fill="hold" id="119"/>
                                        <p:tgtEl>
                                          <p:spTgt spid="34"/>
                                        </p:tgtEl>
                                        <p:attrNameLst>
                                          <p:attrName>ppt_x</p:attrName>
                                        </p:attrNameLst>
                                      </p:cBhvr>
                                      <p:tavLst>
                                        <p:tav tm="0">
                                          <p:val>
                                            <p:strVal val="#ppt_x"/>
                                          </p:val>
                                        </p:tav>
                                        <p:tav tm="100000">
                                          <p:val>
                                            <p:strVal val="#ppt_x"/>
                                          </p:val>
                                        </p:tav>
                                      </p:tavLst>
                                    </p:anim>
                                    <p:anim calcmode="lin" valueType="num">
                                      <p:cBhvr additive="base">
                                        <p:cTn dur="250" fill="hold" id="120"/>
                                        <p:tgtEl>
                                          <p:spTgt spid="34"/>
                                        </p:tgtEl>
                                        <p:attrNameLst>
                                          <p:attrName>ppt_y</p:attrName>
                                        </p:attrNameLst>
                                      </p:cBhvr>
                                      <p:tavLst>
                                        <p:tav tm="0">
                                          <p:val>
                                            <p:strVal val="0-#ppt_h/2"/>
                                          </p:val>
                                        </p:tav>
                                        <p:tav tm="100000">
                                          <p:val>
                                            <p:strVal val="#ppt_y"/>
                                          </p:val>
                                        </p:tav>
                                      </p:tavLst>
                                    </p:anim>
                                  </p:childTnLst>
                                </p:cTn>
                              </p:par>
                            </p:childTnLst>
                          </p:cTn>
                        </p:par>
                        <p:par>
                          <p:cTn fill="hold" id="121" nodeType="afterGroup">
                            <p:stCondLst>
                              <p:cond delay="8507"/>
                            </p:stCondLst>
                            <p:childTnLst>
                              <p:par>
                                <p:cTn fill="hold" grpId="0" id="122" nodeType="afterEffect" presetClass="entr" presetID="53" presetSubtype="0">
                                  <p:stCondLst>
                                    <p:cond delay="0"/>
                                  </p:stCondLst>
                                  <p:childTnLst>
                                    <p:set>
                                      <p:cBhvr>
                                        <p:cTn dur="1" fill="hold" id="123">
                                          <p:stCondLst>
                                            <p:cond delay="0"/>
                                          </p:stCondLst>
                                        </p:cTn>
                                        <p:tgtEl>
                                          <p:spTgt spid="33"/>
                                        </p:tgtEl>
                                        <p:attrNameLst>
                                          <p:attrName>style.visibility</p:attrName>
                                        </p:attrNameLst>
                                      </p:cBhvr>
                                      <p:to>
                                        <p:strVal val="visible"/>
                                      </p:to>
                                    </p:set>
                                    <p:anim calcmode="lin" valueType="num">
                                      <p:cBhvr>
                                        <p:cTn dur="500" fill="hold" id="124"/>
                                        <p:tgtEl>
                                          <p:spTgt spid="33"/>
                                        </p:tgtEl>
                                        <p:attrNameLst>
                                          <p:attrName>ppt_w</p:attrName>
                                        </p:attrNameLst>
                                      </p:cBhvr>
                                      <p:tavLst>
                                        <p:tav tm="0">
                                          <p:val>
                                            <p:fltVal val="0"/>
                                          </p:val>
                                        </p:tav>
                                        <p:tav tm="100000">
                                          <p:val>
                                            <p:strVal val="#ppt_w"/>
                                          </p:val>
                                        </p:tav>
                                      </p:tavLst>
                                    </p:anim>
                                    <p:anim calcmode="lin" valueType="num">
                                      <p:cBhvr>
                                        <p:cTn dur="500" fill="hold" id="125"/>
                                        <p:tgtEl>
                                          <p:spTgt spid="33"/>
                                        </p:tgtEl>
                                        <p:attrNameLst>
                                          <p:attrName>ppt_h</p:attrName>
                                        </p:attrNameLst>
                                      </p:cBhvr>
                                      <p:tavLst>
                                        <p:tav tm="0">
                                          <p:val>
                                            <p:fltVal val="0"/>
                                          </p:val>
                                        </p:tav>
                                        <p:tav tm="100000">
                                          <p:val>
                                            <p:strVal val="#ppt_h"/>
                                          </p:val>
                                        </p:tav>
                                      </p:tavLst>
                                    </p:anim>
                                    <p:animEffect filter="fade" transition="in">
                                      <p:cBhvr>
                                        <p:cTn dur="500" id="126"/>
                                        <p:tgtEl>
                                          <p:spTgt spid="33"/>
                                        </p:tgtEl>
                                      </p:cBhvr>
                                    </p:animEffect>
                                  </p:childTnLst>
                                </p:cTn>
                              </p:par>
                            </p:childTnLst>
                          </p:cTn>
                        </p:par>
                        <p:par>
                          <p:cTn fill="hold" id="127" nodeType="afterGroup">
                            <p:stCondLst>
                              <p:cond delay="9007"/>
                            </p:stCondLst>
                            <p:childTnLst>
                              <p:par>
                                <p:cTn fill="hold" grpId="0" id="128" nodeType="afterEffect" presetClass="entr" presetID="10" presetSubtype="0">
                                  <p:stCondLst>
                                    <p:cond delay="0"/>
                                  </p:stCondLst>
                                  <p:childTnLst>
                                    <p:set>
                                      <p:cBhvr>
                                        <p:cTn dur="1" fill="hold" id="129">
                                          <p:stCondLst>
                                            <p:cond delay="0"/>
                                          </p:stCondLst>
                                        </p:cTn>
                                        <p:tgtEl>
                                          <p:spTgt spid="35"/>
                                        </p:tgtEl>
                                        <p:attrNameLst>
                                          <p:attrName>style.visibility</p:attrName>
                                        </p:attrNameLst>
                                      </p:cBhvr>
                                      <p:to>
                                        <p:strVal val="visible"/>
                                      </p:to>
                                    </p:set>
                                    <p:animEffect filter="fade" transition="in">
                                      <p:cBhvr>
                                        <p:cTn dur="500" id="13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6"/>
      <p:bldP grpId="0" spid="17"/>
      <p:bldP grpId="0" spid="18"/>
      <p:bldP grpId="0" spid="19"/>
      <p:bldP grpId="0" spid="20"/>
      <p:bldP grpId="0" spid="21"/>
      <p:bldP grpId="0" spid="22"/>
      <p:bldP grpId="0" spid="23"/>
      <p:bldP grpId="0" spid="24"/>
      <p:bldP grpId="0" spid="27"/>
      <p:bldP grpId="0" spid="28"/>
      <p:bldP grpId="0" spid="29"/>
      <p:bldP grpId="0" spid="33"/>
      <p:bldP grpId="0" spid="34"/>
      <p:bldP grpId="0" spid="35"/>
      <p:bldP grpId="0" spid="3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135452" y="1756802"/>
            <a:ext cx="1081269" cy="2160240"/>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033724" y="1053420"/>
            <a:ext cx="1230297" cy="1230297"/>
            <a:chOff x="2002721" y="1605930"/>
            <a:chExt cx="1332368" cy="1332368"/>
          </a:xfrm>
        </p:grpSpPr>
        <p:grpSp>
          <p:nvGrpSpPr>
            <p:cNvPr id="3" name="组合 2"/>
            <p:cNvGrpSpPr/>
            <p:nvPr/>
          </p:nvGrpSpPr>
          <p:grpSpPr>
            <a:xfrm>
              <a:off x="2002721" y="1605930"/>
              <a:ext cx="1332368" cy="1332368"/>
              <a:chOff x="1236675" y="2423160"/>
              <a:chExt cx="1950720" cy="1950720"/>
            </a:xfrm>
          </p:grpSpPr>
          <p:sp>
            <p:nvSpPr>
              <p:cNvPr id="5" name="椭圆 4"/>
              <p:cNvSpPr/>
              <p:nvPr/>
            </p:nvSpPr>
            <p:spPr>
              <a:xfrm>
                <a:off x="1236675" y="2423160"/>
                <a:ext cx="1950720" cy="1950720"/>
              </a:xfrm>
              <a:prstGeom prst="ellipse">
                <a:avLst/>
              </a:prstGeom>
              <a:solidFill>
                <a:srgbClr val="AED30B"/>
              </a:solidFill>
              <a:ln>
                <a:noFill/>
              </a:ln>
              <a:effectLst>
                <a:outerShdw algn="tl" dir="2700000" dist="1016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椭圆 3"/>
            <p:cNvSpPr/>
            <p:nvPr/>
          </p:nvSpPr>
          <p:spPr>
            <a:xfrm>
              <a:off x="2251694" y="1854903"/>
              <a:ext cx="834422" cy="834422"/>
            </a:xfrm>
            <a:prstGeom prst="ellipse">
              <a:avLst/>
            </a:prstGeom>
            <a:solidFill>
              <a:srgbClr val="AED30B"/>
            </a:solidFill>
            <a:ln>
              <a:noFill/>
            </a:ln>
            <a:effectLst>
              <a:innerShdw dir="13500000" dist="1016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椭圆 7"/>
          <p:cNvSpPr/>
          <p:nvPr/>
        </p:nvSpPr>
        <p:spPr>
          <a:xfrm>
            <a:off x="1073923" y="3370044"/>
            <a:ext cx="1168150" cy="1168150"/>
          </a:xfrm>
          <a:prstGeom prst="ellipse">
            <a:avLst/>
          </a:prstGeom>
          <a:gradFill flip="none" rotWithShape="1">
            <a:gsLst>
              <a:gs pos="0">
                <a:srgbClr val="AED30B">
                  <a:shade val="30000"/>
                  <a:satMod val="115000"/>
                </a:srgbClr>
              </a:gs>
              <a:gs pos="50000">
                <a:srgbClr val="AED30B">
                  <a:shade val="67500"/>
                  <a:satMod val="115000"/>
                </a:srgbClr>
              </a:gs>
              <a:gs pos="100000">
                <a:srgbClr val="AED30B">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072236" y="2710816"/>
            <a:ext cx="1153275" cy="384048"/>
          </a:xfrm>
          <a:prstGeom prst="rect">
            <a:avLst/>
          </a:prstGeom>
        </p:spPr>
        <p:txBody>
          <a:bodyPr wrap="square">
            <a:spAutoFit/>
          </a:bodyPr>
          <a:lstStyle/>
          <a:p>
            <a:pPr algn="ctr" defTabSz="242888">
              <a:lnSpc>
                <a:spcPct val="120000"/>
              </a:lnSpc>
              <a:spcBef>
                <a:spcPts val="638"/>
              </a:spcBef>
              <a:defRPr/>
            </a:pPr>
            <a:r>
              <a:rPr altLang="en-US" lang="zh-CN" smtClean="0" sz="800">
                <a:solidFill>
                  <a:schemeClr val="bg1"/>
                </a:solidFill>
                <a:latin charset="-122" pitchFamily="34" typeface="微软雅黑"/>
                <a:ea charset="-122" pitchFamily="34" typeface="微软雅黑"/>
                <a:cs charset="0" typeface="Lato"/>
                <a:sym charset="0" typeface="Lato"/>
              </a:rPr>
              <a:t>输入简单的文字概述里输入简单文字概述</a:t>
            </a:r>
          </a:p>
        </p:txBody>
      </p:sp>
      <p:sp>
        <p:nvSpPr>
          <p:cNvPr id="11" name="矩形 10"/>
          <p:cNvSpPr/>
          <p:nvPr/>
        </p:nvSpPr>
        <p:spPr>
          <a:xfrm>
            <a:off x="1270258" y="2381488"/>
            <a:ext cx="894080" cy="304800"/>
          </a:xfrm>
          <a:prstGeom prst="rect">
            <a:avLst/>
          </a:prstGeom>
        </p:spPr>
        <p:txBody>
          <a:bodyPr wrap="none">
            <a:spAutoFit/>
          </a:bodyPr>
          <a:lstStyle/>
          <a:p>
            <a:pPr algn="ctr" lvl="0">
              <a:defRPr/>
            </a:pPr>
            <a:r>
              <a:rPr altLang="en-US" kern="0" lang="zh-CN" smtClean="0" sz="1400">
                <a:solidFill>
                  <a:schemeClr val="bg1"/>
                </a:solidFill>
                <a:latin charset="-122" pitchFamily="34" typeface="微软雅黑"/>
                <a:ea charset="-122" pitchFamily="34" typeface="微软雅黑"/>
              </a:rPr>
              <a:t>输入内容</a:t>
            </a:r>
          </a:p>
        </p:txBody>
      </p:sp>
      <p:sp>
        <p:nvSpPr>
          <p:cNvPr id="15" name="矩形 14"/>
          <p:cNvSpPr/>
          <p:nvPr/>
        </p:nvSpPr>
        <p:spPr>
          <a:xfrm>
            <a:off x="2599631" y="1756802"/>
            <a:ext cx="1081269" cy="2160240"/>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2497903" y="1053420"/>
            <a:ext cx="1230297" cy="1230297"/>
            <a:chOff x="2002721" y="1605930"/>
            <a:chExt cx="1332368" cy="1332368"/>
          </a:xfrm>
        </p:grpSpPr>
        <p:grpSp>
          <p:nvGrpSpPr>
            <p:cNvPr id="20" name="组合 19"/>
            <p:cNvGrpSpPr/>
            <p:nvPr/>
          </p:nvGrpSpPr>
          <p:grpSpPr>
            <a:xfrm>
              <a:off x="2002721" y="1605930"/>
              <a:ext cx="1332368" cy="1332368"/>
              <a:chOff x="1236675" y="2423160"/>
              <a:chExt cx="1950720" cy="1950720"/>
            </a:xfrm>
          </p:grpSpPr>
          <p:sp>
            <p:nvSpPr>
              <p:cNvPr id="22" name="椭圆 21"/>
              <p:cNvSpPr/>
              <p:nvPr/>
            </p:nvSpPr>
            <p:spPr>
              <a:xfrm>
                <a:off x="1236675" y="2423160"/>
                <a:ext cx="1950720" cy="1950720"/>
              </a:xfrm>
              <a:prstGeom prst="ellipse">
                <a:avLst/>
              </a:prstGeom>
              <a:solidFill>
                <a:srgbClr val="AED30B"/>
              </a:solidFill>
              <a:ln>
                <a:noFill/>
              </a:ln>
              <a:effectLst>
                <a:outerShdw algn="tl" dir="2700000" dist="1016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椭圆 20"/>
            <p:cNvSpPr/>
            <p:nvPr/>
          </p:nvSpPr>
          <p:spPr>
            <a:xfrm>
              <a:off x="2251694" y="1854903"/>
              <a:ext cx="834422" cy="834422"/>
            </a:xfrm>
            <a:prstGeom prst="ellipse">
              <a:avLst/>
            </a:prstGeom>
            <a:solidFill>
              <a:srgbClr val="AED30B"/>
            </a:solidFill>
            <a:ln>
              <a:noFill/>
            </a:ln>
            <a:effectLst>
              <a:innerShdw dir="13500000" dist="1016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椭圆 16"/>
          <p:cNvSpPr/>
          <p:nvPr/>
        </p:nvSpPr>
        <p:spPr>
          <a:xfrm>
            <a:off x="2538102" y="3370044"/>
            <a:ext cx="1168150" cy="1168150"/>
          </a:xfrm>
          <a:prstGeom prst="ellipse">
            <a:avLst/>
          </a:prstGeom>
          <a:gradFill flip="none" rotWithShape="1">
            <a:gsLst>
              <a:gs pos="0">
                <a:srgbClr val="AED30B">
                  <a:shade val="30000"/>
                  <a:satMod val="115000"/>
                </a:srgbClr>
              </a:gs>
              <a:gs pos="50000">
                <a:srgbClr val="AED30B">
                  <a:shade val="67500"/>
                  <a:satMod val="115000"/>
                </a:srgbClr>
              </a:gs>
              <a:gs pos="100000">
                <a:srgbClr val="AED30B">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2536415" y="2710816"/>
            <a:ext cx="1153275" cy="384048"/>
          </a:xfrm>
          <a:prstGeom prst="rect">
            <a:avLst/>
          </a:prstGeom>
        </p:spPr>
        <p:txBody>
          <a:bodyPr wrap="square">
            <a:spAutoFit/>
          </a:bodyPr>
          <a:lstStyle/>
          <a:p>
            <a:pPr algn="ctr" defTabSz="242888">
              <a:lnSpc>
                <a:spcPct val="120000"/>
              </a:lnSpc>
              <a:spcBef>
                <a:spcPts val="638"/>
              </a:spcBef>
              <a:defRPr/>
            </a:pPr>
            <a:r>
              <a:rPr altLang="en-US" lang="zh-CN" smtClean="0" sz="800">
                <a:solidFill>
                  <a:schemeClr val="bg1"/>
                </a:solidFill>
                <a:latin charset="-122" pitchFamily="34" typeface="微软雅黑"/>
                <a:ea charset="-122" pitchFamily="34" typeface="微软雅黑"/>
                <a:cs charset="0" typeface="Lato"/>
                <a:sym charset="0" typeface="Lato"/>
              </a:rPr>
              <a:t>输入简单的文字概述里输入简单文字概述</a:t>
            </a:r>
          </a:p>
        </p:txBody>
      </p:sp>
      <p:sp>
        <p:nvSpPr>
          <p:cNvPr id="19" name="矩形 18"/>
          <p:cNvSpPr/>
          <p:nvPr/>
        </p:nvSpPr>
        <p:spPr>
          <a:xfrm>
            <a:off x="2734437" y="2381488"/>
            <a:ext cx="894080" cy="304800"/>
          </a:xfrm>
          <a:prstGeom prst="rect">
            <a:avLst/>
          </a:prstGeom>
        </p:spPr>
        <p:txBody>
          <a:bodyPr wrap="none">
            <a:spAutoFit/>
          </a:bodyPr>
          <a:lstStyle/>
          <a:p>
            <a:pPr algn="ctr" lvl="0">
              <a:defRPr/>
            </a:pPr>
            <a:r>
              <a:rPr altLang="en-US" kern="0" lang="zh-CN" smtClean="0" sz="1400">
                <a:solidFill>
                  <a:schemeClr val="bg1"/>
                </a:solidFill>
                <a:latin charset="-122" pitchFamily="34" typeface="微软雅黑"/>
                <a:ea charset="-122" pitchFamily="34" typeface="微软雅黑"/>
              </a:rPr>
              <a:t>输入内容</a:t>
            </a:r>
          </a:p>
        </p:txBody>
      </p:sp>
      <p:sp>
        <p:nvSpPr>
          <p:cNvPr id="25" name="矩形 24"/>
          <p:cNvSpPr/>
          <p:nvPr/>
        </p:nvSpPr>
        <p:spPr>
          <a:xfrm>
            <a:off x="4063810" y="1756802"/>
            <a:ext cx="1081269" cy="2160240"/>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3962082" y="1053420"/>
            <a:ext cx="1230297" cy="1230297"/>
            <a:chOff x="2002721" y="1605930"/>
            <a:chExt cx="1332368" cy="1332368"/>
          </a:xfrm>
        </p:grpSpPr>
        <p:grpSp>
          <p:nvGrpSpPr>
            <p:cNvPr id="30" name="组合 29"/>
            <p:cNvGrpSpPr/>
            <p:nvPr/>
          </p:nvGrpSpPr>
          <p:grpSpPr>
            <a:xfrm>
              <a:off x="2002721" y="1605930"/>
              <a:ext cx="1332368" cy="1332368"/>
              <a:chOff x="1236675" y="2423160"/>
              <a:chExt cx="1950720" cy="1950720"/>
            </a:xfrm>
          </p:grpSpPr>
          <p:sp>
            <p:nvSpPr>
              <p:cNvPr id="32" name="椭圆 31"/>
              <p:cNvSpPr/>
              <p:nvPr/>
            </p:nvSpPr>
            <p:spPr>
              <a:xfrm>
                <a:off x="1236675" y="2423160"/>
                <a:ext cx="1950720" cy="1950720"/>
              </a:xfrm>
              <a:prstGeom prst="ellipse">
                <a:avLst/>
              </a:prstGeom>
              <a:solidFill>
                <a:srgbClr val="AED30B"/>
              </a:solidFill>
              <a:ln>
                <a:noFill/>
              </a:ln>
              <a:effectLst>
                <a:outerShdw algn="tl" dir="2700000" dist="1016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椭圆 30"/>
            <p:cNvSpPr/>
            <p:nvPr/>
          </p:nvSpPr>
          <p:spPr>
            <a:xfrm>
              <a:off x="2251694" y="1854903"/>
              <a:ext cx="834422" cy="834422"/>
            </a:xfrm>
            <a:prstGeom prst="ellipse">
              <a:avLst/>
            </a:prstGeom>
            <a:solidFill>
              <a:srgbClr val="AED30B"/>
            </a:solidFill>
            <a:ln>
              <a:noFill/>
            </a:ln>
            <a:effectLst>
              <a:innerShdw dir="13500000" dist="1016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椭圆 26"/>
          <p:cNvSpPr/>
          <p:nvPr/>
        </p:nvSpPr>
        <p:spPr>
          <a:xfrm>
            <a:off x="4002281" y="3370044"/>
            <a:ext cx="1168150" cy="1168150"/>
          </a:xfrm>
          <a:prstGeom prst="ellipse">
            <a:avLst/>
          </a:prstGeom>
          <a:gradFill flip="none" rotWithShape="1">
            <a:gsLst>
              <a:gs pos="0">
                <a:srgbClr val="AED30B">
                  <a:shade val="30000"/>
                  <a:satMod val="115000"/>
                </a:srgbClr>
              </a:gs>
              <a:gs pos="50000">
                <a:srgbClr val="AED30B">
                  <a:shade val="67500"/>
                  <a:satMod val="115000"/>
                </a:srgbClr>
              </a:gs>
              <a:gs pos="100000">
                <a:srgbClr val="AED30B">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4000594" y="2710816"/>
            <a:ext cx="1153275" cy="384048"/>
          </a:xfrm>
          <a:prstGeom prst="rect">
            <a:avLst/>
          </a:prstGeom>
        </p:spPr>
        <p:txBody>
          <a:bodyPr wrap="square">
            <a:spAutoFit/>
          </a:bodyPr>
          <a:lstStyle/>
          <a:p>
            <a:pPr algn="ctr" defTabSz="242888">
              <a:lnSpc>
                <a:spcPct val="120000"/>
              </a:lnSpc>
              <a:spcBef>
                <a:spcPts val="638"/>
              </a:spcBef>
              <a:defRPr/>
            </a:pPr>
            <a:r>
              <a:rPr altLang="en-US" lang="zh-CN" smtClean="0" sz="800">
                <a:solidFill>
                  <a:schemeClr val="bg1"/>
                </a:solidFill>
                <a:latin charset="-122" pitchFamily="34" typeface="微软雅黑"/>
                <a:ea charset="-122" pitchFamily="34" typeface="微软雅黑"/>
                <a:cs charset="0" typeface="Lato"/>
                <a:sym charset="0" typeface="Lato"/>
              </a:rPr>
              <a:t>输入简单的文字概述里输入简单文字概述</a:t>
            </a:r>
          </a:p>
        </p:txBody>
      </p:sp>
      <p:sp>
        <p:nvSpPr>
          <p:cNvPr id="29" name="矩形 28"/>
          <p:cNvSpPr/>
          <p:nvPr/>
        </p:nvSpPr>
        <p:spPr>
          <a:xfrm>
            <a:off x="4198616" y="2381488"/>
            <a:ext cx="894080" cy="304800"/>
          </a:xfrm>
          <a:prstGeom prst="rect">
            <a:avLst/>
          </a:prstGeom>
        </p:spPr>
        <p:txBody>
          <a:bodyPr wrap="none">
            <a:spAutoFit/>
          </a:bodyPr>
          <a:lstStyle/>
          <a:p>
            <a:pPr algn="ctr" lvl="0">
              <a:defRPr/>
            </a:pPr>
            <a:r>
              <a:rPr altLang="en-US" kern="0" lang="zh-CN" smtClean="0" sz="1400">
                <a:solidFill>
                  <a:schemeClr val="bg1"/>
                </a:solidFill>
                <a:latin charset="-122" pitchFamily="34" typeface="微软雅黑"/>
                <a:ea charset="-122" pitchFamily="34" typeface="微软雅黑"/>
              </a:rPr>
              <a:t>输入内容</a:t>
            </a:r>
          </a:p>
        </p:txBody>
      </p:sp>
      <p:sp>
        <p:nvSpPr>
          <p:cNvPr id="35" name="矩形 34"/>
          <p:cNvSpPr/>
          <p:nvPr/>
        </p:nvSpPr>
        <p:spPr>
          <a:xfrm>
            <a:off x="5527989" y="1756802"/>
            <a:ext cx="1081269" cy="2160240"/>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5426261" y="1053420"/>
            <a:ext cx="1230297" cy="1230297"/>
            <a:chOff x="2002721" y="1605930"/>
            <a:chExt cx="1332368" cy="1332368"/>
          </a:xfrm>
        </p:grpSpPr>
        <p:grpSp>
          <p:nvGrpSpPr>
            <p:cNvPr id="40" name="组合 39"/>
            <p:cNvGrpSpPr/>
            <p:nvPr/>
          </p:nvGrpSpPr>
          <p:grpSpPr>
            <a:xfrm>
              <a:off x="2002721" y="1605930"/>
              <a:ext cx="1332368" cy="1332368"/>
              <a:chOff x="1236675" y="2423160"/>
              <a:chExt cx="1950720" cy="1950720"/>
            </a:xfrm>
          </p:grpSpPr>
          <p:sp>
            <p:nvSpPr>
              <p:cNvPr id="42" name="椭圆 41"/>
              <p:cNvSpPr/>
              <p:nvPr/>
            </p:nvSpPr>
            <p:spPr>
              <a:xfrm>
                <a:off x="1236675" y="2423160"/>
                <a:ext cx="1950720" cy="1950720"/>
              </a:xfrm>
              <a:prstGeom prst="ellipse">
                <a:avLst/>
              </a:prstGeom>
              <a:solidFill>
                <a:srgbClr val="AED30B"/>
              </a:solidFill>
              <a:ln>
                <a:noFill/>
              </a:ln>
              <a:effectLst>
                <a:outerShdw algn="tl" dir="2700000" dist="1016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椭圆 40"/>
            <p:cNvSpPr/>
            <p:nvPr/>
          </p:nvSpPr>
          <p:spPr>
            <a:xfrm>
              <a:off x="2251694" y="1854903"/>
              <a:ext cx="834422" cy="834422"/>
            </a:xfrm>
            <a:prstGeom prst="ellipse">
              <a:avLst/>
            </a:prstGeom>
            <a:solidFill>
              <a:srgbClr val="AED30B"/>
            </a:solidFill>
            <a:ln>
              <a:noFill/>
            </a:ln>
            <a:effectLst>
              <a:innerShdw dir="13500000" dist="1016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椭圆 36"/>
          <p:cNvSpPr/>
          <p:nvPr/>
        </p:nvSpPr>
        <p:spPr>
          <a:xfrm>
            <a:off x="5466460" y="3370044"/>
            <a:ext cx="1168150" cy="1168150"/>
          </a:xfrm>
          <a:prstGeom prst="ellipse">
            <a:avLst/>
          </a:prstGeom>
          <a:gradFill flip="none" rotWithShape="1">
            <a:gsLst>
              <a:gs pos="0">
                <a:srgbClr val="AED30B">
                  <a:shade val="30000"/>
                  <a:satMod val="115000"/>
                </a:srgbClr>
              </a:gs>
              <a:gs pos="50000">
                <a:srgbClr val="AED30B">
                  <a:shade val="67500"/>
                  <a:satMod val="115000"/>
                </a:srgbClr>
              </a:gs>
              <a:gs pos="100000">
                <a:srgbClr val="AED30B">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5464773" y="2710816"/>
            <a:ext cx="1153275" cy="384048"/>
          </a:xfrm>
          <a:prstGeom prst="rect">
            <a:avLst/>
          </a:prstGeom>
        </p:spPr>
        <p:txBody>
          <a:bodyPr wrap="square">
            <a:spAutoFit/>
          </a:bodyPr>
          <a:lstStyle/>
          <a:p>
            <a:pPr algn="ctr" defTabSz="242888">
              <a:lnSpc>
                <a:spcPct val="120000"/>
              </a:lnSpc>
              <a:spcBef>
                <a:spcPts val="638"/>
              </a:spcBef>
              <a:defRPr/>
            </a:pPr>
            <a:r>
              <a:rPr altLang="en-US" lang="zh-CN" smtClean="0" sz="800">
                <a:solidFill>
                  <a:schemeClr val="bg1"/>
                </a:solidFill>
                <a:latin charset="-122" pitchFamily="34" typeface="微软雅黑"/>
                <a:ea charset="-122" pitchFamily="34" typeface="微软雅黑"/>
                <a:cs charset="0" typeface="Lato"/>
                <a:sym charset="0" typeface="Lato"/>
              </a:rPr>
              <a:t>输入简单的文字概述里输入简单文字概述</a:t>
            </a:r>
          </a:p>
        </p:txBody>
      </p:sp>
      <p:sp>
        <p:nvSpPr>
          <p:cNvPr id="39" name="矩形 38"/>
          <p:cNvSpPr/>
          <p:nvPr/>
        </p:nvSpPr>
        <p:spPr>
          <a:xfrm>
            <a:off x="5662795" y="2381488"/>
            <a:ext cx="894080" cy="304800"/>
          </a:xfrm>
          <a:prstGeom prst="rect">
            <a:avLst/>
          </a:prstGeom>
        </p:spPr>
        <p:txBody>
          <a:bodyPr wrap="none">
            <a:spAutoFit/>
          </a:bodyPr>
          <a:lstStyle/>
          <a:p>
            <a:pPr algn="ctr" lvl="0">
              <a:defRPr/>
            </a:pPr>
            <a:r>
              <a:rPr altLang="en-US" kern="0" lang="zh-CN" smtClean="0" sz="1400">
                <a:solidFill>
                  <a:schemeClr val="bg1"/>
                </a:solidFill>
                <a:latin charset="-122" pitchFamily="34" typeface="微软雅黑"/>
                <a:ea charset="-122" pitchFamily="34" typeface="微软雅黑"/>
              </a:rPr>
              <a:t>输入内容</a:t>
            </a:r>
          </a:p>
        </p:txBody>
      </p:sp>
      <p:sp>
        <p:nvSpPr>
          <p:cNvPr id="45" name="矩形 44"/>
          <p:cNvSpPr/>
          <p:nvPr/>
        </p:nvSpPr>
        <p:spPr>
          <a:xfrm>
            <a:off x="6992167" y="1756802"/>
            <a:ext cx="1081269" cy="2160240"/>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6890439" y="1053420"/>
            <a:ext cx="1230297" cy="1230297"/>
            <a:chOff x="2002721" y="1605930"/>
            <a:chExt cx="1332368" cy="1332368"/>
          </a:xfrm>
        </p:grpSpPr>
        <p:grpSp>
          <p:nvGrpSpPr>
            <p:cNvPr id="50" name="组合 49"/>
            <p:cNvGrpSpPr/>
            <p:nvPr/>
          </p:nvGrpSpPr>
          <p:grpSpPr>
            <a:xfrm>
              <a:off x="2002721" y="1605930"/>
              <a:ext cx="1332368" cy="1332368"/>
              <a:chOff x="1236675" y="2423160"/>
              <a:chExt cx="1950720" cy="1950720"/>
            </a:xfrm>
          </p:grpSpPr>
          <p:sp>
            <p:nvSpPr>
              <p:cNvPr id="52" name="椭圆 51"/>
              <p:cNvSpPr/>
              <p:nvPr/>
            </p:nvSpPr>
            <p:spPr>
              <a:xfrm>
                <a:off x="1236675" y="2423160"/>
                <a:ext cx="1950720" cy="1950720"/>
              </a:xfrm>
              <a:prstGeom prst="ellipse">
                <a:avLst/>
              </a:prstGeom>
              <a:solidFill>
                <a:srgbClr val="AED30B"/>
              </a:solidFill>
              <a:ln>
                <a:noFill/>
              </a:ln>
              <a:effectLst>
                <a:outerShdw algn="tl" dir="2700000" dist="1016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椭圆 50"/>
            <p:cNvSpPr/>
            <p:nvPr/>
          </p:nvSpPr>
          <p:spPr>
            <a:xfrm>
              <a:off x="2251694" y="1854903"/>
              <a:ext cx="834422" cy="834422"/>
            </a:xfrm>
            <a:prstGeom prst="ellipse">
              <a:avLst/>
            </a:prstGeom>
            <a:solidFill>
              <a:srgbClr val="AED30B"/>
            </a:solidFill>
            <a:ln>
              <a:noFill/>
            </a:ln>
            <a:effectLst>
              <a:innerShdw dir="13500000" dist="1016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椭圆 46"/>
          <p:cNvSpPr/>
          <p:nvPr/>
        </p:nvSpPr>
        <p:spPr>
          <a:xfrm>
            <a:off x="6930638" y="3370044"/>
            <a:ext cx="1168150" cy="1168150"/>
          </a:xfrm>
          <a:prstGeom prst="ellipse">
            <a:avLst/>
          </a:prstGeom>
          <a:gradFill flip="none" rotWithShape="1">
            <a:gsLst>
              <a:gs pos="0">
                <a:srgbClr val="AED30B">
                  <a:shade val="30000"/>
                  <a:satMod val="115000"/>
                </a:srgbClr>
              </a:gs>
              <a:gs pos="50000">
                <a:srgbClr val="AED30B">
                  <a:shade val="67500"/>
                  <a:satMod val="115000"/>
                </a:srgbClr>
              </a:gs>
              <a:gs pos="100000">
                <a:srgbClr val="AED30B">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6928950" y="2710816"/>
            <a:ext cx="1153275" cy="384048"/>
          </a:xfrm>
          <a:prstGeom prst="rect">
            <a:avLst/>
          </a:prstGeom>
        </p:spPr>
        <p:txBody>
          <a:bodyPr wrap="square">
            <a:spAutoFit/>
          </a:bodyPr>
          <a:lstStyle/>
          <a:p>
            <a:pPr algn="ctr" defTabSz="242888">
              <a:lnSpc>
                <a:spcPct val="120000"/>
              </a:lnSpc>
              <a:spcBef>
                <a:spcPts val="638"/>
              </a:spcBef>
              <a:defRPr/>
            </a:pPr>
            <a:r>
              <a:rPr altLang="en-US" lang="zh-CN" smtClean="0" sz="800">
                <a:solidFill>
                  <a:schemeClr val="bg1"/>
                </a:solidFill>
                <a:latin charset="-122" pitchFamily="34" typeface="微软雅黑"/>
                <a:ea charset="-122" pitchFamily="34" typeface="微软雅黑"/>
                <a:cs charset="0" typeface="Lato"/>
                <a:sym charset="0" typeface="Lato"/>
              </a:rPr>
              <a:t>输入简单的文字概述里输入简单文字概述</a:t>
            </a:r>
          </a:p>
        </p:txBody>
      </p:sp>
      <p:sp>
        <p:nvSpPr>
          <p:cNvPr id="49" name="矩形 48"/>
          <p:cNvSpPr/>
          <p:nvPr/>
        </p:nvSpPr>
        <p:spPr>
          <a:xfrm>
            <a:off x="7126973" y="2381488"/>
            <a:ext cx="894080" cy="304800"/>
          </a:xfrm>
          <a:prstGeom prst="rect">
            <a:avLst/>
          </a:prstGeom>
        </p:spPr>
        <p:txBody>
          <a:bodyPr wrap="none">
            <a:spAutoFit/>
          </a:bodyPr>
          <a:lstStyle/>
          <a:p>
            <a:pPr algn="ctr" lvl="0">
              <a:defRPr/>
            </a:pPr>
            <a:r>
              <a:rPr altLang="en-US" kern="0" lang="zh-CN" smtClean="0" sz="1400">
                <a:solidFill>
                  <a:schemeClr val="bg1"/>
                </a:solidFill>
                <a:latin charset="-122" pitchFamily="34" typeface="微软雅黑"/>
                <a:ea charset="-122" pitchFamily="34" typeface="微软雅黑"/>
              </a:rPr>
              <a:t>输入内容</a:t>
            </a:r>
          </a:p>
        </p:txBody>
      </p:sp>
      <p:sp>
        <p:nvSpPr>
          <p:cNvPr id="54" name="Freeform 71"/>
          <p:cNvSpPr>
            <a:spLocks noEditPoints="1"/>
          </p:cNvSpPr>
          <p:nvPr/>
        </p:nvSpPr>
        <p:spPr bwMode="auto">
          <a:xfrm>
            <a:off x="1370328" y="3549796"/>
            <a:ext cx="605780" cy="605780"/>
          </a:xfrm>
          <a:custGeom>
            <a:gdLst>
              <a:gd fmla="*/ 133 w 225" name="T0"/>
              <a:gd fmla="*/ 171 h 225" name="T1"/>
              <a:gd fmla="*/ 138 w 225" name="T2"/>
              <a:gd fmla="*/ 168 h 225" name="T3"/>
              <a:gd fmla="*/ 154 w 225" name="T4"/>
              <a:gd fmla="*/ 185 h 225" name="T5"/>
              <a:gd fmla="*/ 179 w 225" name="T6"/>
              <a:gd fmla="*/ 198 h 225" name="T7"/>
              <a:gd fmla="*/ 196 w 225" name="T8"/>
              <a:gd fmla="*/ 186 h 225" name="T9"/>
              <a:gd fmla="*/ 189 w 225" name="T10"/>
              <a:gd fmla="*/ 162 h 225" name="T11"/>
              <a:gd fmla="*/ 168 w 225" name="T12"/>
              <a:gd fmla="*/ 141 h 225" name="T13"/>
              <a:gd fmla="*/ 168 w 225" name="T14"/>
              <a:gd fmla="*/ 134 h 225" name="T15"/>
              <a:gd fmla="*/ 175 w 225" name="T16"/>
              <a:gd fmla="*/ 133 h 225" name="T17"/>
              <a:gd fmla="*/ 216 w 225" name="T18"/>
              <a:gd fmla="*/ 130 h 225" name="T19"/>
              <a:gd fmla="*/ 225 w 225" name="T20"/>
              <a:gd fmla="*/ 113 h 225" name="T21"/>
              <a:gd fmla="*/ 209 w 225" name="T22"/>
              <a:gd fmla="*/ 93 h 225" name="T23"/>
              <a:gd fmla="*/ 175 w 225" name="T24"/>
              <a:gd fmla="*/ 93 h 225" name="T25"/>
              <a:gd fmla="*/ 167 w 225" name="T26"/>
              <a:gd fmla="*/ 87 h 225" name="T27"/>
              <a:gd fmla="*/ 184 w 225" name="T28"/>
              <a:gd fmla="*/ 71 h 225" name="T29"/>
              <a:gd fmla="*/ 197 w 225" name="T30"/>
              <a:gd fmla="*/ 46 h 225" name="T31"/>
              <a:gd fmla="*/ 186 w 225" name="T32"/>
              <a:gd fmla="*/ 30 h 225" name="T33"/>
              <a:gd fmla="*/ 161 w 225" name="T34"/>
              <a:gd fmla="*/ 36 h 225" name="T35"/>
              <a:gd fmla="*/ 141 w 225" name="T36"/>
              <a:gd fmla="*/ 57 h 225" name="T37"/>
              <a:gd fmla="*/ 134 w 225" name="T38"/>
              <a:gd fmla="*/ 57 h 225" name="T39"/>
              <a:gd fmla="*/ 132 w 225" name="T40"/>
              <a:gd fmla="*/ 50 h 225" name="T41"/>
              <a:gd fmla="*/ 128 w 225" name="T42"/>
              <a:gd fmla="*/ 9 h 225" name="T43"/>
              <a:gd fmla="*/ 112 w 225" name="T44"/>
              <a:gd fmla="*/ 0 h 225" name="T45"/>
              <a:gd fmla="*/ 93 w 225" name="T46"/>
              <a:gd fmla="*/ 16 h 225" name="T47"/>
              <a:gd fmla="*/ 93 w 225" name="T48"/>
              <a:gd fmla="*/ 50 h 225" name="T49"/>
              <a:gd fmla="*/ 90 w 225" name="T50"/>
              <a:gd fmla="*/ 58 h 225" name="T51"/>
              <a:gd fmla="*/ 82 w 225" name="T52"/>
              <a:gd fmla="*/ 55 h 225" name="T53"/>
              <a:gd fmla="*/ 57 w 225" name="T54"/>
              <a:gd fmla="*/ 31 h 225" name="T55"/>
              <a:gd fmla="*/ 33 w 225" name="T56"/>
              <a:gd fmla="*/ 33 h 225" name="T57"/>
              <a:gd fmla="*/ 27 w 225" name="T58"/>
              <a:gd fmla="*/ 51 h 225" name="T59"/>
              <a:gd fmla="*/ 54 w 225" name="T60"/>
              <a:gd fmla="*/ 83 h 225" name="T61"/>
              <a:gd fmla="*/ 58 w 225" name="T62"/>
              <a:gd fmla="*/ 89 h 225" name="T63"/>
              <a:gd fmla="*/ 52 w 225" name="T64"/>
              <a:gd fmla="*/ 93 h 225" name="T65"/>
              <a:gd fmla="*/ 23 w 225" name="T66"/>
              <a:gd fmla="*/ 92 h 225" name="T67"/>
              <a:gd fmla="*/ 1 w 225" name="T68"/>
              <a:gd fmla="*/ 106 h 225" name="T69"/>
              <a:gd fmla="*/ 3 w 225" name="T70"/>
              <a:gd fmla="*/ 125 h 225" name="T71"/>
              <a:gd fmla="*/ 31 w 225" name="T72"/>
              <a:gd fmla="*/ 134 h 225" name="T73"/>
              <a:gd fmla="*/ 54 w 225" name="T74"/>
              <a:gd fmla="*/ 133 h 225" name="T75"/>
              <a:gd fmla="*/ 57 w 225" name="T76"/>
              <a:gd fmla="*/ 140 h 225" name="T77"/>
              <a:gd fmla="*/ 40 w 225" name="T78"/>
              <a:gd fmla="*/ 156 h 225" name="T79"/>
              <a:gd fmla="*/ 27 w 225" name="T80"/>
              <a:gd fmla="*/ 181 h 225" name="T81"/>
              <a:gd fmla="*/ 39 w 225" name="T82"/>
              <a:gd fmla="*/ 197 h 225" name="T83"/>
              <a:gd fmla="*/ 64 w 225" name="T84"/>
              <a:gd fmla="*/ 191 h 225" name="T85"/>
              <a:gd fmla="*/ 84 w 225" name="T86"/>
              <a:gd fmla="*/ 169 h 225" name="T87"/>
              <a:gd fmla="*/ 91 w 225" name="T88"/>
              <a:gd fmla="*/ 169 h 225" name="T89"/>
              <a:gd fmla="*/ 93 w 225" name="T90"/>
              <a:gd fmla="*/ 175 h 225" name="T91"/>
              <a:gd fmla="*/ 95 w 225" name="T92"/>
              <a:gd fmla="*/ 216 h 225" name="T93"/>
              <a:gd fmla="*/ 112 w 225" name="T94"/>
              <a:gd fmla="*/ 225 h 225" name="T95"/>
              <a:gd fmla="*/ 132 w 225" name="T96"/>
              <a:gd fmla="*/ 210 h 225" name="T97"/>
              <a:gd fmla="*/ 132 w 225" name="T98"/>
              <a:gd fmla="*/ 175 h 225" name="T99"/>
              <a:gd fmla="*/ 88 w 225" name="T100"/>
              <a:gd fmla="*/ 103 h 225" name="T101"/>
              <a:gd fmla="*/ 102 w 225" name="T102"/>
              <a:gd fmla="*/ 89 h 225" name="T103"/>
              <a:gd fmla="*/ 117 w 225" name="T104"/>
              <a:gd fmla="*/ 88 h 225" name="T105"/>
              <a:gd fmla="*/ 134 w 225" name="T106"/>
              <a:gd fmla="*/ 98 h 225" name="T107"/>
              <a:gd fmla="*/ 137 w 225" name="T108"/>
              <a:gd fmla="*/ 113 h 225" name="T109"/>
              <a:gd fmla="*/ 130 w 225" name="T110"/>
              <a:gd fmla="*/ 131 h 225" name="T111"/>
              <a:gd fmla="*/ 112 w 225" name="T112"/>
              <a:gd fmla="*/ 138 h 225" name="T113"/>
              <a:gd fmla="*/ 98 w 225" name="T114"/>
              <a:gd fmla="*/ 133 h 225" name="T115"/>
              <a:gd fmla="*/ 87 w 225" name="T116"/>
              <a:gd fmla="*/ 117 h 22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25" w="225">
                <a:moveTo>
                  <a:pt x="132" y="175"/>
                </a:moveTo>
                <a:lnTo>
                  <a:pt x="132" y="175"/>
                </a:lnTo>
                <a:lnTo>
                  <a:pt x="132" y="173"/>
                </a:lnTo>
                <a:lnTo>
                  <a:pt x="133" y="171"/>
                </a:lnTo>
                <a:lnTo>
                  <a:pt x="134" y="169"/>
                </a:lnTo>
                <a:lnTo>
                  <a:pt x="135" y="168"/>
                </a:lnTo>
                <a:lnTo>
                  <a:pt x="136" y="168"/>
                </a:lnTo>
                <a:lnTo>
                  <a:pt x="138" y="168"/>
                </a:lnTo>
                <a:lnTo>
                  <a:pt x="141" y="169"/>
                </a:lnTo>
                <a:lnTo>
                  <a:pt x="142" y="171"/>
                </a:lnTo>
                <a:lnTo>
                  <a:pt x="142" y="171"/>
                </a:lnTo>
                <a:lnTo>
                  <a:pt x="154" y="185"/>
                </a:lnTo>
                <a:lnTo>
                  <a:pt x="161" y="191"/>
                </a:lnTo>
                <a:lnTo>
                  <a:pt x="167" y="196"/>
                </a:lnTo>
                <a:lnTo>
                  <a:pt x="174" y="198"/>
                </a:lnTo>
                <a:lnTo>
                  <a:pt x="179" y="198"/>
                </a:lnTo>
                <a:lnTo>
                  <a:pt x="186" y="197"/>
                </a:lnTo>
                <a:lnTo>
                  <a:pt x="192" y="192"/>
                </a:lnTo>
                <a:lnTo>
                  <a:pt x="192" y="192"/>
                </a:lnTo>
                <a:lnTo>
                  <a:pt x="196" y="186"/>
                </a:lnTo>
                <a:lnTo>
                  <a:pt x="197" y="181"/>
                </a:lnTo>
                <a:lnTo>
                  <a:pt x="197" y="174"/>
                </a:lnTo>
                <a:lnTo>
                  <a:pt x="194" y="168"/>
                </a:lnTo>
                <a:lnTo>
                  <a:pt x="189" y="162"/>
                </a:lnTo>
                <a:lnTo>
                  <a:pt x="184" y="156"/>
                </a:lnTo>
                <a:lnTo>
                  <a:pt x="170" y="143"/>
                </a:lnTo>
                <a:lnTo>
                  <a:pt x="170" y="143"/>
                </a:lnTo>
                <a:lnTo>
                  <a:pt x="168" y="141"/>
                </a:lnTo>
                <a:lnTo>
                  <a:pt x="167" y="140"/>
                </a:lnTo>
                <a:lnTo>
                  <a:pt x="167" y="138"/>
                </a:lnTo>
                <a:lnTo>
                  <a:pt x="167" y="135"/>
                </a:lnTo>
                <a:lnTo>
                  <a:pt x="168" y="134"/>
                </a:lnTo>
                <a:lnTo>
                  <a:pt x="170" y="133"/>
                </a:lnTo>
                <a:lnTo>
                  <a:pt x="171" y="132"/>
                </a:lnTo>
                <a:lnTo>
                  <a:pt x="175" y="133"/>
                </a:lnTo>
                <a:lnTo>
                  <a:pt x="175" y="133"/>
                </a:lnTo>
                <a:lnTo>
                  <a:pt x="193" y="134"/>
                </a:lnTo>
                <a:lnTo>
                  <a:pt x="202" y="133"/>
                </a:lnTo>
                <a:lnTo>
                  <a:pt x="209" y="132"/>
                </a:lnTo>
                <a:lnTo>
                  <a:pt x="216" y="130"/>
                </a:lnTo>
                <a:lnTo>
                  <a:pt x="220" y="125"/>
                </a:lnTo>
                <a:lnTo>
                  <a:pt x="224" y="121"/>
                </a:lnTo>
                <a:lnTo>
                  <a:pt x="225" y="113"/>
                </a:lnTo>
                <a:lnTo>
                  <a:pt x="225" y="113"/>
                </a:lnTo>
                <a:lnTo>
                  <a:pt x="224" y="106"/>
                </a:lnTo>
                <a:lnTo>
                  <a:pt x="220" y="100"/>
                </a:lnTo>
                <a:lnTo>
                  <a:pt x="216" y="97"/>
                </a:lnTo>
                <a:lnTo>
                  <a:pt x="209" y="93"/>
                </a:lnTo>
                <a:lnTo>
                  <a:pt x="202" y="92"/>
                </a:lnTo>
                <a:lnTo>
                  <a:pt x="193" y="92"/>
                </a:lnTo>
                <a:lnTo>
                  <a:pt x="175" y="93"/>
                </a:lnTo>
                <a:lnTo>
                  <a:pt x="175" y="93"/>
                </a:lnTo>
                <a:lnTo>
                  <a:pt x="171" y="93"/>
                </a:lnTo>
                <a:lnTo>
                  <a:pt x="170" y="92"/>
                </a:lnTo>
                <a:lnTo>
                  <a:pt x="167" y="90"/>
                </a:lnTo>
                <a:lnTo>
                  <a:pt x="167" y="87"/>
                </a:lnTo>
                <a:lnTo>
                  <a:pt x="168" y="84"/>
                </a:lnTo>
                <a:lnTo>
                  <a:pt x="170" y="83"/>
                </a:lnTo>
                <a:lnTo>
                  <a:pt x="170" y="83"/>
                </a:lnTo>
                <a:lnTo>
                  <a:pt x="184" y="71"/>
                </a:lnTo>
                <a:lnTo>
                  <a:pt x="189" y="64"/>
                </a:lnTo>
                <a:lnTo>
                  <a:pt x="194" y="58"/>
                </a:lnTo>
                <a:lnTo>
                  <a:pt x="197" y="51"/>
                </a:lnTo>
                <a:lnTo>
                  <a:pt x="197" y="46"/>
                </a:lnTo>
                <a:lnTo>
                  <a:pt x="196" y="40"/>
                </a:lnTo>
                <a:lnTo>
                  <a:pt x="192" y="33"/>
                </a:lnTo>
                <a:lnTo>
                  <a:pt x="192" y="33"/>
                </a:lnTo>
                <a:lnTo>
                  <a:pt x="186" y="30"/>
                </a:lnTo>
                <a:lnTo>
                  <a:pt x="179" y="28"/>
                </a:lnTo>
                <a:lnTo>
                  <a:pt x="174" y="29"/>
                </a:lnTo>
                <a:lnTo>
                  <a:pt x="167" y="31"/>
                </a:lnTo>
                <a:lnTo>
                  <a:pt x="161" y="36"/>
                </a:lnTo>
                <a:lnTo>
                  <a:pt x="154" y="41"/>
                </a:lnTo>
                <a:lnTo>
                  <a:pt x="142" y="55"/>
                </a:lnTo>
                <a:lnTo>
                  <a:pt x="142" y="55"/>
                </a:lnTo>
                <a:lnTo>
                  <a:pt x="141" y="57"/>
                </a:lnTo>
                <a:lnTo>
                  <a:pt x="138" y="58"/>
                </a:lnTo>
                <a:lnTo>
                  <a:pt x="136" y="58"/>
                </a:lnTo>
                <a:lnTo>
                  <a:pt x="135" y="58"/>
                </a:lnTo>
                <a:lnTo>
                  <a:pt x="134" y="57"/>
                </a:lnTo>
                <a:lnTo>
                  <a:pt x="133" y="56"/>
                </a:lnTo>
                <a:lnTo>
                  <a:pt x="132" y="54"/>
                </a:lnTo>
                <a:lnTo>
                  <a:pt x="132" y="50"/>
                </a:lnTo>
                <a:lnTo>
                  <a:pt x="132" y="50"/>
                </a:lnTo>
                <a:lnTo>
                  <a:pt x="133" y="32"/>
                </a:lnTo>
                <a:lnTo>
                  <a:pt x="133" y="23"/>
                </a:lnTo>
                <a:lnTo>
                  <a:pt x="132" y="16"/>
                </a:lnTo>
                <a:lnTo>
                  <a:pt x="128" y="9"/>
                </a:lnTo>
                <a:lnTo>
                  <a:pt x="125" y="5"/>
                </a:lnTo>
                <a:lnTo>
                  <a:pt x="119" y="2"/>
                </a:lnTo>
                <a:lnTo>
                  <a:pt x="112" y="0"/>
                </a:lnTo>
                <a:lnTo>
                  <a:pt x="112" y="0"/>
                </a:lnTo>
                <a:lnTo>
                  <a:pt x="104" y="2"/>
                </a:lnTo>
                <a:lnTo>
                  <a:pt x="100" y="5"/>
                </a:lnTo>
                <a:lnTo>
                  <a:pt x="95" y="9"/>
                </a:lnTo>
                <a:lnTo>
                  <a:pt x="93" y="16"/>
                </a:lnTo>
                <a:lnTo>
                  <a:pt x="92" y="24"/>
                </a:lnTo>
                <a:lnTo>
                  <a:pt x="91" y="32"/>
                </a:lnTo>
                <a:lnTo>
                  <a:pt x="93" y="50"/>
                </a:lnTo>
                <a:lnTo>
                  <a:pt x="93" y="50"/>
                </a:lnTo>
                <a:lnTo>
                  <a:pt x="93" y="54"/>
                </a:lnTo>
                <a:lnTo>
                  <a:pt x="92" y="55"/>
                </a:lnTo>
                <a:lnTo>
                  <a:pt x="91" y="57"/>
                </a:lnTo>
                <a:lnTo>
                  <a:pt x="90" y="58"/>
                </a:lnTo>
                <a:lnTo>
                  <a:pt x="87" y="58"/>
                </a:lnTo>
                <a:lnTo>
                  <a:pt x="85" y="58"/>
                </a:lnTo>
                <a:lnTo>
                  <a:pt x="84" y="57"/>
                </a:lnTo>
                <a:lnTo>
                  <a:pt x="82" y="55"/>
                </a:lnTo>
                <a:lnTo>
                  <a:pt x="82" y="55"/>
                </a:lnTo>
                <a:lnTo>
                  <a:pt x="69" y="41"/>
                </a:lnTo>
                <a:lnTo>
                  <a:pt x="64" y="36"/>
                </a:lnTo>
                <a:lnTo>
                  <a:pt x="57" y="31"/>
                </a:lnTo>
                <a:lnTo>
                  <a:pt x="51" y="28"/>
                </a:lnTo>
                <a:lnTo>
                  <a:pt x="44" y="28"/>
                </a:lnTo>
                <a:lnTo>
                  <a:pt x="39" y="29"/>
                </a:lnTo>
                <a:lnTo>
                  <a:pt x="33" y="33"/>
                </a:lnTo>
                <a:lnTo>
                  <a:pt x="33" y="33"/>
                </a:lnTo>
                <a:lnTo>
                  <a:pt x="28" y="40"/>
                </a:lnTo>
                <a:lnTo>
                  <a:pt x="27" y="46"/>
                </a:lnTo>
                <a:lnTo>
                  <a:pt x="27" y="51"/>
                </a:lnTo>
                <a:lnTo>
                  <a:pt x="29" y="58"/>
                </a:lnTo>
                <a:lnTo>
                  <a:pt x="34" y="64"/>
                </a:lnTo>
                <a:lnTo>
                  <a:pt x="40" y="71"/>
                </a:lnTo>
                <a:lnTo>
                  <a:pt x="54" y="83"/>
                </a:lnTo>
                <a:lnTo>
                  <a:pt x="54" y="83"/>
                </a:lnTo>
                <a:lnTo>
                  <a:pt x="56" y="84"/>
                </a:lnTo>
                <a:lnTo>
                  <a:pt x="57" y="87"/>
                </a:lnTo>
                <a:lnTo>
                  <a:pt x="58" y="89"/>
                </a:lnTo>
                <a:lnTo>
                  <a:pt x="57" y="90"/>
                </a:lnTo>
                <a:lnTo>
                  <a:pt x="56" y="91"/>
                </a:lnTo>
                <a:lnTo>
                  <a:pt x="54" y="92"/>
                </a:lnTo>
                <a:lnTo>
                  <a:pt x="52" y="93"/>
                </a:lnTo>
                <a:lnTo>
                  <a:pt x="50" y="93"/>
                </a:lnTo>
                <a:lnTo>
                  <a:pt x="50" y="93"/>
                </a:lnTo>
                <a:lnTo>
                  <a:pt x="31" y="92"/>
                </a:lnTo>
                <a:lnTo>
                  <a:pt x="23" y="92"/>
                </a:lnTo>
                <a:lnTo>
                  <a:pt x="15" y="93"/>
                </a:lnTo>
                <a:lnTo>
                  <a:pt x="9" y="97"/>
                </a:lnTo>
                <a:lnTo>
                  <a:pt x="3" y="100"/>
                </a:lnTo>
                <a:lnTo>
                  <a:pt x="1" y="106"/>
                </a:lnTo>
                <a:lnTo>
                  <a:pt x="0" y="113"/>
                </a:lnTo>
                <a:lnTo>
                  <a:pt x="0" y="113"/>
                </a:lnTo>
                <a:lnTo>
                  <a:pt x="1" y="121"/>
                </a:lnTo>
                <a:lnTo>
                  <a:pt x="3" y="125"/>
                </a:lnTo>
                <a:lnTo>
                  <a:pt x="9" y="130"/>
                </a:lnTo>
                <a:lnTo>
                  <a:pt x="15" y="132"/>
                </a:lnTo>
                <a:lnTo>
                  <a:pt x="23" y="133"/>
                </a:lnTo>
                <a:lnTo>
                  <a:pt x="31" y="134"/>
                </a:lnTo>
                <a:lnTo>
                  <a:pt x="50" y="133"/>
                </a:lnTo>
                <a:lnTo>
                  <a:pt x="50" y="133"/>
                </a:lnTo>
                <a:lnTo>
                  <a:pt x="52" y="132"/>
                </a:lnTo>
                <a:lnTo>
                  <a:pt x="54" y="133"/>
                </a:lnTo>
                <a:lnTo>
                  <a:pt x="57" y="134"/>
                </a:lnTo>
                <a:lnTo>
                  <a:pt x="57" y="135"/>
                </a:lnTo>
                <a:lnTo>
                  <a:pt x="58" y="138"/>
                </a:lnTo>
                <a:lnTo>
                  <a:pt x="57" y="140"/>
                </a:lnTo>
                <a:lnTo>
                  <a:pt x="56" y="141"/>
                </a:lnTo>
                <a:lnTo>
                  <a:pt x="54" y="143"/>
                </a:lnTo>
                <a:lnTo>
                  <a:pt x="54" y="143"/>
                </a:lnTo>
                <a:lnTo>
                  <a:pt x="40" y="156"/>
                </a:lnTo>
                <a:lnTo>
                  <a:pt x="34" y="162"/>
                </a:lnTo>
                <a:lnTo>
                  <a:pt x="29" y="168"/>
                </a:lnTo>
                <a:lnTo>
                  <a:pt x="27" y="174"/>
                </a:lnTo>
                <a:lnTo>
                  <a:pt x="27" y="181"/>
                </a:lnTo>
                <a:lnTo>
                  <a:pt x="28" y="186"/>
                </a:lnTo>
                <a:lnTo>
                  <a:pt x="33" y="192"/>
                </a:lnTo>
                <a:lnTo>
                  <a:pt x="33" y="192"/>
                </a:lnTo>
                <a:lnTo>
                  <a:pt x="39" y="197"/>
                </a:lnTo>
                <a:lnTo>
                  <a:pt x="44" y="199"/>
                </a:lnTo>
                <a:lnTo>
                  <a:pt x="51" y="198"/>
                </a:lnTo>
                <a:lnTo>
                  <a:pt x="57" y="196"/>
                </a:lnTo>
                <a:lnTo>
                  <a:pt x="64" y="191"/>
                </a:lnTo>
                <a:lnTo>
                  <a:pt x="69" y="185"/>
                </a:lnTo>
                <a:lnTo>
                  <a:pt x="82" y="171"/>
                </a:lnTo>
                <a:lnTo>
                  <a:pt x="82" y="171"/>
                </a:lnTo>
                <a:lnTo>
                  <a:pt x="84" y="169"/>
                </a:lnTo>
                <a:lnTo>
                  <a:pt x="85" y="168"/>
                </a:lnTo>
                <a:lnTo>
                  <a:pt x="87" y="168"/>
                </a:lnTo>
                <a:lnTo>
                  <a:pt x="90" y="168"/>
                </a:lnTo>
                <a:lnTo>
                  <a:pt x="91" y="169"/>
                </a:lnTo>
                <a:lnTo>
                  <a:pt x="92" y="171"/>
                </a:lnTo>
                <a:lnTo>
                  <a:pt x="93" y="173"/>
                </a:lnTo>
                <a:lnTo>
                  <a:pt x="93" y="175"/>
                </a:lnTo>
                <a:lnTo>
                  <a:pt x="93" y="175"/>
                </a:lnTo>
                <a:lnTo>
                  <a:pt x="91" y="194"/>
                </a:lnTo>
                <a:lnTo>
                  <a:pt x="92" y="202"/>
                </a:lnTo>
                <a:lnTo>
                  <a:pt x="93" y="210"/>
                </a:lnTo>
                <a:lnTo>
                  <a:pt x="95" y="216"/>
                </a:lnTo>
                <a:lnTo>
                  <a:pt x="100" y="222"/>
                </a:lnTo>
                <a:lnTo>
                  <a:pt x="104" y="224"/>
                </a:lnTo>
                <a:lnTo>
                  <a:pt x="112" y="225"/>
                </a:lnTo>
                <a:lnTo>
                  <a:pt x="112" y="225"/>
                </a:lnTo>
                <a:lnTo>
                  <a:pt x="119" y="224"/>
                </a:lnTo>
                <a:lnTo>
                  <a:pt x="125" y="222"/>
                </a:lnTo>
                <a:lnTo>
                  <a:pt x="128" y="216"/>
                </a:lnTo>
                <a:lnTo>
                  <a:pt x="132" y="210"/>
                </a:lnTo>
                <a:lnTo>
                  <a:pt x="133" y="202"/>
                </a:lnTo>
                <a:lnTo>
                  <a:pt x="133" y="194"/>
                </a:lnTo>
                <a:lnTo>
                  <a:pt x="132" y="175"/>
                </a:lnTo>
                <a:lnTo>
                  <a:pt x="132" y="175"/>
                </a:lnTo>
                <a:close/>
                <a:moveTo>
                  <a:pt x="86" y="113"/>
                </a:moveTo>
                <a:lnTo>
                  <a:pt x="86" y="113"/>
                </a:lnTo>
                <a:lnTo>
                  <a:pt x="87" y="107"/>
                </a:lnTo>
                <a:lnTo>
                  <a:pt x="88" y="103"/>
                </a:lnTo>
                <a:lnTo>
                  <a:pt x="91" y="98"/>
                </a:lnTo>
                <a:lnTo>
                  <a:pt x="94" y="95"/>
                </a:lnTo>
                <a:lnTo>
                  <a:pt x="98" y="91"/>
                </a:lnTo>
                <a:lnTo>
                  <a:pt x="102" y="89"/>
                </a:lnTo>
                <a:lnTo>
                  <a:pt x="107" y="88"/>
                </a:lnTo>
                <a:lnTo>
                  <a:pt x="112" y="87"/>
                </a:lnTo>
                <a:lnTo>
                  <a:pt x="112" y="87"/>
                </a:lnTo>
                <a:lnTo>
                  <a:pt x="117" y="88"/>
                </a:lnTo>
                <a:lnTo>
                  <a:pt x="123" y="89"/>
                </a:lnTo>
                <a:lnTo>
                  <a:pt x="126" y="91"/>
                </a:lnTo>
                <a:lnTo>
                  <a:pt x="130" y="95"/>
                </a:lnTo>
                <a:lnTo>
                  <a:pt x="134" y="98"/>
                </a:lnTo>
                <a:lnTo>
                  <a:pt x="136" y="103"/>
                </a:lnTo>
                <a:lnTo>
                  <a:pt x="137" y="107"/>
                </a:lnTo>
                <a:lnTo>
                  <a:pt x="137" y="113"/>
                </a:lnTo>
                <a:lnTo>
                  <a:pt x="137" y="113"/>
                </a:lnTo>
                <a:lnTo>
                  <a:pt x="137" y="117"/>
                </a:lnTo>
                <a:lnTo>
                  <a:pt x="136" y="122"/>
                </a:lnTo>
                <a:lnTo>
                  <a:pt x="134" y="126"/>
                </a:lnTo>
                <a:lnTo>
                  <a:pt x="130" y="131"/>
                </a:lnTo>
                <a:lnTo>
                  <a:pt x="126" y="133"/>
                </a:lnTo>
                <a:lnTo>
                  <a:pt x="123" y="135"/>
                </a:lnTo>
                <a:lnTo>
                  <a:pt x="117" y="138"/>
                </a:lnTo>
                <a:lnTo>
                  <a:pt x="112" y="138"/>
                </a:lnTo>
                <a:lnTo>
                  <a:pt x="112" y="138"/>
                </a:lnTo>
                <a:lnTo>
                  <a:pt x="107" y="138"/>
                </a:lnTo>
                <a:lnTo>
                  <a:pt x="102" y="135"/>
                </a:lnTo>
                <a:lnTo>
                  <a:pt x="98" y="133"/>
                </a:lnTo>
                <a:lnTo>
                  <a:pt x="94" y="131"/>
                </a:lnTo>
                <a:lnTo>
                  <a:pt x="91" y="126"/>
                </a:lnTo>
                <a:lnTo>
                  <a:pt x="88" y="122"/>
                </a:lnTo>
                <a:lnTo>
                  <a:pt x="87" y="117"/>
                </a:lnTo>
                <a:lnTo>
                  <a:pt x="86" y="113"/>
                </a:lnTo>
                <a:lnTo>
                  <a:pt x="86" y="1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55" name="组合 54"/>
          <p:cNvGrpSpPr/>
          <p:nvPr/>
        </p:nvGrpSpPr>
        <p:grpSpPr>
          <a:xfrm>
            <a:off x="2836772" y="3571890"/>
            <a:ext cx="639529" cy="541140"/>
            <a:chOff x="7497763" y="2528888"/>
            <a:chExt cx="206375" cy="174625"/>
          </a:xfrm>
        </p:grpSpPr>
        <p:sp>
          <p:nvSpPr>
            <p:cNvPr id="56" name="Freeform 264"/>
            <p:cNvSpPr/>
            <p:nvPr/>
          </p:nvSpPr>
          <p:spPr bwMode="auto">
            <a:xfrm>
              <a:off x="7497763" y="2552700"/>
              <a:ext cx="206375" cy="150813"/>
            </a:xfrm>
            <a:custGeom>
              <a:gdLst>
                <a:gd fmla="*/ 125 w 130" name="T0"/>
                <a:gd fmla="*/ 0 h 95" name="T1"/>
                <a:gd fmla="*/ 83 w 130" name="T2"/>
                <a:gd fmla="*/ 0 h 95" name="T3"/>
                <a:gd fmla="*/ 81 w 130" name="T4"/>
                <a:gd fmla="*/ 10 h 95" name="T5"/>
                <a:gd fmla="*/ 120 w 130" name="T6"/>
                <a:gd fmla="*/ 10 h 95" name="T7"/>
                <a:gd fmla="*/ 120 w 130" name="T8"/>
                <a:gd fmla="*/ 86 h 95" name="T9"/>
                <a:gd fmla="*/ 9 w 130" name="T10"/>
                <a:gd fmla="*/ 86 h 95" name="T11"/>
                <a:gd fmla="*/ 9 w 130" name="T12"/>
                <a:gd fmla="*/ 10 h 95" name="T13"/>
                <a:gd fmla="*/ 50 w 130" name="T14"/>
                <a:gd fmla="*/ 10 h 95" name="T15"/>
                <a:gd fmla="*/ 49 w 130" name="T16"/>
                <a:gd fmla="*/ 0 h 95" name="T17"/>
                <a:gd fmla="*/ 5 w 130" name="T18"/>
                <a:gd fmla="*/ 0 h 95" name="T19"/>
                <a:gd fmla="*/ 5 w 130" name="T20"/>
                <a:gd fmla="*/ 0 h 95" name="T21"/>
                <a:gd fmla="*/ 2 w 130" name="T22"/>
                <a:gd fmla="*/ 1 h 95" name="T23"/>
                <a:gd fmla="*/ 0 w 130" name="T24"/>
                <a:gd fmla="*/ 5 h 95" name="T25"/>
                <a:gd fmla="*/ 0 w 130" name="T26"/>
                <a:gd fmla="*/ 90 h 95" name="T27"/>
                <a:gd fmla="*/ 0 w 130" name="T28"/>
                <a:gd fmla="*/ 90 h 95" name="T29"/>
                <a:gd fmla="*/ 2 w 130" name="T30"/>
                <a:gd fmla="*/ 93 h 95" name="T31"/>
                <a:gd fmla="*/ 5 w 130" name="T32"/>
                <a:gd fmla="*/ 95 h 95" name="T33"/>
                <a:gd fmla="*/ 125 w 130" name="T34"/>
                <a:gd fmla="*/ 95 h 95" name="T35"/>
                <a:gd fmla="*/ 125 w 130" name="T36"/>
                <a:gd fmla="*/ 95 h 95" name="T37"/>
                <a:gd fmla="*/ 128 w 130" name="T38"/>
                <a:gd fmla="*/ 93 h 95" name="T39"/>
                <a:gd fmla="*/ 130 w 130" name="T40"/>
                <a:gd fmla="*/ 90 h 95" name="T41"/>
                <a:gd fmla="*/ 130 w 130" name="T42"/>
                <a:gd fmla="*/ 5 h 95" name="T43"/>
                <a:gd fmla="*/ 130 w 130" name="T44"/>
                <a:gd fmla="*/ 5 h 95" name="T45"/>
                <a:gd fmla="*/ 128 w 130" name="T46"/>
                <a:gd fmla="*/ 1 h 95" name="T47"/>
                <a:gd fmla="*/ 125 w 130" name="T48"/>
                <a:gd fmla="*/ 0 h 95" name="T49"/>
                <a:gd fmla="*/ 125 w 130" name="T50"/>
                <a:gd fmla="*/ 0 h 9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5" w="130">
                  <a:moveTo>
                    <a:pt x="125" y="0"/>
                  </a:moveTo>
                  <a:lnTo>
                    <a:pt x="83" y="0"/>
                  </a:lnTo>
                  <a:lnTo>
                    <a:pt x="81" y="10"/>
                  </a:lnTo>
                  <a:lnTo>
                    <a:pt x="120" y="10"/>
                  </a:lnTo>
                  <a:lnTo>
                    <a:pt x="120" y="86"/>
                  </a:lnTo>
                  <a:lnTo>
                    <a:pt x="9" y="86"/>
                  </a:lnTo>
                  <a:lnTo>
                    <a:pt x="9" y="10"/>
                  </a:lnTo>
                  <a:lnTo>
                    <a:pt x="50" y="10"/>
                  </a:lnTo>
                  <a:lnTo>
                    <a:pt x="49" y="0"/>
                  </a:lnTo>
                  <a:lnTo>
                    <a:pt x="5" y="0"/>
                  </a:lnTo>
                  <a:lnTo>
                    <a:pt x="5" y="0"/>
                  </a:lnTo>
                  <a:lnTo>
                    <a:pt x="2" y="1"/>
                  </a:lnTo>
                  <a:lnTo>
                    <a:pt x="0" y="5"/>
                  </a:lnTo>
                  <a:lnTo>
                    <a:pt x="0" y="90"/>
                  </a:lnTo>
                  <a:lnTo>
                    <a:pt x="0" y="90"/>
                  </a:lnTo>
                  <a:lnTo>
                    <a:pt x="2" y="93"/>
                  </a:lnTo>
                  <a:lnTo>
                    <a:pt x="5" y="95"/>
                  </a:lnTo>
                  <a:lnTo>
                    <a:pt x="125" y="95"/>
                  </a:lnTo>
                  <a:lnTo>
                    <a:pt x="125" y="95"/>
                  </a:lnTo>
                  <a:lnTo>
                    <a:pt x="128" y="93"/>
                  </a:lnTo>
                  <a:lnTo>
                    <a:pt x="130" y="90"/>
                  </a:lnTo>
                  <a:lnTo>
                    <a:pt x="130" y="5"/>
                  </a:lnTo>
                  <a:lnTo>
                    <a:pt x="130" y="5"/>
                  </a:lnTo>
                  <a:lnTo>
                    <a:pt x="128" y="1"/>
                  </a:lnTo>
                  <a:lnTo>
                    <a:pt x="125" y="0"/>
                  </a:lnTo>
                  <a:lnTo>
                    <a:pt x="125"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265"/>
            <p:cNvSpPr/>
            <p:nvPr/>
          </p:nvSpPr>
          <p:spPr bwMode="auto">
            <a:xfrm>
              <a:off x="7548563" y="2590800"/>
              <a:ext cx="38100" cy="49213"/>
            </a:xfrm>
            <a:custGeom>
              <a:gdLst>
                <a:gd fmla="*/ 1 w 24" name="T0"/>
                <a:gd fmla="*/ 13 h 31" name="T1"/>
                <a:gd fmla="*/ 1 w 24" name="T2"/>
                <a:gd fmla="*/ 13 h 31" name="T3"/>
                <a:gd fmla="*/ 1 w 24" name="T4"/>
                <a:gd fmla="*/ 15 h 31" name="T5"/>
                <a:gd fmla="*/ 1 w 24" name="T6"/>
                <a:gd fmla="*/ 15 h 31" name="T7"/>
                <a:gd fmla="*/ 0 w 24" name="T8"/>
                <a:gd fmla="*/ 18 h 31" name="T9"/>
                <a:gd fmla="*/ 0 w 24" name="T10"/>
                <a:gd fmla="*/ 18 h 31" name="T11"/>
                <a:gd fmla="*/ 1 w 24" name="T12"/>
                <a:gd fmla="*/ 20 h 31" name="T13"/>
                <a:gd fmla="*/ 3 w 24" name="T14"/>
                <a:gd fmla="*/ 20 h 31" name="T15"/>
                <a:gd fmla="*/ 3 w 24" name="T16"/>
                <a:gd fmla="*/ 20 h 31" name="T17"/>
                <a:gd fmla="*/ 3 w 24" name="T18"/>
                <a:gd fmla="*/ 20 h 31" name="T19"/>
                <a:gd fmla="*/ 3 w 24" name="T20"/>
                <a:gd fmla="*/ 20 h 31" name="T21"/>
                <a:gd fmla="*/ 3 w 24" name="T22"/>
                <a:gd fmla="*/ 24 h 31" name="T23"/>
                <a:gd fmla="*/ 5 w 24" name="T24"/>
                <a:gd fmla="*/ 27 h 31" name="T25"/>
                <a:gd fmla="*/ 8 w 24" name="T26"/>
                <a:gd fmla="*/ 30 h 31" name="T27"/>
                <a:gd fmla="*/ 12 w 24" name="T28"/>
                <a:gd fmla="*/ 31 h 31" name="T29"/>
                <a:gd fmla="*/ 12 w 24" name="T30"/>
                <a:gd fmla="*/ 31 h 31" name="T31"/>
                <a:gd fmla="*/ 15 w 24" name="T32"/>
                <a:gd fmla="*/ 30 h 31" name="T33"/>
                <a:gd fmla="*/ 18 w 24" name="T34"/>
                <a:gd fmla="*/ 27 h 31" name="T35"/>
                <a:gd fmla="*/ 21 w 24" name="T36"/>
                <a:gd fmla="*/ 24 h 31" name="T37"/>
                <a:gd fmla="*/ 21 w 24" name="T38"/>
                <a:gd fmla="*/ 20 h 31" name="T39"/>
                <a:gd fmla="*/ 21 w 24" name="T40"/>
                <a:gd fmla="*/ 20 h 31" name="T41"/>
                <a:gd fmla="*/ 22 w 24" name="T42"/>
                <a:gd fmla="*/ 20 h 31" name="T43"/>
                <a:gd fmla="*/ 22 w 24" name="T44"/>
                <a:gd fmla="*/ 20 h 31" name="T45"/>
                <a:gd fmla="*/ 22 w 24" name="T46"/>
                <a:gd fmla="*/ 20 h 31" name="T47"/>
                <a:gd fmla="*/ 24 w 24" name="T48"/>
                <a:gd fmla="*/ 18 h 31" name="T49"/>
                <a:gd fmla="*/ 24 w 24" name="T50"/>
                <a:gd fmla="*/ 18 h 31" name="T51"/>
                <a:gd fmla="*/ 22 w 24" name="T52"/>
                <a:gd fmla="*/ 15 h 31" name="T53"/>
                <a:gd fmla="*/ 22 w 24" name="T54"/>
                <a:gd fmla="*/ 15 h 31" name="T55"/>
                <a:gd fmla="*/ 22 w 24" name="T56"/>
                <a:gd fmla="*/ 13 h 31" name="T57"/>
                <a:gd fmla="*/ 22 w 24" name="T58"/>
                <a:gd fmla="*/ 13 h 31" name="T59"/>
                <a:gd fmla="*/ 22 w 24" name="T60"/>
                <a:gd fmla="*/ 7 h 31" name="T61"/>
                <a:gd fmla="*/ 20 w 24" name="T62"/>
                <a:gd fmla="*/ 4 h 31" name="T63"/>
                <a:gd fmla="*/ 17 w 24" name="T64"/>
                <a:gd fmla="*/ 1 h 31" name="T65"/>
                <a:gd fmla="*/ 12 w 24" name="T66"/>
                <a:gd fmla="*/ 0 h 31" name="T67"/>
                <a:gd fmla="*/ 12 w 24" name="T68"/>
                <a:gd fmla="*/ 0 h 31" name="T69"/>
                <a:gd fmla="*/ 8 w 24" name="T70"/>
                <a:gd fmla="*/ 1 h 31" name="T71"/>
                <a:gd fmla="*/ 4 w 24" name="T72"/>
                <a:gd fmla="*/ 4 h 31" name="T73"/>
                <a:gd fmla="*/ 1 w 24" name="T74"/>
                <a:gd fmla="*/ 7 h 31" name="T75"/>
                <a:gd fmla="*/ 1 w 24" name="T76"/>
                <a:gd fmla="*/ 13 h 31" name="T77"/>
                <a:gd fmla="*/ 1 w 24" name="T78"/>
                <a:gd fmla="*/ 13 h 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1" w="24">
                  <a:moveTo>
                    <a:pt x="1" y="13"/>
                  </a:moveTo>
                  <a:lnTo>
                    <a:pt x="1" y="13"/>
                  </a:lnTo>
                  <a:lnTo>
                    <a:pt x="1" y="15"/>
                  </a:lnTo>
                  <a:lnTo>
                    <a:pt x="1" y="15"/>
                  </a:lnTo>
                  <a:lnTo>
                    <a:pt x="0" y="18"/>
                  </a:lnTo>
                  <a:lnTo>
                    <a:pt x="0" y="18"/>
                  </a:lnTo>
                  <a:lnTo>
                    <a:pt x="1" y="20"/>
                  </a:lnTo>
                  <a:lnTo>
                    <a:pt x="3" y="20"/>
                  </a:lnTo>
                  <a:lnTo>
                    <a:pt x="3" y="20"/>
                  </a:lnTo>
                  <a:lnTo>
                    <a:pt x="3" y="20"/>
                  </a:lnTo>
                  <a:lnTo>
                    <a:pt x="3" y="20"/>
                  </a:lnTo>
                  <a:lnTo>
                    <a:pt x="3" y="24"/>
                  </a:lnTo>
                  <a:lnTo>
                    <a:pt x="5" y="27"/>
                  </a:lnTo>
                  <a:lnTo>
                    <a:pt x="8" y="30"/>
                  </a:lnTo>
                  <a:lnTo>
                    <a:pt x="12" y="31"/>
                  </a:lnTo>
                  <a:lnTo>
                    <a:pt x="12" y="31"/>
                  </a:lnTo>
                  <a:lnTo>
                    <a:pt x="15" y="30"/>
                  </a:lnTo>
                  <a:lnTo>
                    <a:pt x="18" y="27"/>
                  </a:lnTo>
                  <a:lnTo>
                    <a:pt x="21" y="24"/>
                  </a:lnTo>
                  <a:lnTo>
                    <a:pt x="21" y="20"/>
                  </a:lnTo>
                  <a:lnTo>
                    <a:pt x="21" y="20"/>
                  </a:lnTo>
                  <a:lnTo>
                    <a:pt x="22" y="20"/>
                  </a:lnTo>
                  <a:lnTo>
                    <a:pt x="22" y="20"/>
                  </a:lnTo>
                  <a:lnTo>
                    <a:pt x="22" y="20"/>
                  </a:lnTo>
                  <a:lnTo>
                    <a:pt x="24" y="18"/>
                  </a:lnTo>
                  <a:lnTo>
                    <a:pt x="24" y="18"/>
                  </a:lnTo>
                  <a:lnTo>
                    <a:pt x="22" y="15"/>
                  </a:lnTo>
                  <a:lnTo>
                    <a:pt x="22" y="15"/>
                  </a:lnTo>
                  <a:lnTo>
                    <a:pt x="22" y="13"/>
                  </a:lnTo>
                  <a:lnTo>
                    <a:pt x="22" y="13"/>
                  </a:lnTo>
                  <a:lnTo>
                    <a:pt x="22" y="7"/>
                  </a:lnTo>
                  <a:lnTo>
                    <a:pt x="20" y="4"/>
                  </a:lnTo>
                  <a:lnTo>
                    <a:pt x="17" y="1"/>
                  </a:lnTo>
                  <a:lnTo>
                    <a:pt x="12" y="0"/>
                  </a:lnTo>
                  <a:lnTo>
                    <a:pt x="12" y="0"/>
                  </a:lnTo>
                  <a:lnTo>
                    <a:pt x="8" y="1"/>
                  </a:lnTo>
                  <a:lnTo>
                    <a:pt x="4" y="4"/>
                  </a:lnTo>
                  <a:lnTo>
                    <a:pt x="1" y="7"/>
                  </a:lnTo>
                  <a:lnTo>
                    <a:pt x="1" y="13"/>
                  </a:lnTo>
                  <a:lnTo>
                    <a:pt x="1" y="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266"/>
            <p:cNvSpPr/>
            <p:nvPr/>
          </p:nvSpPr>
          <p:spPr bwMode="auto">
            <a:xfrm>
              <a:off x="7527926" y="2646363"/>
              <a:ext cx="79375" cy="22225"/>
            </a:xfrm>
            <a:custGeom>
              <a:gdLst>
                <a:gd fmla="*/ 33 w 50" name="T0"/>
                <a:gd fmla="*/ 0 h 14" name="T1"/>
                <a:gd fmla="*/ 33 w 50" name="T2"/>
                <a:gd fmla="*/ 0 h 14" name="T3"/>
                <a:gd fmla="*/ 33 w 50" name="T4"/>
                <a:gd fmla="*/ 0 h 14" name="T5"/>
                <a:gd fmla="*/ 31 w 50" name="T6"/>
                <a:gd fmla="*/ 0 h 14" name="T7"/>
                <a:gd fmla="*/ 31 w 50" name="T8"/>
                <a:gd fmla="*/ 0 h 14" name="T9"/>
                <a:gd fmla="*/ 25 w 50" name="T10"/>
                <a:gd fmla="*/ 2 h 14" name="T11"/>
                <a:gd fmla="*/ 25 w 50" name="T12"/>
                <a:gd fmla="*/ 2 h 14" name="T13"/>
                <a:gd fmla="*/ 18 w 50" name="T14"/>
                <a:gd fmla="*/ 0 h 14" name="T15"/>
                <a:gd fmla="*/ 18 w 50" name="T16"/>
                <a:gd fmla="*/ 0 h 14" name="T17"/>
                <a:gd fmla="*/ 17 w 50" name="T18"/>
                <a:gd fmla="*/ 0 h 14" name="T19"/>
                <a:gd fmla="*/ 17 w 50" name="T20"/>
                <a:gd fmla="*/ 0 h 14" name="T21"/>
                <a:gd fmla="*/ 17 w 50" name="T22"/>
                <a:gd fmla="*/ 0 h 14" name="T23"/>
                <a:gd fmla="*/ 17 w 50" name="T24"/>
                <a:gd fmla="*/ 0 h 14" name="T25"/>
                <a:gd fmla="*/ 17 w 50" name="T26"/>
                <a:gd fmla="*/ 0 h 14" name="T27"/>
                <a:gd fmla="*/ 8 w 50" name="T28"/>
                <a:gd fmla="*/ 3 h 14" name="T29"/>
                <a:gd fmla="*/ 0 w 50" name="T30"/>
                <a:gd fmla="*/ 9 h 14" name="T31"/>
                <a:gd fmla="*/ 0 w 50" name="T32"/>
                <a:gd fmla="*/ 9 h 14" name="T33"/>
                <a:gd fmla="*/ 0 w 50" name="T34"/>
                <a:gd fmla="*/ 10 h 14" name="T35"/>
                <a:gd fmla="*/ 0 w 50" name="T36"/>
                <a:gd fmla="*/ 13 h 14" name="T37"/>
                <a:gd fmla="*/ 0 w 50" name="T38"/>
                <a:gd fmla="*/ 13 h 14" name="T39"/>
                <a:gd fmla="*/ 1 w 50" name="T40"/>
                <a:gd fmla="*/ 14 h 14" name="T41"/>
                <a:gd fmla="*/ 48 w 50" name="T42"/>
                <a:gd fmla="*/ 14 h 14" name="T43"/>
                <a:gd fmla="*/ 48 w 50" name="T44"/>
                <a:gd fmla="*/ 14 h 14" name="T45"/>
                <a:gd fmla="*/ 50 w 50" name="T46"/>
                <a:gd fmla="*/ 13 h 14" name="T47"/>
                <a:gd fmla="*/ 50 w 50" name="T48"/>
                <a:gd fmla="*/ 10 h 14" name="T49"/>
                <a:gd fmla="*/ 50 w 50" name="T50"/>
                <a:gd fmla="*/ 10 h 14" name="T51"/>
                <a:gd fmla="*/ 50 w 50" name="T52"/>
                <a:gd fmla="*/ 9 h 14" name="T53"/>
                <a:gd fmla="*/ 50 w 50" name="T54"/>
                <a:gd fmla="*/ 9 h 14" name="T55"/>
                <a:gd fmla="*/ 43 w 50" name="T56"/>
                <a:gd fmla="*/ 3 h 14" name="T57"/>
                <a:gd fmla="*/ 33 w 50" name="T58"/>
                <a:gd fmla="*/ 0 h 14" name="T59"/>
                <a:gd fmla="*/ 33 w 50" name="T60"/>
                <a:gd fmla="*/ 0 h 14" name="T61"/>
                <a:gd fmla="*/ 33 w 50" name="T62"/>
                <a:gd fmla="*/ 0 h 14" name="T63"/>
                <a:gd fmla="*/ 33 w 50" name="T64"/>
                <a:gd fmla="*/ 0 h 1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 w="50">
                  <a:moveTo>
                    <a:pt x="33" y="0"/>
                  </a:moveTo>
                  <a:lnTo>
                    <a:pt x="33" y="0"/>
                  </a:lnTo>
                  <a:lnTo>
                    <a:pt x="33" y="0"/>
                  </a:lnTo>
                  <a:lnTo>
                    <a:pt x="31" y="0"/>
                  </a:lnTo>
                  <a:lnTo>
                    <a:pt x="31" y="0"/>
                  </a:lnTo>
                  <a:lnTo>
                    <a:pt x="25" y="2"/>
                  </a:lnTo>
                  <a:lnTo>
                    <a:pt x="25" y="2"/>
                  </a:lnTo>
                  <a:lnTo>
                    <a:pt x="18" y="0"/>
                  </a:lnTo>
                  <a:lnTo>
                    <a:pt x="18" y="0"/>
                  </a:lnTo>
                  <a:lnTo>
                    <a:pt x="17" y="0"/>
                  </a:lnTo>
                  <a:lnTo>
                    <a:pt x="17" y="0"/>
                  </a:lnTo>
                  <a:lnTo>
                    <a:pt x="17" y="0"/>
                  </a:lnTo>
                  <a:lnTo>
                    <a:pt x="17" y="0"/>
                  </a:lnTo>
                  <a:lnTo>
                    <a:pt x="17" y="0"/>
                  </a:lnTo>
                  <a:lnTo>
                    <a:pt x="8" y="3"/>
                  </a:lnTo>
                  <a:lnTo>
                    <a:pt x="0" y="9"/>
                  </a:lnTo>
                  <a:lnTo>
                    <a:pt x="0" y="9"/>
                  </a:lnTo>
                  <a:lnTo>
                    <a:pt x="0" y="10"/>
                  </a:lnTo>
                  <a:lnTo>
                    <a:pt x="0" y="13"/>
                  </a:lnTo>
                  <a:lnTo>
                    <a:pt x="0" y="13"/>
                  </a:lnTo>
                  <a:lnTo>
                    <a:pt x="1" y="14"/>
                  </a:lnTo>
                  <a:lnTo>
                    <a:pt x="48" y="14"/>
                  </a:lnTo>
                  <a:lnTo>
                    <a:pt x="48" y="14"/>
                  </a:lnTo>
                  <a:lnTo>
                    <a:pt x="50" y="13"/>
                  </a:lnTo>
                  <a:lnTo>
                    <a:pt x="50" y="10"/>
                  </a:lnTo>
                  <a:lnTo>
                    <a:pt x="50" y="10"/>
                  </a:lnTo>
                  <a:lnTo>
                    <a:pt x="50" y="9"/>
                  </a:lnTo>
                  <a:lnTo>
                    <a:pt x="50" y="9"/>
                  </a:lnTo>
                  <a:lnTo>
                    <a:pt x="43" y="3"/>
                  </a:lnTo>
                  <a:lnTo>
                    <a:pt x="33" y="0"/>
                  </a:lnTo>
                  <a:lnTo>
                    <a:pt x="33" y="0"/>
                  </a:lnTo>
                  <a:lnTo>
                    <a:pt x="33" y="0"/>
                  </a:lnTo>
                  <a:lnTo>
                    <a:pt x="33"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267"/>
            <p:cNvSpPr/>
            <p:nvPr/>
          </p:nvSpPr>
          <p:spPr bwMode="auto">
            <a:xfrm>
              <a:off x="7583488" y="2528888"/>
              <a:ext cx="36513" cy="50800"/>
            </a:xfrm>
            <a:custGeom>
              <a:gdLst>
                <a:gd fmla="*/ 3 w 23" name="T0"/>
                <a:gd fmla="*/ 27 h 32" name="T1"/>
                <a:gd fmla="*/ 3 w 23" name="T2"/>
                <a:gd fmla="*/ 27 h 32" name="T3"/>
                <a:gd fmla="*/ 5 w 23" name="T4"/>
                <a:gd fmla="*/ 30 h 32" name="T5"/>
                <a:gd fmla="*/ 8 w 23" name="T6"/>
                <a:gd fmla="*/ 32 h 32" name="T7"/>
                <a:gd fmla="*/ 16 w 23" name="T8"/>
                <a:gd fmla="*/ 32 h 32" name="T9"/>
                <a:gd fmla="*/ 16 w 23" name="T10"/>
                <a:gd fmla="*/ 32 h 32" name="T11"/>
                <a:gd fmla="*/ 19 w 23" name="T12"/>
                <a:gd fmla="*/ 30 h 32" name="T13"/>
                <a:gd fmla="*/ 20 w 23" name="T14"/>
                <a:gd fmla="*/ 27 h 32" name="T15"/>
                <a:gd fmla="*/ 20 w 23" name="T16"/>
                <a:gd fmla="*/ 25 h 32" name="T17"/>
                <a:gd fmla="*/ 20 w 23" name="T18"/>
                <a:gd fmla="*/ 25 h 32" name="T19"/>
                <a:gd fmla="*/ 22 w 23" name="T20"/>
                <a:gd fmla="*/ 19 h 32" name="T21"/>
                <a:gd fmla="*/ 23 w 23" name="T22"/>
                <a:gd fmla="*/ 5 h 32" name="T23"/>
                <a:gd fmla="*/ 23 w 23" name="T24"/>
                <a:gd fmla="*/ 5 h 32" name="T25"/>
                <a:gd fmla="*/ 22 w 23" name="T26"/>
                <a:gd fmla="*/ 2 h 32" name="T27"/>
                <a:gd fmla="*/ 22 w 23" name="T28"/>
                <a:gd fmla="*/ 2 h 32" name="T29"/>
                <a:gd fmla="*/ 19 w 23" name="T30"/>
                <a:gd fmla="*/ 0 h 32" name="T31"/>
                <a:gd fmla="*/ 5 w 23" name="T32"/>
                <a:gd fmla="*/ 0 h 32" name="T33"/>
                <a:gd fmla="*/ 5 w 23" name="T34"/>
                <a:gd fmla="*/ 0 h 32" name="T35"/>
                <a:gd fmla="*/ 2 w 23" name="T36"/>
                <a:gd fmla="*/ 2 h 32" name="T37"/>
                <a:gd fmla="*/ 2 w 23" name="T38"/>
                <a:gd fmla="*/ 2 h 32" name="T39"/>
                <a:gd fmla="*/ 0 w 23" name="T40"/>
                <a:gd fmla="*/ 5 h 32" name="T41"/>
                <a:gd fmla="*/ 3 w 23" name="T42"/>
                <a:gd fmla="*/ 27 h 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2" w="23">
                  <a:moveTo>
                    <a:pt x="3" y="27"/>
                  </a:moveTo>
                  <a:lnTo>
                    <a:pt x="3" y="27"/>
                  </a:lnTo>
                  <a:lnTo>
                    <a:pt x="5" y="30"/>
                  </a:lnTo>
                  <a:lnTo>
                    <a:pt x="8" y="32"/>
                  </a:lnTo>
                  <a:lnTo>
                    <a:pt x="16" y="32"/>
                  </a:lnTo>
                  <a:lnTo>
                    <a:pt x="16" y="32"/>
                  </a:lnTo>
                  <a:lnTo>
                    <a:pt x="19" y="30"/>
                  </a:lnTo>
                  <a:lnTo>
                    <a:pt x="20" y="27"/>
                  </a:lnTo>
                  <a:lnTo>
                    <a:pt x="20" y="25"/>
                  </a:lnTo>
                  <a:lnTo>
                    <a:pt x="20" y="25"/>
                  </a:lnTo>
                  <a:lnTo>
                    <a:pt x="22" y="19"/>
                  </a:lnTo>
                  <a:lnTo>
                    <a:pt x="23" y="5"/>
                  </a:lnTo>
                  <a:lnTo>
                    <a:pt x="23" y="5"/>
                  </a:lnTo>
                  <a:lnTo>
                    <a:pt x="22" y="2"/>
                  </a:lnTo>
                  <a:lnTo>
                    <a:pt x="22" y="2"/>
                  </a:lnTo>
                  <a:lnTo>
                    <a:pt x="19" y="0"/>
                  </a:lnTo>
                  <a:lnTo>
                    <a:pt x="5" y="0"/>
                  </a:lnTo>
                  <a:lnTo>
                    <a:pt x="5" y="0"/>
                  </a:lnTo>
                  <a:lnTo>
                    <a:pt x="2" y="2"/>
                  </a:lnTo>
                  <a:lnTo>
                    <a:pt x="2" y="2"/>
                  </a:lnTo>
                  <a:lnTo>
                    <a:pt x="0" y="5"/>
                  </a:lnTo>
                  <a:lnTo>
                    <a:pt x="3" y="2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68"/>
            <p:cNvSpPr/>
            <p:nvPr/>
          </p:nvSpPr>
          <p:spPr bwMode="auto">
            <a:xfrm>
              <a:off x="7615238" y="2640013"/>
              <a:ext cx="58738" cy="4763"/>
            </a:xfrm>
            <a:custGeom>
              <a:gdLst>
                <a:gd fmla="*/ 34 w 37" name="T0"/>
                <a:gd fmla="*/ 0 h 3" name="T1"/>
                <a:gd fmla="*/ 2 w 37" name="T2"/>
                <a:gd fmla="*/ 0 h 3" name="T3"/>
                <a:gd fmla="*/ 2 w 37" name="T4"/>
                <a:gd fmla="*/ 0 h 3" name="T5"/>
                <a:gd fmla="*/ 0 w 37" name="T6"/>
                <a:gd fmla="*/ 0 h 3" name="T7"/>
                <a:gd fmla="*/ 0 w 37" name="T8"/>
                <a:gd fmla="*/ 1 h 3" name="T9"/>
                <a:gd fmla="*/ 0 w 37" name="T10"/>
                <a:gd fmla="*/ 1 h 3" name="T11"/>
                <a:gd fmla="*/ 0 w 37" name="T12"/>
                <a:gd fmla="*/ 3 h 3" name="T13"/>
                <a:gd fmla="*/ 2 w 37" name="T14"/>
                <a:gd fmla="*/ 3 h 3" name="T15"/>
                <a:gd fmla="*/ 34 w 37" name="T16"/>
                <a:gd fmla="*/ 3 h 3" name="T17"/>
                <a:gd fmla="*/ 34 w 37" name="T18"/>
                <a:gd fmla="*/ 3 h 3" name="T19"/>
                <a:gd fmla="*/ 36 w 37" name="T20"/>
                <a:gd fmla="*/ 3 h 3" name="T21"/>
                <a:gd fmla="*/ 37 w 37" name="T22"/>
                <a:gd fmla="*/ 1 h 3" name="T23"/>
                <a:gd fmla="*/ 37 w 37" name="T24"/>
                <a:gd fmla="*/ 1 h 3" name="T25"/>
                <a:gd fmla="*/ 36 w 37" name="T26"/>
                <a:gd fmla="*/ 0 h 3" name="T27"/>
                <a:gd fmla="*/ 34 w 37" name="T28"/>
                <a:gd fmla="*/ 0 h 3" name="T29"/>
                <a:gd fmla="*/ 34 w 37"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37">
                  <a:moveTo>
                    <a:pt x="34" y="0"/>
                  </a:moveTo>
                  <a:lnTo>
                    <a:pt x="2" y="0"/>
                  </a:lnTo>
                  <a:lnTo>
                    <a:pt x="2" y="0"/>
                  </a:lnTo>
                  <a:lnTo>
                    <a:pt x="0" y="0"/>
                  </a:lnTo>
                  <a:lnTo>
                    <a:pt x="0" y="1"/>
                  </a:lnTo>
                  <a:lnTo>
                    <a:pt x="0" y="1"/>
                  </a:lnTo>
                  <a:lnTo>
                    <a:pt x="0" y="3"/>
                  </a:lnTo>
                  <a:lnTo>
                    <a:pt x="2" y="3"/>
                  </a:lnTo>
                  <a:lnTo>
                    <a:pt x="34" y="3"/>
                  </a:lnTo>
                  <a:lnTo>
                    <a:pt x="34" y="3"/>
                  </a:lnTo>
                  <a:lnTo>
                    <a:pt x="36" y="3"/>
                  </a:lnTo>
                  <a:lnTo>
                    <a:pt x="37" y="1"/>
                  </a:lnTo>
                  <a:lnTo>
                    <a:pt x="37" y="1"/>
                  </a:lnTo>
                  <a:lnTo>
                    <a:pt x="36" y="0"/>
                  </a:lnTo>
                  <a:lnTo>
                    <a:pt x="34" y="0"/>
                  </a:lnTo>
                  <a:lnTo>
                    <a:pt x="34"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269"/>
            <p:cNvSpPr/>
            <p:nvPr/>
          </p:nvSpPr>
          <p:spPr bwMode="auto">
            <a:xfrm>
              <a:off x="7615238" y="2617788"/>
              <a:ext cx="58738" cy="4763"/>
            </a:xfrm>
            <a:custGeom>
              <a:gdLst>
                <a:gd fmla="*/ 34 w 37" name="T0"/>
                <a:gd fmla="*/ 0 h 3" name="T1"/>
                <a:gd fmla="*/ 2 w 37" name="T2"/>
                <a:gd fmla="*/ 0 h 3" name="T3"/>
                <a:gd fmla="*/ 2 w 37" name="T4"/>
                <a:gd fmla="*/ 0 h 3" name="T5"/>
                <a:gd fmla="*/ 0 w 37" name="T6"/>
                <a:gd fmla="*/ 0 h 3" name="T7"/>
                <a:gd fmla="*/ 0 w 37" name="T8"/>
                <a:gd fmla="*/ 1 h 3" name="T9"/>
                <a:gd fmla="*/ 0 w 37" name="T10"/>
                <a:gd fmla="*/ 1 h 3" name="T11"/>
                <a:gd fmla="*/ 0 w 37" name="T12"/>
                <a:gd fmla="*/ 3 h 3" name="T13"/>
                <a:gd fmla="*/ 2 w 37" name="T14"/>
                <a:gd fmla="*/ 3 h 3" name="T15"/>
                <a:gd fmla="*/ 34 w 37" name="T16"/>
                <a:gd fmla="*/ 3 h 3" name="T17"/>
                <a:gd fmla="*/ 34 w 37" name="T18"/>
                <a:gd fmla="*/ 3 h 3" name="T19"/>
                <a:gd fmla="*/ 36 w 37" name="T20"/>
                <a:gd fmla="*/ 3 h 3" name="T21"/>
                <a:gd fmla="*/ 37 w 37" name="T22"/>
                <a:gd fmla="*/ 1 h 3" name="T23"/>
                <a:gd fmla="*/ 37 w 37" name="T24"/>
                <a:gd fmla="*/ 1 h 3" name="T25"/>
                <a:gd fmla="*/ 36 w 37" name="T26"/>
                <a:gd fmla="*/ 0 h 3" name="T27"/>
                <a:gd fmla="*/ 34 w 37" name="T28"/>
                <a:gd fmla="*/ 0 h 3" name="T29"/>
                <a:gd fmla="*/ 34 w 37"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37">
                  <a:moveTo>
                    <a:pt x="34" y="0"/>
                  </a:moveTo>
                  <a:lnTo>
                    <a:pt x="2" y="0"/>
                  </a:lnTo>
                  <a:lnTo>
                    <a:pt x="2" y="0"/>
                  </a:lnTo>
                  <a:lnTo>
                    <a:pt x="0" y="0"/>
                  </a:lnTo>
                  <a:lnTo>
                    <a:pt x="0" y="1"/>
                  </a:lnTo>
                  <a:lnTo>
                    <a:pt x="0" y="1"/>
                  </a:lnTo>
                  <a:lnTo>
                    <a:pt x="0" y="3"/>
                  </a:lnTo>
                  <a:lnTo>
                    <a:pt x="2" y="3"/>
                  </a:lnTo>
                  <a:lnTo>
                    <a:pt x="34" y="3"/>
                  </a:lnTo>
                  <a:lnTo>
                    <a:pt x="34" y="3"/>
                  </a:lnTo>
                  <a:lnTo>
                    <a:pt x="36" y="3"/>
                  </a:lnTo>
                  <a:lnTo>
                    <a:pt x="37" y="1"/>
                  </a:lnTo>
                  <a:lnTo>
                    <a:pt x="37" y="1"/>
                  </a:lnTo>
                  <a:lnTo>
                    <a:pt x="36" y="0"/>
                  </a:lnTo>
                  <a:lnTo>
                    <a:pt x="34" y="0"/>
                  </a:lnTo>
                  <a:lnTo>
                    <a:pt x="34"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62" name="组合 61"/>
          <p:cNvGrpSpPr/>
          <p:nvPr/>
        </p:nvGrpSpPr>
        <p:grpSpPr>
          <a:xfrm>
            <a:off x="4276636" y="3494422"/>
            <a:ext cx="670288" cy="654457"/>
            <a:chOff x="6257926" y="1695450"/>
            <a:chExt cx="201613" cy="196851"/>
          </a:xfrm>
        </p:grpSpPr>
        <p:sp>
          <p:nvSpPr>
            <p:cNvPr id="63" name="Freeform 382"/>
            <p:cNvSpPr/>
            <p:nvPr/>
          </p:nvSpPr>
          <p:spPr bwMode="auto">
            <a:xfrm>
              <a:off x="6257926" y="1878013"/>
              <a:ext cx="201613" cy="14288"/>
            </a:xfrm>
            <a:custGeom>
              <a:gdLst>
                <a:gd fmla="*/ 122 w 127" name="T0"/>
                <a:gd fmla="*/ 0 h 9" name="T1"/>
                <a:gd fmla="*/ 4 w 127" name="T2"/>
                <a:gd fmla="*/ 0 h 9" name="T3"/>
                <a:gd fmla="*/ 4 w 127" name="T4"/>
                <a:gd fmla="*/ 0 h 9" name="T5"/>
                <a:gd fmla="*/ 2 w 127" name="T6"/>
                <a:gd fmla="*/ 1 h 9" name="T7"/>
                <a:gd fmla="*/ 0 w 127" name="T8"/>
                <a:gd fmla="*/ 4 h 9" name="T9"/>
                <a:gd fmla="*/ 0 w 127" name="T10"/>
                <a:gd fmla="*/ 4 h 9" name="T11"/>
                <a:gd fmla="*/ 2 w 127" name="T12"/>
                <a:gd fmla="*/ 7 h 9" name="T13"/>
                <a:gd fmla="*/ 4 w 127" name="T14"/>
                <a:gd fmla="*/ 9 h 9" name="T15"/>
                <a:gd fmla="*/ 122 w 127" name="T16"/>
                <a:gd fmla="*/ 9 h 9" name="T17"/>
                <a:gd fmla="*/ 122 w 127" name="T18"/>
                <a:gd fmla="*/ 9 h 9" name="T19"/>
                <a:gd fmla="*/ 125 w 127" name="T20"/>
                <a:gd fmla="*/ 7 h 9" name="T21"/>
                <a:gd fmla="*/ 127 w 127" name="T22"/>
                <a:gd fmla="*/ 4 h 9" name="T23"/>
                <a:gd fmla="*/ 127 w 127" name="T24"/>
                <a:gd fmla="*/ 4 h 9" name="T25"/>
                <a:gd fmla="*/ 125 w 127" name="T26"/>
                <a:gd fmla="*/ 1 h 9" name="T27"/>
                <a:gd fmla="*/ 122 w 127" name="T28"/>
                <a:gd fmla="*/ 0 h 9" name="T29"/>
                <a:gd fmla="*/ 122 w 127"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127">
                  <a:moveTo>
                    <a:pt x="122" y="0"/>
                  </a:moveTo>
                  <a:lnTo>
                    <a:pt x="4" y="0"/>
                  </a:lnTo>
                  <a:lnTo>
                    <a:pt x="4" y="0"/>
                  </a:lnTo>
                  <a:lnTo>
                    <a:pt x="2" y="1"/>
                  </a:lnTo>
                  <a:lnTo>
                    <a:pt x="0" y="4"/>
                  </a:lnTo>
                  <a:lnTo>
                    <a:pt x="0" y="4"/>
                  </a:lnTo>
                  <a:lnTo>
                    <a:pt x="2" y="7"/>
                  </a:lnTo>
                  <a:lnTo>
                    <a:pt x="4" y="9"/>
                  </a:lnTo>
                  <a:lnTo>
                    <a:pt x="122" y="9"/>
                  </a:lnTo>
                  <a:lnTo>
                    <a:pt x="122" y="9"/>
                  </a:lnTo>
                  <a:lnTo>
                    <a:pt x="125" y="7"/>
                  </a:lnTo>
                  <a:lnTo>
                    <a:pt x="127" y="4"/>
                  </a:lnTo>
                  <a:lnTo>
                    <a:pt x="127" y="4"/>
                  </a:lnTo>
                  <a:lnTo>
                    <a:pt x="125" y="1"/>
                  </a:lnTo>
                  <a:lnTo>
                    <a:pt x="122" y="0"/>
                  </a:lnTo>
                  <a:lnTo>
                    <a:pt x="122"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383"/>
            <p:cNvSpPr/>
            <p:nvPr/>
          </p:nvSpPr>
          <p:spPr bwMode="auto">
            <a:xfrm>
              <a:off x="6284913" y="1806575"/>
              <a:ext cx="38100" cy="60325"/>
            </a:xfrm>
            <a:custGeom>
              <a:gdLst>
                <a:gd fmla="*/ 3 w 24" name="T0"/>
                <a:gd fmla="*/ 38 h 38" name="T1"/>
                <a:gd fmla="*/ 22 w 24" name="T2"/>
                <a:gd fmla="*/ 38 h 38" name="T3"/>
                <a:gd fmla="*/ 22 w 24" name="T4"/>
                <a:gd fmla="*/ 38 h 38" name="T5"/>
                <a:gd fmla="*/ 23 w 24" name="T6"/>
                <a:gd fmla="*/ 37 h 38" name="T7"/>
                <a:gd fmla="*/ 24 w 24" name="T8"/>
                <a:gd fmla="*/ 35 h 38" name="T9"/>
                <a:gd fmla="*/ 24 w 24" name="T10"/>
                <a:gd fmla="*/ 2 h 38" name="T11"/>
                <a:gd fmla="*/ 24 w 24" name="T12"/>
                <a:gd fmla="*/ 2 h 38" name="T13"/>
                <a:gd fmla="*/ 23 w 24" name="T14"/>
                <a:gd fmla="*/ 0 h 38" name="T15"/>
                <a:gd fmla="*/ 22 w 24" name="T16"/>
                <a:gd fmla="*/ 0 h 38" name="T17"/>
                <a:gd fmla="*/ 3 w 24" name="T18"/>
                <a:gd fmla="*/ 0 h 38" name="T19"/>
                <a:gd fmla="*/ 3 w 24" name="T20"/>
                <a:gd fmla="*/ 0 h 38" name="T21"/>
                <a:gd fmla="*/ 2 w 24" name="T22"/>
                <a:gd fmla="*/ 0 h 38" name="T23"/>
                <a:gd fmla="*/ 0 w 24" name="T24"/>
                <a:gd fmla="*/ 2 h 38" name="T25"/>
                <a:gd fmla="*/ 0 w 24" name="T26"/>
                <a:gd fmla="*/ 35 h 38" name="T27"/>
                <a:gd fmla="*/ 0 w 24" name="T28"/>
                <a:gd fmla="*/ 35 h 38" name="T29"/>
                <a:gd fmla="*/ 2 w 24" name="T30"/>
                <a:gd fmla="*/ 37 h 38" name="T31"/>
                <a:gd fmla="*/ 3 w 24" name="T32"/>
                <a:gd fmla="*/ 38 h 38" name="T33"/>
                <a:gd fmla="*/ 3 w 24" name="T34"/>
                <a:gd fmla="*/ 38 h 3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 w="24">
                  <a:moveTo>
                    <a:pt x="3" y="38"/>
                  </a:moveTo>
                  <a:lnTo>
                    <a:pt x="22" y="38"/>
                  </a:lnTo>
                  <a:lnTo>
                    <a:pt x="22" y="38"/>
                  </a:lnTo>
                  <a:lnTo>
                    <a:pt x="23" y="37"/>
                  </a:lnTo>
                  <a:lnTo>
                    <a:pt x="24" y="35"/>
                  </a:lnTo>
                  <a:lnTo>
                    <a:pt x="24" y="2"/>
                  </a:lnTo>
                  <a:lnTo>
                    <a:pt x="24" y="2"/>
                  </a:lnTo>
                  <a:lnTo>
                    <a:pt x="23" y="0"/>
                  </a:lnTo>
                  <a:lnTo>
                    <a:pt x="22" y="0"/>
                  </a:lnTo>
                  <a:lnTo>
                    <a:pt x="3" y="0"/>
                  </a:lnTo>
                  <a:lnTo>
                    <a:pt x="3" y="0"/>
                  </a:lnTo>
                  <a:lnTo>
                    <a:pt x="2" y="0"/>
                  </a:lnTo>
                  <a:lnTo>
                    <a:pt x="0" y="2"/>
                  </a:lnTo>
                  <a:lnTo>
                    <a:pt x="0" y="35"/>
                  </a:lnTo>
                  <a:lnTo>
                    <a:pt x="0" y="35"/>
                  </a:lnTo>
                  <a:lnTo>
                    <a:pt x="2" y="37"/>
                  </a:lnTo>
                  <a:lnTo>
                    <a:pt x="3" y="38"/>
                  </a:lnTo>
                  <a:lnTo>
                    <a:pt x="3" y="3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384"/>
            <p:cNvSpPr/>
            <p:nvPr/>
          </p:nvSpPr>
          <p:spPr bwMode="auto">
            <a:xfrm>
              <a:off x="6338888" y="1830388"/>
              <a:ext cx="38100" cy="36513"/>
            </a:xfrm>
            <a:custGeom>
              <a:gdLst>
                <a:gd fmla="*/ 3 w 24" name="T0"/>
                <a:gd fmla="*/ 0 h 23" name="T1"/>
                <a:gd fmla="*/ 3 w 24" name="T2"/>
                <a:gd fmla="*/ 0 h 23" name="T3"/>
                <a:gd fmla="*/ 2 w 24" name="T4"/>
                <a:gd fmla="*/ 0 h 23" name="T5"/>
                <a:gd fmla="*/ 0 w 24" name="T6"/>
                <a:gd fmla="*/ 2 h 23" name="T7"/>
                <a:gd fmla="*/ 0 w 24" name="T8"/>
                <a:gd fmla="*/ 20 h 23" name="T9"/>
                <a:gd fmla="*/ 0 w 24" name="T10"/>
                <a:gd fmla="*/ 20 h 23" name="T11"/>
                <a:gd fmla="*/ 2 w 24" name="T12"/>
                <a:gd fmla="*/ 22 h 23" name="T13"/>
                <a:gd fmla="*/ 3 w 24" name="T14"/>
                <a:gd fmla="*/ 23 h 23" name="T15"/>
                <a:gd fmla="*/ 22 w 24" name="T16"/>
                <a:gd fmla="*/ 23 h 23" name="T17"/>
                <a:gd fmla="*/ 22 w 24" name="T18"/>
                <a:gd fmla="*/ 23 h 23" name="T19"/>
                <a:gd fmla="*/ 23 w 24" name="T20"/>
                <a:gd fmla="*/ 22 h 23" name="T21"/>
                <a:gd fmla="*/ 24 w 24" name="T22"/>
                <a:gd fmla="*/ 20 h 23" name="T23"/>
                <a:gd fmla="*/ 24 w 24" name="T24"/>
                <a:gd fmla="*/ 2 h 23" name="T25"/>
                <a:gd fmla="*/ 24 w 24" name="T26"/>
                <a:gd fmla="*/ 2 h 23" name="T27"/>
                <a:gd fmla="*/ 23 w 24" name="T28"/>
                <a:gd fmla="*/ 0 h 23" name="T29"/>
                <a:gd fmla="*/ 22 w 24" name="T30"/>
                <a:gd fmla="*/ 0 h 23" name="T31"/>
                <a:gd fmla="*/ 3 w 24" name="T32"/>
                <a:gd fmla="*/ 0 h 2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 w="24">
                  <a:moveTo>
                    <a:pt x="3" y="0"/>
                  </a:moveTo>
                  <a:lnTo>
                    <a:pt x="3" y="0"/>
                  </a:lnTo>
                  <a:lnTo>
                    <a:pt x="2" y="0"/>
                  </a:lnTo>
                  <a:lnTo>
                    <a:pt x="0" y="2"/>
                  </a:lnTo>
                  <a:lnTo>
                    <a:pt x="0" y="20"/>
                  </a:lnTo>
                  <a:lnTo>
                    <a:pt x="0" y="20"/>
                  </a:lnTo>
                  <a:lnTo>
                    <a:pt x="2" y="22"/>
                  </a:lnTo>
                  <a:lnTo>
                    <a:pt x="3" y="23"/>
                  </a:lnTo>
                  <a:lnTo>
                    <a:pt x="22" y="23"/>
                  </a:lnTo>
                  <a:lnTo>
                    <a:pt x="22" y="23"/>
                  </a:lnTo>
                  <a:lnTo>
                    <a:pt x="23" y="22"/>
                  </a:lnTo>
                  <a:lnTo>
                    <a:pt x="24" y="20"/>
                  </a:lnTo>
                  <a:lnTo>
                    <a:pt x="24" y="2"/>
                  </a:lnTo>
                  <a:lnTo>
                    <a:pt x="24" y="2"/>
                  </a:lnTo>
                  <a:lnTo>
                    <a:pt x="23" y="0"/>
                  </a:lnTo>
                  <a:lnTo>
                    <a:pt x="22" y="0"/>
                  </a:lnTo>
                  <a:lnTo>
                    <a:pt x="3"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385"/>
            <p:cNvSpPr/>
            <p:nvPr/>
          </p:nvSpPr>
          <p:spPr bwMode="auto">
            <a:xfrm>
              <a:off x="6392863" y="1776413"/>
              <a:ext cx="36513" cy="90488"/>
            </a:xfrm>
            <a:custGeom>
              <a:gdLst>
                <a:gd fmla="*/ 3 w 23" name="T0"/>
                <a:gd fmla="*/ 0 h 57" name="T1"/>
                <a:gd fmla="*/ 3 w 23" name="T2"/>
                <a:gd fmla="*/ 0 h 57" name="T3"/>
                <a:gd fmla="*/ 2 w 23" name="T4"/>
                <a:gd fmla="*/ 0 h 57" name="T5"/>
                <a:gd fmla="*/ 0 w 23" name="T6"/>
                <a:gd fmla="*/ 3 h 57" name="T7"/>
                <a:gd fmla="*/ 0 w 23" name="T8"/>
                <a:gd fmla="*/ 54 h 57" name="T9"/>
                <a:gd fmla="*/ 0 w 23" name="T10"/>
                <a:gd fmla="*/ 54 h 57" name="T11"/>
                <a:gd fmla="*/ 2 w 23" name="T12"/>
                <a:gd fmla="*/ 56 h 57" name="T13"/>
                <a:gd fmla="*/ 3 w 23" name="T14"/>
                <a:gd fmla="*/ 57 h 57" name="T15"/>
                <a:gd fmla="*/ 22 w 23" name="T16"/>
                <a:gd fmla="*/ 57 h 57" name="T17"/>
                <a:gd fmla="*/ 22 w 23" name="T18"/>
                <a:gd fmla="*/ 57 h 57" name="T19"/>
                <a:gd fmla="*/ 23 w 23" name="T20"/>
                <a:gd fmla="*/ 56 h 57" name="T21"/>
                <a:gd fmla="*/ 23 w 23" name="T22"/>
                <a:gd fmla="*/ 54 h 57" name="T23"/>
                <a:gd fmla="*/ 23 w 23" name="T24"/>
                <a:gd fmla="*/ 3 h 57" name="T25"/>
                <a:gd fmla="*/ 23 w 23" name="T26"/>
                <a:gd fmla="*/ 3 h 57" name="T27"/>
                <a:gd fmla="*/ 23 w 23" name="T28"/>
                <a:gd fmla="*/ 0 h 57" name="T29"/>
                <a:gd fmla="*/ 22 w 23" name="T30"/>
                <a:gd fmla="*/ 0 h 57" name="T31"/>
                <a:gd fmla="*/ 3 w 23" name="T32"/>
                <a:gd fmla="*/ 0 h 5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7" w="23">
                  <a:moveTo>
                    <a:pt x="3" y="0"/>
                  </a:moveTo>
                  <a:lnTo>
                    <a:pt x="3" y="0"/>
                  </a:lnTo>
                  <a:lnTo>
                    <a:pt x="2" y="0"/>
                  </a:lnTo>
                  <a:lnTo>
                    <a:pt x="0" y="3"/>
                  </a:lnTo>
                  <a:lnTo>
                    <a:pt x="0" y="54"/>
                  </a:lnTo>
                  <a:lnTo>
                    <a:pt x="0" y="54"/>
                  </a:lnTo>
                  <a:lnTo>
                    <a:pt x="2" y="56"/>
                  </a:lnTo>
                  <a:lnTo>
                    <a:pt x="3" y="57"/>
                  </a:lnTo>
                  <a:lnTo>
                    <a:pt x="22" y="57"/>
                  </a:lnTo>
                  <a:lnTo>
                    <a:pt x="22" y="57"/>
                  </a:lnTo>
                  <a:lnTo>
                    <a:pt x="23" y="56"/>
                  </a:lnTo>
                  <a:lnTo>
                    <a:pt x="23" y="54"/>
                  </a:lnTo>
                  <a:lnTo>
                    <a:pt x="23" y="3"/>
                  </a:lnTo>
                  <a:lnTo>
                    <a:pt x="23" y="3"/>
                  </a:lnTo>
                  <a:lnTo>
                    <a:pt x="23" y="0"/>
                  </a:lnTo>
                  <a:lnTo>
                    <a:pt x="22" y="0"/>
                  </a:lnTo>
                  <a:lnTo>
                    <a:pt x="3"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386"/>
            <p:cNvSpPr/>
            <p:nvPr/>
          </p:nvSpPr>
          <p:spPr bwMode="auto">
            <a:xfrm>
              <a:off x="6299201" y="1695450"/>
              <a:ext cx="139700" cy="101600"/>
            </a:xfrm>
            <a:custGeom>
              <a:gdLst>
                <a:gd fmla="*/ 1 w 88" name="T0"/>
                <a:gd fmla="*/ 40 h 64" name="T1"/>
                <a:gd fmla="*/ 32 w 88" name="T2"/>
                <a:gd fmla="*/ 64 h 64" name="T3"/>
                <a:gd fmla="*/ 32 w 88" name="T4"/>
                <a:gd fmla="*/ 64 h 64" name="T5"/>
                <a:gd fmla="*/ 34 w 88" name="T6"/>
                <a:gd fmla="*/ 64 h 64" name="T7"/>
                <a:gd fmla="*/ 34 w 88" name="T8"/>
                <a:gd fmla="*/ 64 h 64" name="T9"/>
                <a:gd fmla="*/ 37 w 88" name="T10"/>
                <a:gd fmla="*/ 64 h 64" name="T11"/>
                <a:gd fmla="*/ 76 w 88" name="T12"/>
                <a:gd fmla="*/ 19 h 64" name="T13"/>
                <a:gd fmla="*/ 82 w 88" name="T14"/>
                <a:gd fmla="*/ 24 h 64" name="T15"/>
                <a:gd fmla="*/ 82 w 88" name="T16"/>
                <a:gd fmla="*/ 24 h 64" name="T17"/>
                <a:gd fmla="*/ 84 w 88" name="T18"/>
                <a:gd fmla="*/ 24 h 64" name="T19"/>
                <a:gd fmla="*/ 84 w 88" name="T20"/>
                <a:gd fmla="*/ 24 h 64" name="T21"/>
                <a:gd fmla="*/ 85 w 88" name="T22"/>
                <a:gd fmla="*/ 24 h 64" name="T23"/>
                <a:gd fmla="*/ 85 w 88" name="T24"/>
                <a:gd fmla="*/ 24 h 64" name="T25"/>
                <a:gd fmla="*/ 86 w 88" name="T26"/>
                <a:gd fmla="*/ 21 h 64" name="T27"/>
                <a:gd fmla="*/ 88 w 88" name="T28"/>
                <a:gd fmla="*/ 3 h 64" name="T29"/>
                <a:gd fmla="*/ 88 w 88" name="T30"/>
                <a:gd fmla="*/ 3 h 64" name="T31"/>
                <a:gd fmla="*/ 86 w 88" name="T32"/>
                <a:gd fmla="*/ 1 h 64" name="T33"/>
                <a:gd fmla="*/ 86 w 88" name="T34"/>
                <a:gd fmla="*/ 1 h 64" name="T35"/>
                <a:gd fmla="*/ 84 w 88" name="T36"/>
                <a:gd fmla="*/ 0 h 64" name="T37"/>
                <a:gd fmla="*/ 67 w 88" name="T38"/>
                <a:gd fmla="*/ 6 h 64" name="T39"/>
                <a:gd fmla="*/ 67 w 88" name="T40"/>
                <a:gd fmla="*/ 6 h 64" name="T41"/>
                <a:gd fmla="*/ 64 w 88" name="T42"/>
                <a:gd fmla="*/ 7 h 64" name="T43"/>
                <a:gd fmla="*/ 64 w 88" name="T44"/>
                <a:gd fmla="*/ 7 h 64" name="T45"/>
                <a:gd fmla="*/ 65 w 88" name="T46"/>
                <a:gd fmla="*/ 10 h 64" name="T47"/>
                <a:gd fmla="*/ 71 w 88" name="T48"/>
                <a:gd fmla="*/ 14 h 64" name="T49"/>
                <a:gd fmla="*/ 34 w 88" name="T50"/>
                <a:gd fmla="*/ 55 h 64" name="T51"/>
                <a:gd fmla="*/ 5 w 88" name="T52"/>
                <a:gd fmla="*/ 34 h 64" name="T53"/>
                <a:gd fmla="*/ 5 w 88" name="T54"/>
                <a:gd fmla="*/ 34 h 64" name="T55"/>
                <a:gd fmla="*/ 3 w 88" name="T56"/>
                <a:gd fmla="*/ 33 h 64" name="T57"/>
                <a:gd fmla="*/ 1 w 88" name="T58"/>
                <a:gd fmla="*/ 34 h 64" name="T59"/>
                <a:gd fmla="*/ 1 w 88" name="T60"/>
                <a:gd fmla="*/ 34 h 64" name="T61"/>
                <a:gd fmla="*/ 0 w 88" name="T62"/>
                <a:gd fmla="*/ 37 h 64" name="T63"/>
                <a:gd fmla="*/ 1 w 88" name="T64"/>
                <a:gd fmla="*/ 40 h 64" name="T65"/>
                <a:gd fmla="*/ 1 w 88" name="T66"/>
                <a:gd fmla="*/ 40 h 6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4" w="88">
                  <a:moveTo>
                    <a:pt x="1" y="40"/>
                  </a:moveTo>
                  <a:lnTo>
                    <a:pt x="32" y="64"/>
                  </a:lnTo>
                  <a:lnTo>
                    <a:pt x="32" y="64"/>
                  </a:lnTo>
                  <a:lnTo>
                    <a:pt x="34" y="64"/>
                  </a:lnTo>
                  <a:lnTo>
                    <a:pt x="34" y="64"/>
                  </a:lnTo>
                  <a:lnTo>
                    <a:pt x="37" y="64"/>
                  </a:lnTo>
                  <a:lnTo>
                    <a:pt x="76" y="19"/>
                  </a:lnTo>
                  <a:lnTo>
                    <a:pt x="82" y="24"/>
                  </a:lnTo>
                  <a:lnTo>
                    <a:pt x="82" y="24"/>
                  </a:lnTo>
                  <a:lnTo>
                    <a:pt x="84" y="24"/>
                  </a:lnTo>
                  <a:lnTo>
                    <a:pt x="84" y="24"/>
                  </a:lnTo>
                  <a:lnTo>
                    <a:pt x="85" y="24"/>
                  </a:lnTo>
                  <a:lnTo>
                    <a:pt x="85" y="24"/>
                  </a:lnTo>
                  <a:lnTo>
                    <a:pt x="86" y="21"/>
                  </a:lnTo>
                  <a:lnTo>
                    <a:pt x="88" y="3"/>
                  </a:lnTo>
                  <a:lnTo>
                    <a:pt x="88" y="3"/>
                  </a:lnTo>
                  <a:lnTo>
                    <a:pt x="86" y="1"/>
                  </a:lnTo>
                  <a:lnTo>
                    <a:pt x="86" y="1"/>
                  </a:lnTo>
                  <a:lnTo>
                    <a:pt x="84" y="0"/>
                  </a:lnTo>
                  <a:lnTo>
                    <a:pt x="67" y="6"/>
                  </a:lnTo>
                  <a:lnTo>
                    <a:pt x="67" y="6"/>
                  </a:lnTo>
                  <a:lnTo>
                    <a:pt x="64" y="7"/>
                  </a:lnTo>
                  <a:lnTo>
                    <a:pt x="64" y="7"/>
                  </a:lnTo>
                  <a:lnTo>
                    <a:pt x="65" y="10"/>
                  </a:lnTo>
                  <a:lnTo>
                    <a:pt x="71" y="14"/>
                  </a:lnTo>
                  <a:lnTo>
                    <a:pt x="34" y="55"/>
                  </a:lnTo>
                  <a:lnTo>
                    <a:pt x="5" y="34"/>
                  </a:lnTo>
                  <a:lnTo>
                    <a:pt x="5" y="34"/>
                  </a:lnTo>
                  <a:lnTo>
                    <a:pt x="3" y="33"/>
                  </a:lnTo>
                  <a:lnTo>
                    <a:pt x="1" y="34"/>
                  </a:lnTo>
                  <a:lnTo>
                    <a:pt x="1" y="34"/>
                  </a:lnTo>
                  <a:lnTo>
                    <a:pt x="0" y="37"/>
                  </a:lnTo>
                  <a:lnTo>
                    <a:pt x="1" y="40"/>
                  </a:lnTo>
                  <a:lnTo>
                    <a:pt x="1" y="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68" name="组合 67"/>
          <p:cNvGrpSpPr/>
          <p:nvPr/>
        </p:nvGrpSpPr>
        <p:grpSpPr>
          <a:xfrm>
            <a:off x="5794102" y="3606963"/>
            <a:ext cx="549042" cy="544783"/>
            <a:chOff x="5843588" y="2103438"/>
            <a:chExt cx="204788" cy="203200"/>
          </a:xfrm>
        </p:grpSpPr>
        <p:sp>
          <p:nvSpPr>
            <p:cNvPr id="69" name="Freeform 322"/>
            <p:cNvSpPr/>
            <p:nvPr/>
          </p:nvSpPr>
          <p:spPr bwMode="auto">
            <a:xfrm>
              <a:off x="5872163" y="2254250"/>
              <a:ext cx="90488" cy="4763"/>
            </a:xfrm>
            <a:custGeom>
              <a:gdLst>
                <a:gd fmla="*/ 56 w 57" name="T0"/>
                <a:gd fmla="*/ 0 h 3" name="T1"/>
                <a:gd fmla="*/ 2 w 57" name="T2"/>
                <a:gd fmla="*/ 0 h 3" name="T3"/>
                <a:gd fmla="*/ 2 w 57" name="T4"/>
                <a:gd fmla="*/ 0 h 3" name="T5"/>
                <a:gd fmla="*/ 0 w 57" name="T6"/>
                <a:gd fmla="*/ 0 h 3" name="T7"/>
                <a:gd fmla="*/ 0 w 57" name="T8"/>
                <a:gd fmla="*/ 2 h 3" name="T9"/>
                <a:gd fmla="*/ 0 w 57" name="T10"/>
                <a:gd fmla="*/ 2 h 3" name="T11"/>
                <a:gd fmla="*/ 0 w 57" name="T12"/>
                <a:gd fmla="*/ 3 h 3" name="T13"/>
                <a:gd fmla="*/ 2 w 57" name="T14"/>
                <a:gd fmla="*/ 3 h 3" name="T15"/>
                <a:gd fmla="*/ 56 w 57" name="T16"/>
                <a:gd fmla="*/ 3 h 3" name="T17"/>
                <a:gd fmla="*/ 56 w 57" name="T18"/>
                <a:gd fmla="*/ 3 h 3" name="T19"/>
                <a:gd fmla="*/ 57 w 57" name="T20"/>
                <a:gd fmla="*/ 3 h 3" name="T21"/>
                <a:gd fmla="*/ 57 w 57" name="T22"/>
                <a:gd fmla="*/ 2 h 3" name="T23"/>
                <a:gd fmla="*/ 57 w 57" name="T24"/>
                <a:gd fmla="*/ 2 h 3" name="T25"/>
                <a:gd fmla="*/ 57 w 57" name="T26"/>
                <a:gd fmla="*/ 0 h 3" name="T27"/>
                <a:gd fmla="*/ 56 w 57" name="T28"/>
                <a:gd fmla="*/ 0 h 3" name="T29"/>
                <a:gd fmla="*/ 56 w 57"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57">
                  <a:moveTo>
                    <a:pt x="56" y="0"/>
                  </a:moveTo>
                  <a:lnTo>
                    <a:pt x="2" y="0"/>
                  </a:lnTo>
                  <a:lnTo>
                    <a:pt x="2" y="0"/>
                  </a:lnTo>
                  <a:lnTo>
                    <a:pt x="0" y="0"/>
                  </a:lnTo>
                  <a:lnTo>
                    <a:pt x="0" y="2"/>
                  </a:lnTo>
                  <a:lnTo>
                    <a:pt x="0" y="2"/>
                  </a:lnTo>
                  <a:lnTo>
                    <a:pt x="0" y="3"/>
                  </a:lnTo>
                  <a:lnTo>
                    <a:pt x="2" y="3"/>
                  </a:lnTo>
                  <a:lnTo>
                    <a:pt x="56" y="3"/>
                  </a:lnTo>
                  <a:lnTo>
                    <a:pt x="56" y="3"/>
                  </a:lnTo>
                  <a:lnTo>
                    <a:pt x="57" y="3"/>
                  </a:lnTo>
                  <a:lnTo>
                    <a:pt x="57" y="2"/>
                  </a:lnTo>
                  <a:lnTo>
                    <a:pt x="57" y="2"/>
                  </a:lnTo>
                  <a:lnTo>
                    <a:pt x="57" y="0"/>
                  </a:lnTo>
                  <a:lnTo>
                    <a:pt x="56" y="0"/>
                  </a:lnTo>
                  <a:lnTo>
                    <a:pt x="5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323"/>
            <p:cNvSpPr/>
            <p:nvPr/>
          </p:nvSpPr>
          <p:spPr bwMode="auto">
            <a:xfrm>
              <a:off x="5872163" y="2230438"/>
              <a:ext cx="90488" cy="6350"/>
            </a:xfrm>
            <a:custGeom>
              <a:gdLst>
                <a:gd fmla="*/ 56 w 57" name="T0"/>
                <a:gd fmla="*/ 0 h 4" name="T1"/>
                <a:gd fmla="*/ 2 w 57" name="T2"/>
                <a:gd fmla="*/ 0 h 4" name="T3"/>
                <a:gd fmla="*/ 2 w 57" name="T4"/>
                <a:gd fmla="*/ 0 h 4" name="T5"/>
                <a:gd fmla="*/ 0 w 57" name="T6"/>
                <a:gd fmla="*/ 1 h 4" name="T7"/>
                <a:gd fmla="*/ 0 w 57" name="T8"/>
                <a:gd fmla="*/ 2 h 4" name="T9"/>
                <a:gd fmla="*/ 0 w 57" name="T10"/>
                <a:gd fmla="*/ 2 h 4" name="T11"/>
                <a:gd fmla="*/ 0 w 57" name="T12"/>
                <a:gd fmla="*/ 2 h 4" name="T13"/>
                <a:gd fmla="*/ 2 w 57" name="T14"/>
                <a:gd fmla="*/ 4 h 4" name="T15"/>
                <a:gd fmla="*/ 56 w 57" name="T16"/>
                <a:gd fmla="*/ 4 h 4" name="T17"/>
                <a:gd fmla="*/ 56 w 57" name="T18"/>
                <a:gd fmla="*/ 4 h 4" name="T19"/>
                <a:gd fmla="*/ 57 w 57" name="T20"/>
                <a:gd fmla="*/ 2 h 4" name="T21"/>
                <a:gd fmla="*/ 57 w 57" name="T22"/>
                <a:gd fmla="*/ 2 h 4" name="T23"/>
                <a:gd fmla="*/ 57 w 57" name="T24"/>
                <a:gd fmla="*/ 2 h 4" name="T25"/>
                <a:gd fmla="*/ 57 w 57" name="T26"/>
                <a:gd fmla="*/ 1 h 4" name="T27"/>
                <a:gd fmla="*/ 56 w 57" name="T28"/>
                <a:gd fmla="*/ 0 h 4" name="T29"/>
                <a:gd fmla="*/ 56 w 57" name="T30"/>
                <a:gd fmla="*/ 0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57">
                  <a:moveTo>
                    <a:pt x="56" y="0"/>
                  </a:moveTo>
                  <a:lnTo>
                    <a:pt x="2" y="0"/>
                  </a:lnTo>
                  <a:lnTo>
                    <a:pt x="2" y="0"/>
                  </a:lnTo>
                  <a:lnTo>
                    <a:pt x="0" y="1"/>
                  </a:lnTo>
                  <a:lnTo>
                    <a:pt x="0" y="2"/>
                  </a:lnTo>
                  <a:lnTo>
                    <a:pt x="0" y="2"/>
                  </a:lnTo>
                  <a:lnTo>
                    <a:pt x="0" y="2"/>
                  </a:lnTo>
                  <a:lnTo>
                    <a:pt x="2" y="4"/>
                  </a:lnTo>
                  <a:lnTo>
                    <a:pt x="56" y="4"/>
                  </a:lnTo>
                  <a:lnTo>
                    <a:pt x="56" y="4"/>
                  </a:lnTo>
                  <a:lnTo>
                    <a:pt x="57" y="2"/>
                  </a:lnTo>
                  <a:lnTo>
                    <a:pt x="57" y="2"/>
                  </a:lnTo>
                  <a:lnTo>
                    <a:pt x="57" y="2"/>
                  </a:lnTo>
                  <a:lnTo>
                    <a:pt x="57" y="1"/>
                  </a:lnTo>
                  <a:lnTo>
                    <a:pt x="56" y="0"/>
                  </a:lnTo>
                  <a:lnTo>
                    <a:pt x="5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324"/>
            <p:cNvSpPr/>
            <p:nvPr/>
          </p:nvSpPr>
          <p:spPr bwMode="auto">
            <a:xfrm>
              <a:off x="5872163" y="2206625"/>
              <a:ext cx="90488" cy="4763"/>
            </a:xfrm>
            <a:custGeom>
              <a:gdLst>
                <a:gd fmla="*/ 56 w 57" name="T0"/>
                <a:gd fmla="*/ 0 h 3" name="T1"/>
                <a:gd fmla="*/ 2 w 57" name="T2"/>
                <a:gd fmla="*/ 0 h 3" name="T3"/>
                <a:gd fmla="*/ 2 w 57" name="T4"/>
                <a:gd fmla="*/ 0 h 3" name="T5"/>
                <a:gd fmla="*/ 0 w 57" name="T6"/>
                <a:gd fmla="*/ 0 h 3" name="T7"/>
                <a:gd fmla="*/ 0 w 57" name="T8"/>
                <a:gd fmla="*/ 2 h 3" name="T9"/>
                <a:gd fmla="*/ 0 w 57" name="T10"/>
                <a:gd fmla="*/ 2 h 3" name="T11"/>
                <a:gd fmla="*/ 0 w 57" name="T12"/>
                <a:gd fmla="*/ 3 h 3" name="T13"/>
                <a:gd fmla="*/ 2 w 57" name="T14"/>
                <a:gd fmla="*/ 3 h 3" name="T15"/>
                <a:gd fmla="*/ 56 w 57" name="T16"/>
                <a:gd fmla="*/ 3 h 3" name="T17"/>
                <a:gd fmla="*/ 56 w 57" name="T18"/>
                <a:gd fmla="*/ 3 h 3" name="T19"/>
                <a:gd fmla="*/ 57 w 57" name="T20"/>
                <a:gd fmla="*/ 3 h 3" name="T21"/>
                <a:gd fmla="*/ 57 w 57" name="T22"/>
                <a:gd fmla="*/ 2 h 3" name="T23"/>
                <a:gd fmla="*/ 57 w 57" name="T24"/>
                <a:gd fmla="*/ 2 h 3" name="T25"/>
                <a:gd fmla="*/ 57 w 57" name="T26"/>
                <a:gd fmla="*/ 0 h 3" name="T27"/>
                <a:gd fmla="*/ 56 w 57" name="T28"/>
                <a:gd fmla="*/ 0 h 3" name="T29"/>
                <a:gd fmla="*/ 56 w 57"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57">
                  <a:moveTo>
                    <a:pt x="56" y="0"/>
                  </a:moveTo>
                  <a:lnTo>
                    <a:pt x="2" y="0"/>
                  </a:lnTo>
                  <a:lnTo>
                    <a:pt x="2" y="0"/>
                  </a:lnTo>
                  <a:lnTo>
                    <a:pt x="0" y="0"/>
                  </a:lnTo>
                  <a:lnTo>
                    <a:pt x="0" y="2"/>
                  </a:lnTo>
                  <a:lnTo>
                    <a:pt x="0" y="2"/>
                  </a:lnTo>
                  <a:lnTo>
                    <a:pt x="0" y="3"/>
                  </a:lnTo>
                  <a:lnTo>
                    <a:pt x="2" y="3"/>
                  </a:lnTo>
                  <a:lnTo>
                    <a:pt x="56" y="3"/>
                  </a:lnTo>
                  <a:lnTo>
                    <a:pt x="56" y="3"/>
                  </a:lnTo>
                  <a:lnTo>
                    <a:pt x="57" y="3"/>
                  </a:lnTo>
                  <a:lnTo>
                    <a:pt x="57" y="2"/>
                  </a:lnTo>
                  <a:lnTo>
                    <a:pt x="57" y="2"/>
                  </a:lnTo>
                  <a:lnTo>
                    <a:pt x="57" y="0"/>
                  </a:lnTo>
                  <a:lnTo>
                    <a:pt x="56" y="0"/>
                  </a:lnTo>
                  <a:lnTo>
                    <a:pt x="5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325"/>
            <p:cNvSpPr/>
            <p:nvPr/>
          </p:nvSpPr>
          <p:spPr bwMode="auto">
            <a:xfrm>
              <a:off x="5872163" y="2184400"/>
              <a:ext cx="42863" cy="4763"/>
            </a:xfrm>
            <a:custGeom>
              <a:gdLst>
                <a:gd fmla="*/ 2 w 27" name="T0"/>
                <a:gd fmla="*/ 3 h 3" name="T1"/>
                <a:gd fmla="*/ 26 w 27" name="T2"/>
                <a:gd fmla="*/ 3 h 3" name="T3"/>
                <a:gd fmla="*/ 26 w 27" name="T4"/>
                <a:gd fmla="*/ 3 h 3" name="T5"/>
                <a:gd fmla="*/ 27 w 27" name="T6"/>
                <a:gd fmla="*/ 3 h 3" name="T7"/>
                <a:gd fmla="*/ 27 w 27" name="T8"/>
                <a:gd fmla="*/ 2 h 3" name="T9"/>
                <a:gd fmla="*/ 27 w 27" name="T10"/>
                <a:gd fmla="*/ 2 h 3" name="T11"/>
                <a:gd fmla="*/ 27 w 27" name="T12"/>
                <a:gd fmla="*/ 0 h 3" name="T13"/>
                <a:gd fmla="*/ 26 w 27" name="T14"/>
                <a:gd fmla="*/ 0 h 3" name="T15"/>
                <a:gd fmla="*/ 2 w 27" name="T16"/>
                <a:gd fmla="*/ 0 h 3" name="T17"/>
                <a:gd fmla="*/ 2 w 27" name="T18"/>
                <a:gd fmla="*/ 0 h 3" name="T19"/>
                <a:gd fmla="*/ 0 w 27" name="T20"/>
                <a:gd fmla="*/ 0 h 3" name="T21"/>
                <a:gd fmla="*/ 0 w 27" name="T22"/>
                <a:gd fmla="*/ 2 h 3" name="T23"/>
                <a:gd fmla="*/ 0 w 27" name="T24"/>
                <a:gd fmla="*/ 2 h 3" name="T25"/>
                <a:gd fmla="*/ 0 w 27" name="T26"/>
                <a:gd fmla="*/ 3 h 3" name="T27"/>
                <a:gd fmla="*/ 2 w 27" name="T28"/>
                <a:gd fmla="*/ 3 h 3" name="T29"/>
                <a:gd fmla="*/ 2 w 27" name="T30"/>
                <a:gd fmla="*/ 3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27">
                  <a:moveTo>
                    <a:pt x="2" y="3"/>
                  </a:moveTo>
                  <a:lnTo>
                    <a:pt x="26" y="3"/>
                  </a:lnTo>
                  <a:lnTo>
                    <a:pt x="26" y="3"/>
                  </a:lnTo>
                  <a:lnTo>
                    <a:pt x="27" y="3"/>
                  </a:lnTo>
                  <a:lnTo>
                    <a:pt x="27" y="2"/>
                  </a:lnTo>
                  <a:lnTo>
                    <a:pt x="27" y="2"/>
                  </a:lnTo>
                  <a:lnTo>
                    <a:pt x="27" y="0"/>
                  </a:lnTo>
                  <a:lnTo>
                    <a:pt x="26" y="0"/>
                  </a:lnTo>
                  <a:lnTo>
                    <a:pt x="2" y="0"/>
                  </a:lnTo>
                  <a:lnTo>
                    <a:pt x="2" y="0"/>
                  </a:lnTo>
                  <a:lnTo>
                    <a:pt x="0" y="0"/>
                  </a:lnTo>
                  <a:lnTo>
                    <a:pt x="0" y="2"/>
                  </a:lnTo>
                  <a:lnTo>
                    <a:pt x="0" y="2"/>
                  </a:lnTo>
                  <a:lnTo>
                    <a:pt x="0" y="3"/>
                  </a:lnTo>
                  <a:lnTo>
                    <a:pt x="2" y="3"/>
                  </a:lnTo>
                  <a:lnTo>
                    <a:pt x="2" y="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Freeform 326"/>
            <p:cNvSpPr>
              <a:spLocks noEditPoints="1"/>
            </p:cNvSpPr>
            <p:nvPr/>
          </p:nvSpPr>
          <p:spPr bwMode="auto">
            <a:xfrm>
              <a:off x="5843588" y="2103438"/>
              <a:ext cx="149225" cy="203200"/>
            </a:xfrm>
            <a:custGeom>
              <a:gdLst>
                <a:gd fmla="*/ 75 w 94" name="T0"/>
                <a:gd fmla="*/ 1 h 128" name="T1"/>
                <a:gd fmla="*/ 75 w 94" name="T2"/>
                <a:gd fmla="*/ 1 h 128" name="T3"/>
                <a:gd fmla="*/ 72 w 94" name="T4"/>
                <a:gd fmla="*/ 0 h 128" name="T5"/>
                <a:gd fmla="*/ 4 w 94" name="T6"/>
                <a:gd fmla="*/ 0 h 128" name="T7"/>
                <a:gd fmla="*/ 4 w 94" name="T8"/>
                <a:gd fmla="*/ 0 h 128" name="T9"/>
                <a:gd fmla="*/ 1 w 94" name="T10"/>
                <a:gd fmla="*/ 1 h 128" name="T11"/>
                <a:gd fmla="*/ 0 w 94" name="T12"/>
                <a:gd fmla="*/ 6 h 128" name="T13"/>
                <a:gd fmla="*/ 0 w 94" name="T14"/>
                <a:gd fmla="*/ 124 h 128" name="T15"/>
                <a:gd fmla="*/ 0 w 94" name="T16"/>
                <a:gd fmla="*/ 124 h 128" name="T17"/>
                <a:gd fmla="*/ 1 w 94" name="T18"/>
                <a:gd fmla="*/ 126 h 128" name="T19"/>
                <a:gd fmla="*/ 4 w 94" name="T20"/>
                <a:gd fmla="*/ 128 h 128" name="T21"/>
                <a:gd fmla="*/ 89 w 94" name="T22"/>
                <a:gd fmla="*/ 128 h 128" name="T23"/>
                <a:gd fmla="*/ 89 w 94" name="T24"/>
                <a:gd fmla="*/ 128 h 128" name="T25"/>
                <a:gd fmla="*/ 92 w 94" name="T26"/>
                <a:gd fmla="*/ 126 h 128" name="T27"/>
                <a:gd fmla="*/ 94 w 94" name="T28"/>
                <a:gd fmla="*/ 124 h 128" name="T29"/>
                <a:gd fmla="*/ 94 w 94" name="T30"/>
                <a:gd fmla="*/ 21 h 128" name="T31"/>
                <a:gd fmla="*/ 94 w 94" name="T32"/>
                <a:gd fmla="*/ 21 h 128" name="T33"/>
                <a:gd fmla="*/ 92 w 94" name="T34"/>
                <a:gd fmla="*/ 19 h 128" name="T35"/>
                <a:gd fmla="*/ 75 w 94" name="T36"/>
                <a:gd fmla="*/ 1 h 128" name="T37"/>
                <a:gd fmla="*/ 8 w 94" name="T38"/>
                <a:gd fmla="*/ 119 h 128" name="T39"/>
                <a:gd fmla="*/ 8 w 94" name="T40"/>
                <a:gd fmla="*/ 10 h 128" name="T41"/>
                <a:gd fmla="*/ 68 w 94" name="T42"/>
                <a:gd fmla="*/ 10 h 128" name="T43"/>
                <a:gd fmla="*/ 68 w 94" name="T44"/>
                <a:gd fmla="*/ 24 h 128" name="T45"/>
                <a:gd fmla="*/ 68 w 94" name="T46"/>
                <a:gd fmla="*/ 24 h 128" name="T47"/>
                <a:gd fmla="*/ 68 w 94" name="T48"/>
                <a:gd fmla="*/ 26 h 128" name="T49"/>
                <a:gd fmla="*/ 69 w 94" name="T50"/>
                <a:gd fmla="*/ 27 h 128" name="T51"/>
                <a:gd fmla="*/ 85 w 94" name="T52"/>
                <a:gd fmla="*/ 27 h 128" name="T53"/>
                <a:gd fmla="*/ 85 w 94" name="T54"/>
                <a:gd fmla="*/ 119 h 128" name="T55"/>
                <a:gd fmla="*/ 8 w 94" name="T56"/>
                <a:gd fmla="*/ 119 h 12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8" w="94">
                  <a:moveTo>
                    <a:pt x="75" y="1"/>
                  </a:moveTo>
                  <a:lnTo>
                    <a:pt x="75" y="1"/>
                  </a:lnTo>
                  <a:lnTo>
                    <a:pt x="72" y="0"/>
                  </a:lnTo>
                  <a:lnTo>
                    <a:pt x="4" y="0"/>
                  </a:lnTo>
                  <a:lnTo>
                    <a:pt x="4" y="0"/>
                  </a:lnTo>
                  <a:lnTo>
                    <a:pt x="1" y="1"/>
                  </a:lnTo>
                  <a:lnTo>
                    <a:pt x="0" y="6"/>
                  </a:lnTo>
                  <a:lnTo>
                    <a:pt x="0" y="124"/>
                  </a:lnTo>
                  <a:lnTo>
                    <a:pt x="0" y="124"/>
                  </a:lnTo>
                  <a:lnTo>
                    <a:pt x="1" y="126"/>
                  </a:lnTo>
                  <a:lnTo>
                    <a:pt x="4" y="128"/>
                  </a:lnTo>
                  <a:lnTo>
                    <a:pt x="89" y="128"/>
                  </a:lnTo>
                  <a:lnTo>
                    <a:pt x="89" y="128"/>
                  </a:lnTo>
                  <a:lnTo>
                    <a:pt x="92" y="126"/>
                  </a:lnTo>
                  <a:lnTo>
                    <a:pt x="94" y="124"/>
                  </a:lnTo>
                  <a:lnTo>
                    <a:pt x="94" y="21"/>
                  </a:lnTo>
                  <a:lnTo>
                    <a:pt x="94" y="21"/>
                  </a:lnTo>
                  <a:lnTo>
                    <a:pt x="92" y="19"/>
                  </a:lnTo>
                  <a:lnTo>
                    <a:pt x="75" y="1"/>
                  </a:lnTo>
                  <a:close/>
                  <a:moveTo>
                    <a:pt x="8" y="119"/>
                  </a:moveTo>
                  <a:lnTo>
                    <a:pt x="8" y="10"/>
                  </a:lnTo>
                  <a:lnTo>
                    <a:pt x="68" y="10"/>
                  </a:lnTo>
                  <a:lnTo>
                    <a:pt x="68" y="24"/>
                  </a:lnTo>
                  <a:lnTo>
                    <a:pt x="68" y="24"/>
                  </a:lnTo>
                  <a:lnTo>
                    <a:pt x="68" y="26"/>
                  </a:lnTo>
                  <a:lnTo>
                    <a:pt x="69" y="27"/>
                  </a:lnTo>
                  <a:lnTo>
                    <a:pt x="85" y="27"/>
                  </a:lnTo>
                  <a:lnTo>
                    <a:pt x="85" y="119"/>
                  </a:lnTo>
                  <a:lnTo>
                    <a:pt x="8" y="11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327"/>
            <p:cNvSpPr>
              <a:spLocks noEditPoints="1"/>
            </p:cNvSpPr>
            <p:nvPr/>
          </p:nvSpPr>
          <p:spPr bwMode="auto">
            <a:xfrm>
              <a:off x="6008688" y="2112963"/>
              <a:ext cx="39688" cy="190500"/>
            </a:xfrm>
            <a:custGeom>
              <a:gdLst>
                <a:gd fmla="*/ 22 w 25" name="T0"/>
                <a:gd fmla="*/ 0 h 120" name="T1"/>
                <a:gd fmla="*/ 2 w 25" name="T2"/>
                <a:gd fmla="*/ 0 h 120" name="T3"/>
                <a:gd fmla="*/ 2 w 25" name="T4"/>
                <a:gd fmla="*/ 0 h 120" name="T5"/>
                <a:gd fmla="*/ 1 w 25" name="T6"/>
                <a:gd fmla="*/ 1 h 120" name="T7"/>
                <a:gd fmla="*/ 0 w 25" name="T8"/>
                <a:gd fmla="*/ 3 h 120" name="T9"/>
                <a:gd fmla="*/ 0 w 25" name="T10"/>
                <a:gd fmla="*/ 95 h 120" name="T11"/>
                <a:gd fmla="*/ 0 w 25" name="T12"/>
                <a:gd fmla="*/ 95 h 120" name="T13"/>
                <a:gd fmla="*/ 0 w 25" name="T14"/>
                <a:gd fmla="*/ 95 h 120" name="T15"/>
                <a:gd fmla="*/ 9 w 25" name="T16"/>
                <a:gd fmla="*/ 119 h 120" name="T17"/>
                <a:gd fmla="*/ 9 w 25" name="T18"/>
                <a:gd fmla="*/ 119 h 120" name="T19"/>
                <a:gd fmla="*/ 11 w 25" name="T20"/>
                <a:gd fmla="*/ 120 h 120" name="T21"/>
                <a:gd fmla="*/ 12 w 25" name="T22"/>
                <a:gd fmla="*/ 120 h 120" name="T23"/>
                <a:gd fmla="*/ 12 w 25" name="T24"/>
                <a:gd fmla="*/ 120 h 120" name="T25"/>
                <a:gd fmla="*/ 14 w 25" name="T26"/>
                <a:gd fmla="*/ 120 h 120" name="T27"/>
                <a:gd fmla="*/ 15 w 25" name="T28"/>
                <a:gd fmla="*/ 119 h 120" name="T29"/>
                <a:gd fmla="*/ 25 w 25" name="T30"/>
                <a:gd fmla="*/ 95 h 120" name="T31"/>
                <a:gd fmla="*/ 25 w 25" name="T32"/>
                <a:gd fmla="*/ 95 h 120" name="T33"/>
                <a:gd fmla="*/ 25 w 25" name="T34"/>
                <a:gd fmla="*/ 95 h 120" name="T35"/>
                <a:gd fmla="*/ 25 w 25" name="T36"/>
                <a:gd fmla="*/ 3 h 120" name="T37"/>
                <a:gd fmla="*/ 25 w 25" name="T38"/>
                <a:gd fmla="*/ 3 h 120" name="T39"/>
                <a:gd fmla="*/ 25 w 25" name="T40"/>
                <a:gd fmla="*/ 1 h 120" name="T41"/>
                <a:gd fmla="*/ 22 w 25" name="T42"/>
                <a:gd fmla="*/ 0 h 120" name="T43"/>
                <a:gd fmla="*/ 22 w 25" name="T44"/>
                <a:gd fmla="*/ 0 h 120" name="T45"/>
                <a:gd fmla="*/ 19 w 25" name="T46"/>
                <a:gd fmla="*/ 93 h 120" name="T47"/>
                <a:gd fmla="*/ 17 w 25" name="T48"/>
                <a:gd fmla="*/ 103 h 120" name="T49"/>
                <a:gd fmla="*/ 9 w 25" name="T50"/>
                <a:gd fmla="*/ 103 h 120" name="T51"/>
                <a:gd fmla="*/ 5 w 25" name="T52"/>
                <a:gd fmla="*/ 93 h 120" name="T53"/>
                <a:gd fmla="*/ 5 w 25" name="T54"/>
                <a:gd fmla="*/ 5 h 120" name="T55"/>
                <a:gd fmla="*/ 12 w 25" name="T56"/>
                <a:gd fmla="*/ 5 h 120" name="T57"/>
                <a:gd fmla="*/ 12 w 25" name="T58"/>
                <a:gd fmla="*/ 5 h 120" name="T59"/>
                <a:gd fmla="*/ 12 w 25" name="T60"/>
                <a:gd fmla="*/ 89 h 120" name="T61"/>
                <a:gd fmla="*/ 12 w 25" name="T62"/>
                <a:gd fmla="*/ 89 h 120" name="T63"/>
                <a:gd fmla="*/ 12 w 25" name="T64"/>
                <a:gd fmla="*/ 91 h 120" name="T65"/>
                <a:gd fmla="*/ 14 w 25" name="T66"/>
                <a:gd fmla="*/ 92 h 120" name="T67"/>
                <a:gd fmla="*/ 14 w 25" name="T68"/>
                <a:gd fmla="*/ 92 h 120" name="T69"/>
                <a:gd fmla="*/ 15 w 25" name="T70"/>
                <a:gd fmla="*/ 91 h 120" name="T71"/>
                <a:gd fmla="*/ 15 w 25" name="T72"/>
                <a:gd fmla="*/ 89 h 120" name="T73"/>
                <a:gd fmla="*/ 15 w 25" name="T74"/>
                <a:gd fmla="*/ 5 h 120" name="T75"/>
                <a:gd fmla="*/ 15 w 25" name="T76"/>
                <a:gd fmla="*/ 5 h 120" name="T77"/>
                <a:gd fmla="*/ 19 w 25" name="T78"/>
                <a:gd fmla="*/ 5 h 120" name="T79"/>
                <a:gd fmla="*/ 19 w 25" name="T80"/>
                <a:gd fmla="*/ 93 h 12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20" w="25">
                  <a:moveTo>
                    <a:pt x="22" y="0"/>
                  </a:moveTo>
                  <a:lnTo>
                    <a:pt x="2" y="0"/>
                  </a:lnTo>
                  <a:lnTo>
                    <a:pt x="2" y="0"/>
                  </a:lnTo>
                  <a:lnTo>
                    <a:pt x="1" y="1"/>
                  </a:lnTo>
                  <a:lnTo>
                    <a:pt x="0" y="3"/>
                  </a:lnTo>
                  <a:lnTo>
                    <a:pt x="0" y="95"/>
                  </a:lnTo>
                  <a:lnTo>
                    <a:pt x="0" y="95"/>
                  </a:lnTo>
                  <a:lnTo>
                    <a:pt x="0" y="95"/>
                  </a:lnTo>
                  <a:lnTo>
                    <a:pt x="9" y="119"/>
                  </a:lnTo>
                  <a:lnTo>
                    <a:pt x="9" y="119"/>
                  </a:lnTo>
                  <a:lnTo>
                    <a:pt x="11" y="120"/>
                  </a:lnTo>
                  <a:lnTo>
                    <a:pt x="12" y="120"/>
                  </a:lnTo>
                  <a:lnTo>
                    <a:pt x="12" y="120"/>
                  </a:lnTo>
                  <a:lnTo>
                    <a:pt x="14" y="120"/>
                  </a:lnTo>
                  <a:lnTo>
                    <a:pt x="15" y="119"/>
                  </a:lnTo>
                  <a:lnTo>
                    <a:pt x="25" y="95"/>
                  </a:lnTo>
                  <a:lnTo>
                    <a:pt x="25" y="95"/>
                  </a:lnTo>
                  <a:lnTo>
                    <a:pt x="25" y="95"/>
                  </a:lnTo>
                  <a:lnTo>
                    <a:pt x="25" y="3"/>
                  </a:lnTo>
                  <a:lnTo>
                    <a:pt x="25" y="3"/>
                  </a:lnTo>
                  <a:lnTo>
                    <a:pt x="25" y="1"/>
                  </a:lnTo>
                  <a:lnTo>
                    <a:pt x="22" y="0"/>
                  </a:lnTo>
                  <a:lnTo>
                    <a:pt x="22" y="0"/>
                  </a:lnTo>
                  <a:close/>
                  <a:moveTo>
                    <a:pt x="19" y="93"/>
                  </a:moveTo>
                  <a:lnTo>
                    <a:pt x="17" y="103"/>
                  </a:lnTo>
                  <a:lnTo>
                    <a:pt x="9" y="103"/>
                  </a:lnTo>
                  <a:lnTo>
                    <a:pt x="5" y="93"/>
                  </a:lnTo>
                  <a:lnTo>
                    <a:pt x="5" y="5"/>
                  </a:lnTo>
                  <a:lnTo>
                    <a:pt x="12" y="5"/>
                  </a:lnTo>
                  <a:lnTo>
                    <a:pt x="12" y="5"/>
                  </a:lnTo>
                  <a:lnTo>
                    <a:pt x="12" y="89"/>
                  </a:lnTo>
                  <a:lnTo>
                    <a:pt x="12" y="89"/>
                  </a:lnTo>
                  <a:lnTo>
                    <a:pt x="12" y="91"/>
                  </a:lnTo>
                  <a:lnTo>
                    <a:pt x="14" y="92"/>
                  </a:lnTo>
                  <a:lnTo>
                    <a:pt x="14" y="92"/>
                  </a:lnTo>
                  <a:lnTo>
                    <a:pt x="15" y="91"/>
                  </a:lnTo>
                  <a:lnTo>
                    <a:pt x="15" y="89"/>
                  </a:lnTo>
                  <a:lnTo>
                    <a:pt x="15" y="5"/>
                  </a:lnTo>
                  <a:lnTo>
                    <a:pt x="15" y="5"/>
                  </a:lnTo>
                  <a:lnTo>
                    <a:pt x="19" y="5"/>
                  </a:lnTo>
                  <a:lnTo>
                    <a:pt x="19" y="9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75" name="组合 74"/>
          <p:cNvGrpSpPr/>
          <p:nvPr/>
        </p:nvGrpSpPr>
        <p:grpSpPr>
          <a:xfrm>
            <a:off x="7247338" y="3556497"/>
            <a:ext cx="565022" cy="650785"/>
            <a:chOff x="8751888" y="2517775"/>
            <a:chExt cx="177800" cy="204788"/>
          </a:xfrm>
        </p:grpSpPr>
        <p:sp>
          <p:nvSpPr>
            <p:cNvPr id="76" name="Freeform 443"/>
            <p:cNvSpPr/>
            <p:nvPr/>
          </p:nvSpPr>
          <p:spPr bwMode="auto">
            <a:xfrm>
              <a:off x="8778875" y="2649538"/>
              <a:ext cx="14288" cy="12700"/>
            </a:xfrm>
            <a:custGeom>
              <a:gdLst>
                <a:gd fmla="*/ 2 w 9" name="T0"/>
                <a:gd fmla="*/ 8 h 8" name="T1"/>
                <a:gd fmla="*/ 7 w 9" name="T2"/>
                <a:gd fmla="*/ 8 h 8" name="T3"/>
                <a:gd fmla="*/ 7 w 9" name="T4"/>
                <a:gd fmla="*/ 8 h 8" name="T5"/>
                <a:gd fmla="*/ 9 w 9" name="T6"/>
                <a:gd fmla="*/ 7 h 8" name="T7"/>
                <a:gd fmla="*/ 9 w 9" name="T8"/>
                <a:gd fmla="*/ 1 h 8" name="T9"/>
                <a:gd fmla="*/ 9 w 9" name="T10"/>
                <a:gd fmla="*/ 1 h 8" name="T11"/>
                <a:gd fmla="*/ 7 w 9" name="T12"/>
                <a:gd fmla="*/ 0 h 8" name="T13"/>
                <a:gd fmla="*/ 2 w 9" name="T14"/>
                <a:gd fmla="*/ 0 h 8" name="T15"/>
                <a:gd fmla="*/ 2 w 9" name="T16"/>
                <a:gd fmla="*/ 0 h 8" name="T17"/>
                <a:gd fmla="*/ 0 w 9" name="T18"/>
                <a:gd fmla="*/ 1 h 8" name="T19"/>
                <a:gd fmla="*/ 0 w 9" name="T20"/>
                <a:gd fmla="*/ 7 h 8" name="T21"/>
                <a:gd fmla="*/ 0 w 9" name="T22"/>
                <a:gd fmla="*/ 7 h 8" name="T23"/>
                <a:gd fmla="*/ 2 w 9" name="T24"/>
                <a:gd fmla="*/ 8 h 8" name="T25"/>
                <a:gd fmla="*/ 2 w 9"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9">
                  <a:moveTo>
                    <a:pt x="2" y="8"/>
                  </a:moveTo>
                  <a:lnTo>
                    <a:pt x="7" y="8"/>
                  </a:lnTo>
                  <a:lnTo>
                    <a:pt x="7" y="8"/>
                  </a:lnTo>
                  <a:lnTo>
                    <a:pt x="9" y="7"/>
                  </a:lnTo>
                  <a:lnTo>
                    <a:pt x="9" y="1"/>
                  </a:lnTo>
                  <a:lnTo>
                    <a:pt x="9" y="1"/>
                  </a:lnTo>
                  <a:lnTo>
                    <a:pt x="7" y="0"/>
                  </a:lnTo>
                  <a:lnTo>
                    <a:pt x="2" y="0"/>
                  </a:lnTo>
                  <a:lnTo>
                    <a:pt x="2" y="0"/>
                  </a:lnTo>
                  <a:lnTo>
                    <a:pt x="0" y="1"/>
                  </a:lnTo>
                  <a:lnTo>
                    <a:pt x="0" y="7"/>
                  </a:lnTo>
                  <a:lnTo>
                    <a:pt x="0" y="7"/>
                  </a:lnTo>
                  <a:lnTo>
                    <a:pt x="2" y="8"/>
                  </a:lnTo>
                  <a:lnTo>
                    <a:pt x="2"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7" name="Freeform 444"/>
            <p:cNvSpPr/>
            <p:nvPr/>
          </p:nvSpPr>
          <p:spPr bwMode="auto">
            <a:xfrm>
              <a:off x="8797925" y="2649538"/>
              <a:ext cx="12700" cy="12700"/>
            </a:xfrm>
            <a:custGeom>
              <a:gdLst>
                <a:gd fmla="*/ 1 w 8" name="T0"/>
                <a:gd fmla="*/ 8 h 8" name="T1"/>
                <a:gd fmla="*/ 8 w 8" name="T2"/>
                <a:gd fmla="*/ 8 h 8" name="T3"/>
                <a:gd fmla="*/ 8 w 8" name="T4"/>
                <a:gd fmla="*/ 8 h 8" name="T5"/>
                <a:gd fmla="*/ 8 w 8" name="T6"/>
                <a:gd fmla="*/ 7 h 8" name="T7"/>
                <a:gd fmla="*/ 8 w 8" name="T8"/>
                <a:gd fmla="*/ 1 h 8" name="T9"/>
                <a:gd fmla="*/ 8 w 8" name="T10"/>
                <a:gd fmla="*/ 1 h 8" name="T11"/>
                <a:gd fmla="*/ 8 w 8" name="T12"/>
                <a:gd fmla="*/ 0 h 8" name="T13"/>
                <a:gd fmla="*/ 1 w 8" name="T14"/>
                <a:gd fmla="*/ 0 h 8" name="T15"/>
                <a:gd fmla="*/ 1 w 8" name="T16"/>
                <a:gd fmla="*/ 0 h 8" name="T17"/>
                <a:gd fmla="*/ 0 w 8" name="T18"/>
                <a:gd fmla="*/ 1 h 8" name="T19"/>
                <a:gd fmla="*/ 0 w 8" name="T20"/>
                <a:gd fmla="*/ 7 h 8" name="T21"/>
                <a:gd fmla="*/ 0 w 8" name="T22"/>
                <a:gd fmla="*/ 7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8" y="8"/>
                  </a:lnTo>
                  <a:lnTo>
                    <a:pt x="8" y="8"/>
                  </a:lnTo>
                  <a:lnTo>
                    <a:pt x="8" y="7"/>
                  </a:lnTo>
                  <a:lnTo>
                    <a:pt x="8" y="1"/>
                  </a:lnTo>
                  <a:lnTo>
                    <a:pt x="8" y="1"/>
                  </a:lnTo>
                  <a:lnTo>
                    <a:pt x="8" y="0"/>
                  </a:lnTo>
                  <a:lnTo>
                    <a:pt x="1" y="0"/>
                  </a:lnTo>
                  <a:lnTo>
                    <a:pt x="1" y="0"/>
                  </a:lnTo>
                  <a:lnTo>
                    <a:pt x="0" y="1"/>
                  </a:lnTo>
                  <a:lnTo>
                    <a:pt x="0" y="7"/>
                  </a:lnTo>
                  <a:lnTo>
                    <a:pt x="0" y="7"/>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8" name="Freeform 445"/>
            <p:cNvSpPr/>
            <p:nvPr/>
          </p:nvSpPr>
          <p:spPr bwMode="auto">
            <a:xfrm>
              <a:off x="8816975" y="2649538"/>
              <a:ext cx="12700" cy="12700"/>
            </a:xfrm>
            <a:custGeom>
              <a:gdLst>
                <a:gd fmla="*/ 0 w 8" name="T0"/>
                <a:gd fmla="*/ 8 h 8" name="T1"/>
                <a:gd fmla="*/ 8 w 8" name="T2"/>
                <a:gd fmla="*/ 8 h 8" name="T3"/>
                <a:gd fmla="*/ 8 w 8" name="T4"/>
                <a:gd fmla="*/ 8 h 8" name="T5"/>
                <a:gd fmla="*/ 8 w 8" name="T6"/>
                <a:gd fmla="*/ 7 h 8" name="T7"/>
                <a:gd fmla="*/ 8 w 8" name="T8"/>
                <a:gd fmla="*/ 1 h 8" name="T9"/>
                <a:gd fmla="*/ 8 w 8" name="T10"/>
                <a:gd fmla="*/ 1 h 8" name="T11"/>
                <a:gd fmla="*/ 8 w 8" name="T12"/>
                <a:gd fmla="*/ 0 h 8" name="T13"/>
                <a:gd fmla="*/ 0 w 8" name="T14"/>
                <a:gd fmla="*/ 0 h 8" name="T15"/>
                <a:gd fmla="*/ 0 w 8" name="T16"/>
                <a:gd fmla="*/ 0 h 8" name="T17"/>
                <a:gd fmla="*/ 0 w 8" name="T18"/>
                <a:gd fmla="*/ 1 h 8" name="T19"/>
                <a:gd fmla="*/ 0 w 8" name="T20"/>
                <a:gd fmla="*/ 7 h 8" name="T21"/>
                <a:gd fmla="*/ 0 w 8" name="T22"/>
                <a:gd fmla="*/ 7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8" y="8"/>
                  </a:lnTo>
                  <a:lnTo>
                    <a:pt x="8" y="8"/>
                  </a:lnTo>
                  <a:lnTo>
                    <a:pt x="8" y="7"/>
                  </a:lnTo>
                  <a:lnTo>
                    <a:pt x="8" y="1"/>
                  </a:lnTo>
                  <a:lnTo>
                    <a:pt x="8" y="1"/>
                  </a:lnTo>
                  <a:lnTo>
                    <a:pt x="8" y="0"/>
                  </a:lnTo>
                  <a:lnTo>
                    <a:pt x="0" y="0"/>
                  </a:lnTo>
                  <a:lnTo>
                    <a:pt x="0" y="0"/>
                  </a:lnTo>
                  <a:lnTo>
                    <a:pt x="0" y="1"/>
                  </a:lnTo>
                  <a:lnTo>
                    <a:pt x="0" y="7"/>
                  </a:lnTo>
                  <a:lnTo>
                    <a:pt x="0" y="7"/>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9" name="Freeform 446"/>
            <p:cNvSpPr/>
            <p:nvPr/>
          </p:nvSpPr>
          <p:spPr bwMode="auto">
            <a:xfrm>
              <a:off x="8836025" y="2649538"/>
              <a:ext cx="12700" cy="12700"/>
            </a:xfrm>
            <a:custGeom>
              <a:gdLst>
                <a:gd fmla="*/ 0 w 8" name="T0"/>
                <a:gd fmla="*/ 8 h 8" name="T1"/>
                <a:gd fmla="*/ 7 w 8" name="T2"/>
                <a:gd fmla="*/ 8 h 8" name="T3"/>
                <a:gd fmla="*/ 7 w 8" name="T4"/>
                <a:gd fmla="*/ 8 h 8" name="T5"/>
                <a:gd fmla="*/ 8 w 8" name="T6"/>
                <a:gd fmla="*/ 7 h 8" name="T7"/>
                <a:gd fmla="*/ 8 w 8" name="T8"/>
                <a:gd fmla="*/ 1 h 8" name="T9"/>
                <a:gd fmla="*/ 8 w 8" name="T10"/>
                <a:gd fmla="*/ 1 h 8" name="T11"/>
                <a:gd fmla="*/ 7 w 8" name="T12"/>
                <a:gd fmla="*/ 0 h 8" name="T13"/>
                <a:gd fmla="*/ 0 w 8" name="T14"/>
                <a:gd fmla="*/ 0 h 8" name="T15"/>
                <a:gd fmla="*/ 0 w 8" name="T16"/>
                <a:gd fmla="*/ 0 h 8" name="T17"/>
                <a:gd fmla="*/ 0 w 8" name="T18"/>
                <a:gd fmla="*/ 1 h 8" name="T19"/>
                <a:gd fmla="*/ 0 w 8" name="T20"/>
                <a:gd fmla="*/ 7 h 8" name="T21"/>
                <a:gd fmla="*/ 0 w 8" name="T22"/>
                <a:gd fmla="*/ 7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7" y="8"/>
                  </a:lnTo>
                  <a:lnTo>
                    <a:pt x="7" y="8"/>
                  </a:lnTo>
                  <a:lnTo>
                    <a:pt x="8" y="7"/>
                  </a:lnTo>
                  <a:lnTo>
                    <a:pt x="8" y="1"/>
                  </a:lnTo>
                  <a:lnTo>
                    <a:pt x="8" y="1"/>
                  </a:lnTo>
                  <a:lnTo>
                    <a:pt x="7" y="0"/>
                  </a:lnTo>
                  <a:lnTo>
                    <a:pt x="0" y="0"/>
                  </a:lnTo>
                  <a:lnTo>
                    <a:pt x="0" y="0"/>
                  </a:lnTo>
                  <a:lnTo>
                    <a:pt x="0" y="1"/>
                  </a:lnTo>
                  <a:lnTo>
                    <a:pt x="0" y="7"/>
                  </a:lnTo>
                  <a:lnTo>
                    <a:pt x="0" y="7"/>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447"/>
            <p:cNvSpPr/>
            <p:nvPr/>
          </p:nvSpPr>
          <p:spPr bwMode="auto">
            <a:xfrm>
              <a:off x="8853488" y="2649538"/>
              <a:ext cx="14288" cy="12700"/>
            </a:xfrm>
            <a:custGeom>
              <a:gdLst>
                <a:gd fmla="*/ 2 w 9" name="T0"/>
                <a:gd fmla="*/ 8 h 8" name="T1"/>
                <a:gd fmla="*/ 7 w 9" name="T2"/>
                <a:gd fmla="*/ 8 h 8" name="T3"/>
                <a:gd fmla="*/ 7 w 9" name="T4"/>
                <a:gd fmla="*/ 8 h 8" name="T5"/>
                <a:gd fmla="*/ 9 w 9" name="T6"/>
                <a:gd fmla="*/ 7 h 8" name="T7"/>
                <a:gd fmla="*/ 9 w 9" name="T8"/>
                <a:gd fmla="*/ 1 h 8" name="T9"/>
                <a:gd fmla="*/ 9 w 9" name="T10"/>
                <a:gd fmla="*/ 1 h 8" name="T11"/>
                <a:gd fmla="*/ 7 w 9" name="T12"/>
                <a:gd fmla="*/ 0 h 8" name="T13"/>
                <a:gd fmla="*/ 2 w 9" name="T14"/>
                <a:gd fmla="*/ 0 h 8" name="T15"/>
                <a:gd fmla="*/ 2 w 9" name="T16"/>
                <a:gd fmla="*/ 0 h 8" name="T17"/>
                <a:gd fmla="*/ 0 w 9" name="T18"/>
                <a:gd fmla="*/ 1 h 8" name="T19"/>
                <a:gd fmla="*/ 0 w 9" name="T20"/>
                <a:gd fmla="*/ 7 h 8" name="T21"/>
                <a:gd fmla="*/ 0 w 9" name="T22"/>
                <a:gd fmla="*/ 7 h 8" name="T23"/>
                <a:gd fmla="*/ 2 w 9" name="T24"/>
                <a:gd fmla="*/ 8 h 8" name="T25"/>
                <a:gd fmla="*/ 2 w 9"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9">
                  <a:moveTo>
                    <a:pt x="2" y="8"/>
                  </a:moveTo>
                  <a:lnTo>
                    <a:pt x="7" y="8"/>
                  </a:lnTo>
                  <a:lnTo>
                    <a:pt x="7" y="8"/>
                  </a:lnTo>
                  <a:lnTo>
                    <a:pt x="9" y="7"/>
                  </a:lnTo>
                  <a:lnTo>
                    <a:pt x="9" y="1"/>
                  </a:lnTo>
                  <a:lnTo>
                    <a:pt x="9" y="1"/>
                  </a:lnTo>
                  <a:lnTo>
                    <a:pt x="7" y="0"/>
                  </a:lnTo>
                  <a:lnTo>
                    <a:pt x="2" y="0"/>
                  </a:lnTo>
                  <a:lnTo>
                    <a:pt x="2" y="0"/>
                  </a:lnTo>
                  <a:lnTo>
                    <a:pt x="0" y="1"/>
                  </a:lnTo>
                  <a:lnTo>
                    <a:pt x="0" y="7"/>
                  </a:lnTo>
                  <a:lnTo>
                    <a:pt x="0" y="7"/>
                  </a:lnTo>
                  <a:lnTo>
                    <a:pt x="2" y="8"/>
                  </a:lnTo>
                  <a:lnTo>
                    <a:pt x="2"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 name="Freeform 448"/>
            <p:cNvSpPr/>
            <p:nvPr/>
          </p:nvSpPr>
          <p:spPr bwMode="auto">
            <a:xfrm>
              <a:off x="8872538" y="2649538"/>
              <a:ext cx="12700" cy="12700"/>
            </a:xfrm>
            <a:custGeom>
              <a:gdLst>
                <a:gd fmla="*/ 1 w 8" name="T0"/>
                <a:gd fmla="*/ 8 h 8" name="T1"/>
                <a:gd fmla="*/ 7 w 8" name="T2"/>
                <a:gd fmla="*/ 8 h 8" name="T3"/>
                <a:gd fmla="*/ 7 w 8" name="T4"/>
                <a:gd fmla="*/ 8 h 8" name="T5"/>
                <a:gd fmla="*/ 8 w 8" name="T6"/>
                <a:gd fmla="*/ 7 h 8" name="T7"/>
                <a:gd fmla="*/ 8 w 8" name="T8"/>
                <a:gd fmla="*/ 1 h 8" name="T9"/>
                <a:gd fmla="*/ 8 w 8" name="T10"/>
                <a:gd fmla="*/ 1 h 8" name="T11"/>
                <a:gd fmla="*/ 7 w 8" name="T12"/>
                <a:gd fmla="*/ 0 h 8" name="T13"/>
                <a:gd fmla="*/ 1 w 8" name="T14"/>
                <a:gd fmla="*/ 0 h 8" name="T15"/>
                <a:gd fmla="*/ 1 w 8" name="T16"/>
                <a:gd fmla="*/ 0 h 8" name="T17"/>
                <a:gd fmla="*/ 0 w 8" name="T18"/>
                <a:gd fmla="*/ 1 h 8" name="T19"/>
                <a:gd fmla="*/ 0 w 8" name="T20"/>
                <a:gd fmla="*/ 7 h 8" name="T21"/>
                <a:gd fmla="*/ 0 w 8" name="T22"/>
                <a:gd fmla="*/ 7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7" y="8"/>
                  </a:lnTo>
                  <a:lnTo>
                    <a:pt x="7" y="8"/>
                  </a:lnTo>
                  <a:lnTo>
                    <a:pt x="8" y="7"/>
                  </a:lnTo>
                  <a:lnTo>
                    <a:pt x="8" y="1"/>
                  </a:lnTo>
                  <a:lnTo>
                    <a:pt x="8" y="1"/>
                  </a:lnTo>
                  <a:lnTo>
                    <a:pt x="7" y="0"/>
                  </a:lnTo>
                  <a:lnTo>
                    <a:pt x="1" y="0"/>
                  </a:lnTo>
                  <a:lnTo>
                    <a:pt x="1" y="0"/>
                  </a:lnTo>
                  <a:lnTo>
                    <a:pt x="0" y="1"/>
                  </a:lnTo>
                  <a:lnTo>
                    <a:pt x="0" y="7"/>
                  </a:lnTo>
                  <a:lnTo>
                    <a:pt x="0" y="7"/>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2" name="Freeform 449"/>
            <p:cNvSpPr/>
            <p:nvPr/>
          </p:nvSpPr>
          <p:spPr bwMode="auto">
            <a:xfrm>
              <a:off x="8890000" y="2649538"/>
              <a:ext cx="12700" cy="12700"/>
            </a:xfrm>
            <a:custGeom>
              <a:gdLst>
                <a:gd fmla="*/ 1 w 8" name="T0"/>
                <a:gd fmla="*/ 8 h 8" name="T1"/>
                <a:gd fmla="*/ 8 w 8" name="T2"/>
                <a:gd fmla="*/ 8 h 8" name="T3"/>
                <a:gd fmla="*/ 8 w 8" name="T4"/>
                <a:gd fmla="*/ 8 h 8" name="T5"/>
                <a:gd fmla="*/ 8 w 8" name="T6"/>
                <a:gd fmla="*/ 7 h 8" name="T7"/>
                <a:gd fmla="*/ 8 w 8" name="T8"/>
                <a:gd fmla="*/ 1 h 8" name="T9"/>
                <a:gd fmla="*/ 8 w 8" name="T10"/>
                <a:gd fmla="*/ 1 h 8" name="T11"/>
                <a:gd fmla="*/ 8 w 8" name="T12"/>
                <a:gd fmla="*/ 0 h 8" name="T13"/>
                <a:gd fmla="*/ 1 w 8" name="T14"/>
                <a:gd fmla="*/ 0 h 8" name="T15"/>
                <a:gd fmla="*/ 1 w 8" name="T16"/>
                <a:gd fmla="*/ 0 h 8" name="T17"/>
                <a:gd fmla="*/ 0 w 8" name="T18"/>
                <a:gd fmla="*/ 1 h 8" name="T19"/>
                <a:gd fmla="*/ 0 w 8" name="T20"/>
                <a:gd fmla="*/ 7 h 8" name="T21"/>
                <a:gd fmla="*/ 0 w 8" name="T22"/>
                <a:gd fmla="*/ 7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8" y="8"/>
                  </a:lnTo>
                  <a:lnTo>
                    <a:pt x="8" y="8"/>
                  </a:lnTo>
                  <a:lnTo>
                    <a:pt x="8" y="7"/>
                  </a:lnTo>
                  <a:lnTo>
                    <a:pt x="8" y="1"/>
                  </a:lnTo>
                  <a:lnTo>
                    <a:pt x="8" y="1"/>
                  </a:lnTo>
                  <a:lnTo>
                    <a:pt x="8" y="0"/>
                  </a:lnTo>
                  <a:lnTo>
                    <a:pt x="1" y="0"/>
                  </a:lnTo>
                  <a:lnTo>
                    <a:pt x="1" y="0"/>
                  </a:lnTo>
                  <a:lnTo>
                    <a:pt x="0" y="1"/>
                  </a:lnTo>
                  <a:lnTo>
                    <a:pt x="0" y="7"/>
                  </a:lnTo>
                  <a:lnTo>
                    <a:pt x="0" y="7"/>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3" name="Freeform 450"/>
            <p:cNvSpPr/>
            <p:nvPr/>
          </p:nvSpPr>
          <p:spPr bwMode="auto">
            <a:xfrm>
              <a:off x="8778875" y="2673350"/>
              <a:ext cx="14288" cy="14288"/>
            </a:xfrm>
            <a:custGeom>
              <a:gdLst>
                <a:gd fmla="*/ 2 w 9" name="T0"/>
                <a:gd fmla="*/ 9 h 9" name="T1"/>
                <a:gd fmla="*/ 7 w 9" name="T2"/>
                <a:gd fmla="*/ 9 h 9" name="T3"/>
                <a:gd fmla="*/ 7 w 9" name="T4"/>
                <a:gd fmla="*/ 9 h 9" name="T5"/>
                <a:gd fmla="*/ 9 w 9" name="T6"/>
                <a:gd fmla="*/ 9 h 9" name="T7"/>
                <a:gd fmla="*/ 9 w 9" name="T8"/>
                <a:gd fmla="*/ 2 h 9" name="T9"/>
                <a:gd fmla="*/ 9 w 9" name="T10"/>
                <a:gd fmla="*/ 2 h 9" name="T11"/>
                <a:gd fmla="*/ 7 w 9" name="T12"/>
                <a:gd fmla="*/ 0 h 9" name="T13"/>
                <a:gd fmla="*/ 2 w 9" name="T14"/>
                <a:gd fmla="*/ 0 h 9" name="T15"/>
                <a:gd fmla="*/ 2 w 9" name="T16"/>
                <a:gd fmla="*/ 0 h 9" name="T17"/>
                <a:gd fmla="*/ 0 w 9" name="T18"/>
                <a:gd fmla="*/ 2 h 9" name="T19"/>
                <a:gd fmla="*/ 0 w 9" name="T20"/>
                <a:gd fmla="*/ 9 h 9" name="T21"/>
                <a:gd fmla="*/ 0 w 9" name="T22"/>
                <a:gd fmla="*/ 9 h 9" name="T23"/>
                <a:gd fmla="*/ 2 w 9" name="T24"/>
                <a:gd fmla="*/ 9 h 9" name="T25"/>
                <a:gd fmla="*/ 2 w 9"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9">
                  <a:moveTo>
                    <a:pt x="2" y="9"/>
                  </a:moveTo>
                  <a:lnTo>
                    <a:pt x="7" y="9"/>
                  </a:lnTo>
                  <a:lnTo>
                    <a:pt x="7" y="9"/>
                  </a:lnTo>
                  <a:lnTo>
                    <a:pt x="9" y="9"/>
                  </a:lnTo>
                  <a:lnTo>
                    <a:pt x="9" y="2"/>
                  </a:lnTo>
                  <a:lnTo>
                    <a:pt x="9" y="2"/>
                  </a:lnTo>
                  <a:lnTo>
                    <a:pt x="7" y="0"/>
                  </a:lnTo>
                  <a:lnTo>
                    <a:pt x="2" y="0"/>
                  </a:lnTo>
                  <a:lnTo>
                    <a:pt x="2" y="0"/>
                  </a:lnTo>
                  <a:lnTo>
                    <a:pt x="0" y="2"/>
                  </a:lnTo>
                  <a:lnTo>
                    <a:pt x="0" y="9"/>
                  </a:lnTo>
                  <a:lnTo>
                    <a:pt x="0" y="9"/>
                  </a:lnTo>
                  <a:lnTo>
                    <a:pt x="2" y="9"/>
                  </a:lnTo>
                  <a:lnTo>
                    <a:pt x="2"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4" name="Freeform 451"/>
            <p:cNvSpPr/>
            <p:nvPr/>
          </p:nvSpPr>
          <p:spPr bwMode="auto">
            <a:xfrm>
              <a:off x="8797925" y="2673350"/>
              <a:ext cx="12700" cy="14288"/>
            </a:xfrm>
            <a:custGeom>
              <a:gdLst>
                <a:gd fmla="*/ 1 w 8" name="T0"/>
                <a:gd fmla="*/ 9 h 9" name="T1"/>
                <a:gd fmla="*/ 8 w 8" name="T2"/>
                <a:gd fmla="*/ 9 h 9" name="T3"/>
                <a:gd fmla="*/ 8 w 8" name="T4"/>
                <a:gd fmla="*/ 9 h 9" name="T5"/>
                <a:gd fmla="*/ 8 w 8" name="T6"/>
                <a:gd fmla="*/ 9 h 9" name="T7"/>
                <a:gd fmla="*/ 8 w 8" name="T8"/>
                <a:gd fmla="*/ 2 h 9" name="T9"/>
                <a:gd fmla="*/ 8 w 8" name="T10"/>
                <a:gd fmla="*/ 2 h 9" name="T11"/>
                <a:gd fmla="*/ 8 w 8" name="T12"/>
                <a:gd fmla="*/ 0 h 9" name="T13"/>
                <a:gd fmla="*/ 1 w 8" name="T14"/>
                <a:gd fmla="*/ 0 h 9" name="T15"/>
                <a:gd fmla="*/ 1 w 8" name="T16"/>
                <a:gd fmla="*/ 0 h 9" name="T17"/>
                <a:gd fmla="*/ 0 w 8" name="T18"/>
                <a:gd fmla="*/ 2 h 9" name="T19"/>
                <a:gd fmla="*/ 0 w 8" name="T20"/>
                <a:gd fmla="*/ 9 h 9" name="T21"/>
                <a:gd fmla="*/ 0 w 8" name="T22"/>
                <a:gd fmla="*/ 9 h 9" name="T23"/>
                <a:gd fmla="*/ 1 w 8" name="T24"/>
                <a:gd fmla="*/ 9 h 9" name="T25"/>
                <a:gd fmla="*/ 1 w 8"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8">
                  <a:moveTo>
                    <a:pt x="1" y="9"/>
                  </a:moveTo>
                  <a:lnTo>
                    <a:pt x="8" y="9"/>
                  </a:lnTo>
                  <a:lnTo>
                    <a:pt x="8" y="9"/>
                  </a:lnTo>
                  <a:lnTo>
                    <a:pt x="8" y="9"/>
                  </a:lnTo>
                  <a:lnTo>
                    <a:pt x="8" y="2"/>
                  </a:lnTo>
                  <a:lnTo>
                    <a:pt x="8" y="2"/>
                  </a:lnTo>
                  <a:lnTo>
                    <a:pt x="8" y="0"/>
                  </a:lnTo>
                  <a:lnTo>
                    <a:pt x="1" y="0"/>
                  </a:lnTo>
                  <a:lnTo>
                    <a:pt x="1" y="0"/>
                  </a:lnTo>
                  <a:lnTo>
                    <a:pt x="0" y="2"/>
                  </a:lnTo>
                  <a:lnTo>
                    <a:pt x="0" y="9"/>
                  </a:lnTo>
                  <a:lnTo>
                    <a:pt x="0" y="9"/>
                  </a:lnTo>
                  <a:lnTo>
                    <a:pt x="1" y="9"/>
                  </a:lnTo>
                  <a:lnTo>
                    <a:pt x="1"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452"/>
            <p:cNvSpPr/>
            <p:nvPr/>
          </p:nvSpPr>
          <p:spPr bwMode="auto">
            <a:xfrm>
              <a:off x="8816975" y="2673350"/>
              <a:ext cx="12700" cy="14288"/>
            </a:xfrm>
            <a:custGeom>
              <a:gdLst>
                <a:gd fmla="*/ 0 w 8" name="T0"/>
                <a:gd fmla="*/ 9 h 9" name="T1"/>
                <a:gd fmla="*/ 8 w 8" name="T2"/>
                <a:gd fmla="*/ 9 h 9" name="T3"/>
                <a:gd fmla="*/ 8 w 8" name="T4"/>
                <a:gd fmla="*/ 9 h 9" name="T5"/>
                <a:gd fmla="*/ 8 w 8" name="T6"/>
                <a:gd fmla="*/ 9 h 9" name="T7"/>
                <a:gd fmla="*/ 8 w 8" name="T8"/>
                <a:gd fmla="*/ 2 h 9" name="T9"/>
                <a:gd fmla="*/ 8 w 8" name="T10"/>
                <a:gd fmla="*/ 2 h 9" name="T11"/>
                <a:gd fmla="*/ 8 w 8" name="T12"/>
                <a:gd fmla="*/ 0 h 9" name="T13"/>
                <a:gd fmla="*/ 0 w 8" name="T14"/>
                <a:gd fmla="*/ 0 h 9" name="T15"/>
                <a:gd fmla="*/ 0 w 8" name="T16"/>
                <a:gd fmla="*/ 0 h 9" name="T17"/>
                <a:gd fmla="*/ 0 w 8" name="T18"/>
                <a:gd fmla="*/ 2 h 9" name="T19"/>
                <a:gd fmla="*/ 0 w 8" name="T20"/>
                <a:gd fmla="*/ 9 h 9" name="T21"/>
                <a:gd fmla="*/ 0 w 8" name="T22"/>
                <a:gd fmla="*/ 9 h 9" name="T23"/>
                <a:gd fmla="*/ 0 w 8" name="T24"/>
                <a:gd fmla="*/ 9 h 9" name="T25"/>
                <a:gd fmla="*/ 0 w 8"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8">
                  <a:moveTo>
                    <a:pt x="0" y="9"/>
                  </a:moveTo>
                  <a:lnTo>
                    <a:pt x="8" y="9"/>
                  </a:lnTo>
                  <a:lnTo>
                    <a:pt x="8" y="9"/>
                  </a:lnTo>
                  <a:lnTo>
                    <a:pt x="8" y="9"/>
                  </a:lnTo>
                  <a:lnTo>
                    <a:pt x="8" y="2"/>
                  </a:lnTo>
                  <a:lnTo>
                    <a:pt x="8" y="2"/>
                  </a:lnTo>
                  <a:lnTo>
                    <a:pt x="8" y="0"/>
                  </a:lnTo>
                  <a:lnTo>
                    <a:pt x="0" y="0"/>
                  </a:lnTo>
                  <a:lnTo>
                    <a:pt x="0" y="0"/>
                  </a:lnTo>
                  <a:lnTo>
                    <a:pt x="0" y="2"/>
                  </a:lnTo>
                  <a:lnTo>
                    <a:pt x="0" y="9"/>
                  </a:lnTo>
                  <a:lnTo>
                    <a:pt x="0" y="9"/>
                  </a:lnTo>
                  <a:lnTo>
                    <a:pt x="0" y="9"/>
                  </a:lnTo>
                  <a:lnTo>
                    <a:pt x="0"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6" name="Freeform 453"/>
            <p:cNvSpPr/>
            <p:nvPr/>
          </p:nvSpPr>
          <p:spPr bwMode="auto">
            <a:xfrm>
              <a:off x="8836025" y="2673350"/>
              <a:ext cx="12700" cy="14288"/>
            </a:xfrm>
            <a:custGeom>
              <a:gdLst>
                <a:gd fmla="*/ 0 w 8" name="T0"/>
                <a:gd fmla="*/ 9 h 9" name="T1"/>
                <a:gd fmla="*/ 7 w 8" name="T2"/>
                <a:gd fmla="*/ 9 h 9" name="T3"/>
                <a:gd fmla="*/ 7 w 8" name="T4"/>
                <a:gd fmla="*/ 9 h 9" name="T5"/>
                <a:gd fmla="*/ 8 w 8" name="T6"/>
                <a:gd fmla="*/ 9 h 9" name="T7"/>
                <a:gd fmla="*/ 8 w 8" name="T8"/>
                <a:gd fmla="*/ 2 h 9" name="T9"/>
                <a:gd fmla="*/ 8 w 8" name="T10"/>
                <a:gd fmla="*/ 2 h 9" name="T11"/>
                <a:gd fmla="*/ 7 w 8" name="T12"/>
                <a:gd fmla="*/ 0 h 9" name="T13"/>
                <a:gd fmla="*/ 0 w 8" name="T14"/>
                <a:gd fmla="*/ 0 h 9" name="T15"/>
                <a:gd fmla="*/ 0 w 8" name="T16"/>
                <a:gd fmla="*/ 0 h 9" name="T17"/>
                <a:gd fmla="*/ 0 w 8" name="T18"/>
                <a:gd fmla="*/ 2 h 9" name="T19"/>
                <a:gd fmla="*/ 0 w 8" name="T20"/>
                <a:gd fmla="*/ 9 h 9" name="T21"/>
                <a:gd fmla="*/ 0 w 8" name="T22"/>
                <a:gd fmla="*/ 9 h 9" name="T23"/>
                <a:gd fmla="*/ 0 w 8" name="T24"/>
                <a:gd fmla="*/ 9 h 9" name="T25"/>
                <a:gd fmla="*/ 0 w 8"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8">
                  <a:moveTo>
                    <a:pt x="0" y="9"/>
                  </a:moveTo>
                  <a:lnTo>
                    <a:pt x="7" y="9"/>
                  </a:lnTo>
                  <a:lnTo>
                    <a:pt x="7" y="9"/>
                  </a:lnTo>
                  <a:lnTo>
                    <a:pt x="8" y="9"/>
                  </a:lnTo>
                  <a:lnTo>
                    <a:pt x="8" y="2"/>
                  </a:lnTo>
                  <a:lnTo>
                    <a:pt x="8" y="2"/>
                  </a:lnTo>
                  <a:lnTo>
                    <a:pt x="7" y="0"/>
                  </a:lnTo>
                  <a:lnTo>
                    <a:pt x="0" y="0"/>
                  </a:lnTo>
                  <a:lnTo>
                    <a:pt x="0" y="0"/>
                  </a:lnTo>
                  <a:lnTo>
                    <a:pt x="0" y="2"/>
                  </a:lnTo>
                  <a:lnTo>
                    <a:pt x="0" y="9"/>
                  </a:lnTo>
                  <a:lnTo>
                    <a:pt x="0" y="9"/>
                  </a:lnTo>
                  <a:lnTo>
                    <a:pt x="0" y="9"/>
                  </a:lnTo>
                  <a:lnTo>
                    <a:pt x="0"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454"/>
            <p:cNvSpPr/>
            <p:nvPr/>
          </p:nvSpPr>
          <p:spPr bwMode="auto">
            <a:xfrm>
              <a:off x="8853488" y="2673350"/>
              <a:ext cx="14288" cy="14288"/>
            </a:xfrm>
            <a:custGeom>
              <a:gdLst>
                <a:gd fmla="*/ 2 w 9" name="T0"/>
                <a:gd fmla="*/ 9 h 9" name="T1"/>
                <a:gd fmla="*/ 7 w 9" name="T2"/>
                <a:gd fmla="*/ 9 h 9" name="T3"/>
                <a:gd fmla="*/ 7 w 9" name="T4"/>
                <a:gd fmla="*/ 9 h 9" name="T5"/>
                <a:gd fmla="*/ 9 w 9" name="T6"/>
                <a:gd fmla="*/ 9 h 9" name="T7"/>
                <a:gd fmla="*/ 9 w 9" name="T8"/>
                <a:gd fmla="*/ 2 h 9" name="T9"/>
                <a:gd fmla="*/ 9 w 9" name="T10"/>
                <a:gd fmla="*/ 2 h 9" name="T11"/>
                <a:gd fmla="*/ 7 w 9" name="T12"/>
                <a:gd fmla="*/ 0 h 9" name="T13"/>
                <a:gd fmla="*/ 2 w 9" name="T14"/>
                <a:gd fmla="*/ 0 h 9" name="T15"/>
                <a:gd fmla="*/ 2 w 9" name="T16"/>
                <a:gd fmla="*/ 0 h 9" name="T17"/>
                <a:gd fmla="*/ 0 w 9" name="T18"/>
                <a:gd fmla="*/ 2 h 9" name="T19"/>
                <a:gd fmla="*/ 0 w 9" name="T20"/>
                <a:gd fmla="*/ 9 h 9" name="T21"/>
                <a:gd fmla="*/ 0 w 9" name="T22"/>
                <a:gd fmla="*/ 9 h 9" name="T23"/>
                <a:gd fmla="*/ 2 w 9" name="T24"/>
                <a:gd fmla="*/ 9 h 9" name="T25"/>
                <a:gd fmla="*/ 2 w 9"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9">
                  <a:moveTo>
                    <a:pt x="2" y="9"/>
                  </a:moveTo>
                  <a:lnTo>
                    <a:pt x="7" y="9"/>
                  </a:lnTo>
                  <a:lnTo>
                    <a:pt x="7" y="9"/>
                  </a:lnTo>
                  <a:lnTo>
                    <a:pt x="9" y="9"/>
                  </a:lnTo>
                  <a:lnTo>
                    <a:pt x="9" y="2"/>
                  </a:lnTo>
                  <a:lnTo>
                    <a:pt x="9" y="2"/>
                  </a:lnTo>
                  <a:lnTo>
                    <a:pt x="7" y="0"/>
                  </a:lnTo>
                  <a:lnTo>
                    <a:pt x="2" y="0"/>
                  </a:lnTo>
                  <a:lnTo>
                    <a:pt x="2" y="0"/>
                  </a:lnTo>
                  <a:lnTo>
                    <a:pt x="0" y="2"/>
                  </a:lnTo>
                  <a:lnTo>
                    <a:pt x="0" y="9"/>
                  </a:lnTo>
                  <a:lnTo>
                    <a:pt x="0" y="9"/>
                  </a:lnTo>
                  <a:lnTo>
                    <a:pt x="2" y="9"/>
                  </a:lnTo>
                  <a:lnTo>
                    <a:pt x="2"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455"/>
            <p:cNvSpPr/>
            <p:nvPr/>
          </p:nvSpPr>
          <p:spPr bwMode="auto">
            <a:xfrm>
              <a:off x="8816975" y="2622550"/>
              <a:ext cx="12700" cy="12700"/>
            </a:xfrm>
            <a:custGeom>
              <a:gdLst>
                <a:gd fmla="*/ 0 w 8" name="T0"/>
                <a:gd fmla="*/ 8 h 8" name="T1"/>
                <a:gd fmla="*/ 8 w 8" name="T2"/>
                <a:gd fmla="*/ 8 h 8" name="T3"/>
                <a:gd fmla="*/ 8 w 8" name="T4"/>
                <a:gd fmla="*/ 8 h 8" name="T5"/>
                <a:gd fmla="*/ 8 w 8" name="T6"/>
                <a:gd fmla="*/ 8 h 8" name="T7"/>
                <a:gd fmla="*/ 8 w 8" name="T8"/>
                <a:gd fmla="*/ 1 h 8" name="T9"/>
                <a:gd fmla="*/ 8 w 8" name="T10"/>
                <a:gd fmla="*/ 1 h 8" name="T11"/>
                <a:gd fmla="*/ 8 w 8" name="T12"/>
                <a:gd fmla="*/ 0 h 8" name="T13"/>
                <a:gd fmla="*/ 0 w 8" name="T14"/>
                <a:gd fmla="*/ 0 h 8" name="T15"/>
                <a:gd fmla="*/ 0 w 8" name="T16"/>
                <a:gd fmla="*/ 0 h 8" name="T17"/>
                <a:gd fmla="*/ 0 w 8" name="T18"/>
                <a:gd fmla="*/ 1 h 8" name="T19"/>
                <a:gd fmla="*/ 0 w 8" name="T20"/>
                <a:gd fmla="*/ 8 h 8" name="T21"/>
                <a:gd fmla="*/ 0 w 8" name="T22"/>
                <a:gd fmla="*/ 8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8" y="8"/>
                  </a:lnTo>
                  <a:lnTo>
                    <a:pt x="8" y="8"/>
                  </a:lnTo>
                  <a:lnTo>
                    <a:pt x="8" y="8"/>
                  </a:lnTo>
                  <a:lnTo>
                    <a:pt x="8" y="1"/>
                  </a:lnTo>
                  <a:lnTo>
                    <a:pt x="8" y="1"/>
                  </a:lnTo>
                  <a:lnTo>
                    <a:pt x="8" y="0"/>
                  </a:lnTo>
                  <a:lnTo>
                    <a:pt x="0" y="0"/>
                  </a:lnTo>
                  <a:lnTo>
                    <a:pt x="0" y="0"/>
                  </a:lnTo>
                  <a:lnTo>
                    <a:pt x="0" y="1"/>
                  </a:lnTo>
                  <a:lnTo>
                    <a:pt x="0" y="8"/>
                  </a:lnTo>
                  <a:lnTo>
                    <a:pt x="0" y="8"/>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456"/>
            <p:cNvSpPr/>
            <p:nvPr/>
          </p:nvSpPr>
          <p:spPr bwMode="auto">
            <a:xfrm>
              <a:off x="8836025" y="2622550"/>
              <a:ext cx="12700" cy="12700"/>
            </a:xfrm>
            <a:custGeom>
              <a:gdLst>
                <a:gd fmla="*/ 0 w 8" name="T0"/>
                <a:gd fmla="*/ 8 h 8" name="T1"/>
                <a:gd fmla="*/ 7 w 8" name="T2"/>
                <a:gd fmla="*/ 8 h 8" name="T3"/>
                <a:gd fmla="*/ 7 w 8" name="T4"/>
                <a:gd fmla="*/ 8 h 8" name="T5"/>
                <a:gd fmla="*/ 8 w 8" name="T6"/>
                <a:gd fmla="*/ 8 h 8" name="T7"/>
                <a:gd fmla="*/ 8 w 8" name="T8"/>
                <a:gd fmla="*/ 1 h 8" name="T9"/>
                <a:gd fmla="*/ 8 w 8" name="T10"/>
                <a:gd fmla="*/ 1 h 8" name="T11"/>
                <a:gd fmla="*/ 7 w 8" name="T12"/>
                <a:gd fmla="*/ 0 h 8" name="T13"/>
                <a:gd fmla="*/ 0 w 8" name="T14"/>
                <a:gd fmla="*/ 0 h 8" name="T15"/>
                <a:gd fmla="*/ 0 w 8" name="T16"/>
                <a:gd fmla="*/ 0 h 8" name="T17"/>
                <a:gd fmla="*/ 0 w 8" name="T18"/>
                <a:gd fmla="*/ 1 h 8" name="T19"/>
                <a:gd fmla="*/ 0 w 8" name="T20"/>
                <a:gd fmla="*/ 8 h 8" name="T21"/>
                <a:gd fmla="*/ 0 w 8" name="T22"/>
                <a:gd fmla="*/ 8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7" y="8"/>
                  </a:lnTo>
                  <a:lnTo>
                    <a:pt x="7" y="8"/>
                  </a:lnTo>
                  <a:lnTo>
                    <a:pt x="8" y="8"/>
                  </a:lnTo>
                  <a:lnTo>
                    <a:pt x="8" y="1"/>
                  </a:lnTo>
                  <a:lnTo>
                    <a:pt x="8" y="1"/>
                  </a:lnTo>
                  <a:lnTo>
                    <a:pt x="7" y="0"/>
                  </a:lnTo>
                  <a:lnTo>
                    <a:pt x="0" y="0"/>
                  </a:lnTo>
                  <a:lnTo>
                    <a:pt x="0" y="0"/>
                  </a:lnTo>
                  <a:lnTo>
                    <a:pt x="0" y="1"/>
                  </a:lnTo>
                  <a:lnTo>
                    <a:pt x="0" y="8"/>
                  </a:lnTo>
                  <a:lnTo>
                    <a:pt x="0" y="8"/>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457"/>
            <p:cNvSpPr/>
            <p:nvPr/>
          </p:nvSpPr>
          <p:spPr bwMode="auto">
            <a:xfrm>
              <a:off x="8853488" y="2622550"/>
              <a:ext cx="14288" cy="12700"/>
            </a:xfrm>
            <a:custGeom>
              <a:gdLst>
                <a:gd fmla="*/ 2 w 9" name="T0"/>
                <a:gd fmla="*/ 8 h 8" name="T1"/>
                <a:gd fmla="*/ 7 w 9" name="T2"/>
                <a:gd fmla="*/ 8 h 8" name="T3"/>
                <a:gd fmla="*/ 7 w 9" name="T4"/>
                <a:gd fmla="*/ 8 h 8" name="T5"/>
                <a:gd fmla="*/ 9 w 9" name="T6"/>
                <a:gd fmla="*/ 8 h 8" name="T7"/>
                <a:gd fmla="*/ 9 w 9" name="T8"/>
                <a:gd fmla="*/ 1 h 8" name="T9"/>
                <a:gd fmla="*/ 9 w 9" name="T10"/>
                <a:gd fmla="*/ 1 h 8" name="T11"/>
                <a:gd fmla="*/ 7 w 9" name="T12"/>
                <a:gd fmla="*/ 0 h 8" name="T13"/>
                <a:gd fmla="*/ 2 w 9" name="T14"/>
                <a:gd fmla="*/ 0 h 8" name="T15"/>
                <a:gd fmla="*/ 2 w 9" name="T16"/>
                <a:gd fmla="*/ 0 h 8" name="T17"/>
                <a:gd fmla="*/ 0 w 9" name="T18"/>
                <a:gd fmla="*/ 1 h 8" name="T19"/>
                <a:gd fmla="*/ 0 w 9" name="T20"/>
                <a:gd fmla="*/ 8 h 8" name="T21"/>
                <a:gd fmla="*/ 0 w 9" name="T22"/>
                <a:gd fmla="*/ 8 h 8" name="T23"/>
                <a:gd fmla="*/ 2 w 9" name="T24"/>
                <a:gd fmla="*/ 8 h 8" name="T25"/>
                <a:gd fmla="*/ 2 w 9"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9">
                  <a:moveTo>
                    <a:pt x="2" y="8"/>
                  </a:moveTo>
                  <a:lnTo>
                    <a:pt x="7" y="8"/>
                  </a:lnTo>
                  <a:lnTo>
                    <a:pt x="7" y="8"/>
                  </a:lnTo>
                  <a:lnTo>
                    <a:pt x="9" y="8"/>
                  </a:lnTo>
                  <a:lnTo>
                    <a:pt x="9" y="1"/>
                  </a:lnTo>
                  <a:lnTo>
                    <a:pt x="9" y="1"/>
                  </a:lnTo>
                  <a:lnTo>
                    <a:pt x="7" y="0"/>
                  </a:lnTo>
                  <a:lnTo>
                    <a:pt x="2" y="0"/>
                  </a:lnTo>
                  <a:lnTo>
                    <a:pt x="2" y="0"/>
                  </a:lnTo>
                  <a:lnTo>
                    <a:pt x="0" y="1"/>
                  </a:lnTo>
                  <a:lnTo>
                    <a:pt x="0" y="8"/>
                  </a:lnTo>
                  <a:lnTo>
                    <a:pt x="0" y="8"/>
                  </a:lnTo>
                  <a:lnTo>
                    <a:pt x="2" y="8"/>
                  </a:lnTo>
                  <a:lnTo>
                    <a:pt x="2"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1" name="Freeform 458"/>
            <p:cNvSpPr/>
            <p:nvPr/>
          </p:nvSpPr>
          <p:spPr bwMode="auto">
            <a:xfrm>
              <a:off x="8872538" y="2622550"/>
              <a:ext cx="12700" cy="12700"/>
            </a:xfrm>
            <a:custGeom>
              <a:gdLst>
                <a:gd fmla="*/ 1 w 8" name="T0"/>
                <a:gd fmla="*/ 8 h 8" name="T1"/>
                <a:gd fmla="*/ 7 w 8" name="T2"/>
                <a:gd fmla="*/ 8 h 8" name="T3"/>
                <a:gd fmla="*/ 7 w 8" name="T4"/>
                <a:gd fmla="*/ 8 h 8" name="T5"/>
                <a:gd fmla="*/ 8 w 8" name="T6"/>
                <a:gd fmla="*/ 8 h 8" name="T7"/>
                <a:gd fmla="*/ 8 w 8" name="T8"/>
                <a:gd fmla="*/ 1 h 8" name="T9"/>
                <a:gd fmla="*/ 8 w 8" name="T10"/>
                <a:gd fmla="*/ 1 h 8" name="T11"/>
                <a:gd fmla="*/ 7 w 8" name="T12"/>
                <a:gd fmla="*/ 0 h 8" name="T13"/>
                <a:gd fmla="*/ 1 w 8" name="T14"/>
                <a:gd fmla="*/ 0 h 8" name="T15"/>
                <a:gd fmla="*/ 1 w 8" name="T16"/>
                <a:gd fmla="*/ 0 h 8" name="T17"/>
                <a:gd fmla="*/ 0 w 8" name="T18"/>
                <a:gd fmla="*/ 1 h 8" name="T19"/>
                <a:gd fmla="*/ 0 w 8" name="T20"/>
                <a:gd fmla="*/ 8 h 8" name="T21"/>
                <a:gd fmla="*/ 0 w 8" name="T22"/>
                <a:gd fmla="*/ 8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7" y="8"/>
                  </a:lnTo>
                  <a:lnTo>
                    <a:pt x="7" y="8"/>
                  </a:lnTo>
                  <a:lnTo>
                    <a:pt x="8" y="8"/>
                  </a:lnTo>
                  <a:lnTo>
                    <a:pt x="8" y="1"/>
                  </a:lnTo>
                  <a:lnTo>
                    <a:pt x="8" y="1"/>
                  </a:lnTo>
                  <a:lnTo>
                    <a:pt x="7" y="0"/>
                  </a:lnTo>
                  <a:lnTo>
                    <a:pt x="1" y="0"/>
                  </a:lnTo>
                  <a:lnTo>
                    <a:pt x="1" y="0"/>
                  </a:lnTo>
                  <a:lnTo>
                    <a:pt x="0" y="1"/>
                  </a:lnTo>
                  <a:lnTo>
                    <a:pt x="0" y="8"/>
                  </a:lnTo>
                  <a:lnTo>
                    <a:pt x="0" y="8"/>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2" name="Freeform 459"/>
            <p:cNvSpPr/>
            <p:nvPr/>
          </p:nvSpPr>
          <p:spPr bwMode="auto">
            <a:xfrm>
              <a:off x="8890000" y="2622550"/>
              <a:ext cx="12700" cy="12700"/>
            </a:xfrm>
            <a:custGeom>
              <a:gdLst>
                <a:gd fmla="*/ 1 w 8" name="T0"/>
                <a:gd fmla="*/ 8 h 8" name="T1"/>
                <a:gd fmla="*/ 8 w 8" name="T2"/>
                <a:gd fmla="*/ 8 h 8" name="T3"/>
                <a:gd fmla="*/ 8 w 8" name="T4"/>
                <a:gd fmla="*/ 8 h 8" name="T5"/>
                <a:gd fmla="*/ 8 w 8" name="T6"/>
                <a:gd fmla="*/ 8 h 8" name="T7"/>
                <a:gd fmla="*/ 8 w 8" name="T8"/>
                <a:gd fmla="*/ 1 h 8" name="T9"/>
                <a:gd fmla="*/ 8 w 8" name="T10"/>
                <a:gd fmla="*/ 1 h 8" name="T11"/>
                <a:gd fmla="*/ 8 w 8" name="T12"/>
                <a:gd fmla="*/ 0 h 8" name="T13"/>
                <a:gd fmla="*/ 1 w 8" name="T14"/>
                <a:gd fmla="*/ 0 h 8" name="T15"/>
                <a:gd fmla="*/ 1 w 8" name="T16"/>
                <a:gd fmla="*/ 0 h 8" name="T17"/>
                <a:gd fmla="*/ 0 w 8" name="T18"/>
                <a:gd fmla="*/ 1 h 8" name="T19"/>
                <a:gd fmla="*/ 0 w 8" name="T20"/>
                <a:gd fmla="*/ 8 h 8" name="T21"/>
                <a:gd fmla="*/ 0 w 8" name="T22"/>
                <a:gd fmla="*/ 8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8" y="8"/>
                  </a:lnTo>
                  <a:lnTo>
                    <a:pt x="8" y="8"/>
                  </a:lnTo>
                  <a:lnTo>
                    <a:pt x="8" y="8"/>
                  </a:lnTo>
                  <a:lnTo>
                    <a:pt x="8" y="1"/>
                  </a:lnTo>
                  <a:lnTo>
                    <a:pt x="8" y="1"/>
                  </a:lnTo>
                  <a:lnTo>
                    <a:pt x="8" y="0"/>
                  </a:lnTo>
                  <a:lnTo>
                    <a:pt x="1" y="0"/>
                  </a:lnTo>
                  <a:lnTo>
                    <a:pt x="1" y="0"/>
                  </a:lnTo>
                  <a:lnTo>
                    <a:pt x="0" y="1"/>
                  </a:lnTo>
                  <a:lnTo>
                    <a:pt x="0" y="8"/>
                  </a:lnTo>
                  <a:lnTo>
                    <a:pt x="0" y="8"/>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460"/>
            <p:cNvSpPr>
              <a:spLocks noEditPoints="1"/>
            </p:cNvSpPr>
            <p:nvPr/>
          </p:nvSpPr>
          <p:spPr bwMode="auto">
            <a:xfrm>
              <a:off x="8751888" y="2533650"/>
              <a:ext cx="177800" cy="188913"/>
            </a:xfrm>
            <a:custGeom>
              <a:gdLst>
                <a:gd fmla="*/ 108 w 112" name="T0"/>
                <a:gd fmla="*/ 20 h 119" name="T1"/>
                <a:gd fmla="*/ 83 w 112" name="T2"/>
                <a:gd fmla="*/ 20 h 119" name="T3"/>
                <a:gd fmla="*/ 63 w 112" name="T4"/>
                <a:gd fmla="*/ 0 h 119" name="T5"/>
                <a:gd fmla="*/ 63 w 112" name="T6"/>
                <a:gd fmla="*/ 0 h 119" name="T7"/>
                <a:gd fmla="*/ 60 w 112" name="T8"/>
                <a:gd fmla="*/ 3 h 119" name="T9"/>
                <a:gd fmla="*/ 76 w 112" name="T10"/>
                <a:gd fmla="*/ 20 h 119" name="T11"/>
                <a:gd fmla="*/ 37 w 112" name="T12"/>
                <a:gd fmla="*/ 20 h 119" name="T13"/>
                <a:gd fmla="*/ 54 w 112" name="T14"/>
                <a:gd fmla="*/ 3 h 119" name="T15"/>
                <a:gd fmla="*/ 54 w 112" name="T16"/>
                <a:gd fmla="*/ 3 h 119" name="T17"/>
                <a:gd fmla="*/ 50 w 112" name="T18"/>
                <a:gd fmla="*/ 0 h 119" name="T19"/>
                <a:gd fmla="*/ 32 w 112" name="T20"/>
                <a:gd fmla="*/ 20 h 119" name="T21"/>
                <a:gd fmla="*/ 5 w 112" name="T22"/>
                <a:gd fmla="*/ 20 h 119" name="T23"/>
                <a:gd fmla="*/ 5 w 112" name="T24"/>
                <a:gd fmla="*/ 20 h 119" name="T25"/>
                <a:gd fmla="*/ 2 w 112" name="T26"/>
                <a:gd fmla="*/ 20 h 119" name="T27"/>
                <a:gd fmla="*/ 0 w 112" name="T28"/>
                <a:gd fmla="*/ 24 h 119" name="T29"/>
                <a:gd fmla="*/ 0 w 112" name="T30"/>
                <a:gd fmla="*/ 114 h 119" name="T31"/>
                <a:gd fmla="*/ 0 w 112" name="T32"/>
                <a:gd fmla="*/ 114 h 119" name="T33"/>
                <a:gd fmla="*/ 2 w 112" name="T34"/>
                <a:gd fmla="*/ 118 h 119" name="T35"/>
                <a:gd fmla="*/ 5 w 112" name="T36"/>
                <a:gd fmla="*/ 119 h 119" name="T37"/>
                <a:gd fmla="*/ 108 w 112" name="T38"/>
                <a:gd fmla="*/ 119 h 119" name="T39"/>
                <a:gd fmla="*/ 108 w 112" name="T40"/>
                <a:gd fmla="*/ 119 h 119" name="T41"/>
                <a:gd fmla="*/ 111 w 112" name="T42"/>
                <a:gd fmla="*/ 118 h 119" name="T43"/>
                <a:gd fmla="*/ 112 w 112" name="T44"/>
                <a:gd fmla="*/ 114 h 119" name="T45"/>
                <a:gd fmla="*/ 112 w 112" name="T46"/>
                <a:gd fmla="*/ 24 h 119" name="T47"/>
                <a:gd fmla="*/ 112 w 112" name="T48"/>
                <a:gd fmla="*/ 24 h 119" name="T49"/>
                <a:gd fmla="*/ 111 w 112" name="T50"/>
                <a:gd fmla="*/ 20 h 119" name="T51"/>
                <a:gd fmla="*/ 108 w 112" name="T52"/>
                <a:gd fmla="*/ 20 h 119" name="T53"/>
                <a:gd fmla="*/ 108 w 112" name="T54"/>
                <a:gd fmla="*/ 20 h 119" name="T55"/>
                <a:gd fmla="*/ 104 w 112" name="T56"/>
                <a:gd fmla="*/ 110 h 119" name="T57"/>
                <a:gd fmla="*/ 10 w 112" name="T58"/>
                <a:gd fmla="*/ 110 h 119" name="T59"/>
                <a:gd fmla="*/ 10 w 112" name="T60"/>
                <a:gd fmla="*/ 43 h 119" name="T61"/>
                <a:gd fmla="*/ 104 w 112" name="T62"/>
                <a:gd fmla="*/ 43 h 119" name="T63"/>
                <a:gd fmla="*/ 104 w 112" name="T64"/>
                <a:gd fmla="*/ 110 h 119" name="T65"/>
                <a:gd fmla="*/ 104 w 112" name="T66"/>
                <a:gd fmla="*/ 37 h 119" name="T67"/>
                <a:gd fmla="*/ 10 w 112" name="T68"/>
                <a:gd fmla="*/ 37 h 119" name="T69"/>
                <a:gd fmla="*/ 10 w 112" name="T70"/>
                <a:gd fmla="*/ 29 h 119" name="T71"/>
                <a:gd fmla="*/ 104 w 112" name="T72"/>
                <a:gd fmla="*/ 29 h 119" name="T73"/>
                <a:gd fmla="*/ 104 w 112" name="T74"/>
                <a:gd fmla="*/ 37 h 11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9" w="112">
                  <a:moveTo>
                    <a:pt x="108" y="20"/>
                  </a:moveTo>
                  <a:lnTo>
                    <a:pt x="83" y="20"/>
                  </a:lnTo>
                  <a:lnTo>
                    <a:pt x="63" y="0"/>
                  </a:lnTo>
                  <a:lnTo>
                    <a:pt x="63" y="0"/>
                  </a:lnTo>
                  <a:lnTo>
                    <a:pt x="60" y="3"/>
                  </a:lnTo>
                  <a:lnTo>
                    <a:pt x="76" y="20"/>
                  </a:lnTo>
                  <a:lnTo>
                    <a:pt x="37" y="20"/>
                  </a:lnTo>
                  <a:lnTo>
                    <a:pt x="54" y="3"/>
                  </a:lnTo>
                  <a:lnTo>
                    <a:pt x="54" y="3"/>
                  </a:lnTo>
                  <a:lnTo>
                    <a:pt x="50" y="0"/>
                  </a:lnTo>
                  <a:lnTo>
                    <a:pt x="32" y="20"/>
                  </a:lnTo>
                  <a:lnTo>
                    <a:pt x="5" y="20"/>
                  </a:lnTo>
                  <a:lnTo>
                    <a:pt x="5" y="20"/>
                  </a:lnTo>
                  <a:lnTo>
                    <a:pt x="2" y="20"/>
                  </a:lnTo>
                  <a:lnTo>
                    <a:pt x="0" y="24"/>
                  </a:lnTo>
                  <a:lnTo>
                    <a:pt x="0" y="114"/>
                  </a:lnTo>
                  <a:lnTo>
                    <a:pt x="0" y="114"/>
                  </a:lnTo>
                  <a:lnTo>
                    <a:pt x="2" y="118"/>
                  </a:lnTo>
                  <a:lnTo>
                    <a:pt x="5" y="119"/>
                  </a:lnTo>
                  <a:lnTo>
                    <a:pt x="108" y="119"/>
                  </a:lnTo>
                  <a:lnTo>
                    <a:pt x="108" y="119"/>
                  </a:lnTo>
                  <a:lnTo>
                    <a:pt x="111" y="118"/>
                  </a:lnTo>
                  <a:lnTo>
                    <a:pt x="112" y="114"/>
                  </a:lnTo>
                  <a:lnTo>
                    <a:pt x="112" y="24"/>
                  </a:lnTo>
                  <a:lnTo>
                    <a:pt x="112" y="24"/>
                  </a:lnTo>
                  <a:lnTo>
                    <a:pt x="111" y="20"/>
                  </a:lnTo>
                  <a:lnTo>
                    <a:pt x="108" y="20"/>
                  </a:lnTo>
                  <a:lnTo>
                    <a:pt x="108" y="20"/>
                  </a:lnTo>
                  <a:close/>
                  <a:moveTo>
                    <a:pt x="104" y="110"/>
                  </a:moveTo>
                  <a:lnTo>
                    <a:pt x="10" y="110"/>
                  </a:lnTo>
                  <a:lnTo>
                    <a:pt x="10" y="43"/>
                  </a:lnTo>
                  <a:lnTo>
                    <a:pt x="104" y="43"/>
                  </a:lnTo>
                  <a:lnTo>
                    <a:pt x="104" y="110"/>
                  </a:lnTo>
                  <a:close/>
                  <a:moveTo>
                    <a:pt x="104" y="37"/>
                  </a:moveTo>
                  <a:lnTo>
                    <a:pt x="10" y="37"/>
                  </a:lnTo>
                  <a:lnTo>
                    <a:pt x="10" y="29"/>
                  </a:lnTo>
                  <a:lnTo>
                    <a:pt x="104" y="29"/>
                  </a:lnTo>
                  <a:lnTo>
                    <a:pt x="104" y="3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4" name="Freeform 461"/>
            <p:cNvSpPr/>
            <p:nvPr/>
          </p:nvSpPr>
          <p:spPr bwMode="auto">
            <a:xfrm>
              <a:off x="8836025" y="2517775"/>
              <a:ext cx="12700" cy="14288"/>
            </a:xfrm>
            <a:custGeom>
              <a:gdLst>
                <a:gd fmla="*/ 3 w 8" name="T0"/>
                <a:gd fmla="*/ 9 h 9" name="T1"/>
                <a:gd fmla="*/ 3 w 8" name="T2"/>
                <a:gd fmla="*/ 9 h 9" name="T3"/>
                <a:gd fmla="*/ 4 w 8" name="T4"/>
                <a:gd fmla="*/ 9 h 9" name="T5"/>
                <a:gd fmla="*/ 4 w 8" name="T6"/>
                <a:gd fmla="*/ 9 h 9" name="T7"/>
                <a:gd fmla="*/ 4 w 8" name="T8"/>
                <a:gd fmla="*/ 9 h 9" name="T9"/>
                <a:gd fmla="*/ 4 w 8" name="T10"/>
                <a:gd fmla="*/ 9 h 9" name="T11"/>
                <a:gd fmla="*/ 7 w 8" name="T12"/>
                <a:gd fmla="*/ 7 h 9" name="T13"/>
                <a:gd fmla="*/ 8 w 8" name="T14"/>
                <a:gd fmla="*/ 6 h 9" name="T15"/>
                <a:gd fmla="*/ 8 w 8" name="T16"/>
                <a:gd fmla="*/ 6 h 9" name="T17"/>
                <a:gd fmla="*/ 8 w 8" name="T18"/>
                <a:gd fmla="*/ 5 h 9" name="T19"/>
                <a:gd fmla="*/ 8 w 8" name="T20"/>
                <a:gd fmla="*/ 5 h 9" name="T21"/>
                <a:gd fmla="*/ 7 w 8" name="T22"/>
                <a:gd fmla="*/ 2 h 9" name="T23"/>
                <a:gd fmla="*/ 4 w 8" name="T24"/>
                <a:gd fmla="*/ 0 h 9" name="T25"/>
                <a:gd fmla="*/ 4 w 8" name="T26"/>
                <a:gd fmla="*/ 0 h 9" name="T27"/>
                <a:gd fmla="*/ 1 w 8" name="T28"/>
                <a:gd fmla="*/ 2 h 9" name="T29"/>
                <a:gd fmla="*/ 0 w 8" name="T30"/>
                <a:gd fmla="*/ 5 h 9" name="T31"/>
                <a:gd fmla="*/ 0 w 8" name="T32"/>
                <a:gd fmla="*/ 5 h 9" name="T33"/>
                <a:gd fmla="*/ 0 w 8" name="T34"/>
                <a:gd fmla="*/ 6 h 9" name="T35"/>
                <a:gd fmla="*/ 0 w 8" name="T36"/>
                <a:gd fmla="*/ 6 h 9" name="T37"/>
                <a:gd fmla="*/ 1 w 8" name="T38"/>
                <a:gd fmla="*/ 7 h 9" name="T39"/>
                <a:gd fmla="*/ 3 w 8" name="T40"/>
                <a:gd fmla="*/ 9 h 9" name="T41"/>
                <a:gd fmla="*/ 3 w 8" name="T42"/>
                <a:gd fmla="*/ 9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8">
                  <a:moveTo>
                    <a:pt x="3" y="9"/>
                  </a:moveTo>
                  <a:lnTo>
                    <a:pt x="3" y="9"/>
                  </a:lnTo>
                  <a:lnTo>
                    <a:pt x="4" y="9"/>
                  </a:lnTo>
                  <a:lnTo>
                    <a:pt x="4" y="9"/>
                  </a:lnTo>
                  <a:lnTo>
                    <a:pt x="4" y="9"/>
                  </a:lnTo>
                  <a:lnTo>
                    <a:pt x="4" y="9"/>
                  </a:lnTo>
                  <a:lnTo>
                    <a:pt x="7" y="7"/>
                  </a:lnTo>
                  <a:lnTo>
                    <a:pt x="8" y="6"/>
                  </a:lnTo>
                  <a:lnTo>
                    <a:pt x="8" y="6"/>
                  </a:lnTo>
                  <a:lnTo>
                    <a:pt x="8" y="5"/>
                  </a:lnTo>
                  <a:lnTo>
                    <a:pt x="8" y="5"/>
                  </a:lnTo>
                  <a:lnTo>
                    <a:pt x="7" y="2"/>
                  </a:lnTo>
                  <a:lnTo>
                    <a:pt x="4" y="0"/>
                  </a:lnTo>
                  <a:lnTo>
                    <a:pt x="4" y="0"/>
                  </a:lnTo>
                  <a:lnTo>
                    <a:pt x="1" y="2"/>
                  </a:lnTo>
                  <a:lnTo>
                    <a:pt x="0" y="5"/>
                  </a:lnTo>
                  <a:lnTo>
                    <a:pt x="0" y="5"/>
                  </a:lnTo>
                  <a:lnTo>
                    <a:pt x="0" y="6"/>
                  </a:lnTo>
                  <a:lnTo>
                    <a:pt x="0" y="6"/>
                  </a:lnTo>
                  <a:lnTo>
                    <a:pt x="1" y="7"/>
                  </a:lnTo>
                  <a:lnTo>
                    <a:pt x="3" y="9"/>
                  </a:lnTo>
                  <a:lnTo>
                    <a:pt x="3"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95" name="文本框 166"/>
          <p:cNvSpPr txBox="1"/>
          <p:nvPr/>
        </p:nvSpPr>
        <p:spPr bwMode="auto">
          <a:xfrm>
            <a:off x="1306463" y="1430115"/>
            <a:ext cx="703069" cy="457200"/>
          </a:xfrm>
          <a:prstGeom prst="rect">
            <a:avLst/>
          </a:prstGeom>
          <a:noFill/>
        </p:spPr>
        <p:txBody>
          <a:bodyPr wrap="square">
            <a:spAutoFit/>
          </a:bodyPr>
          <a:lstStyle/>
          <a:p>
            <a:pPr algn="ctr">
              <a:defRPr/>
            </a:pPr>
            <a:r>
              <a:rPr altLang="zh-CN" lang="en-US" smtClean="0" sz="2400">
                <a:solidFill>
                  <a:schemeClr val="bg1"/>
                </a:solidFill>
                <a:latin charset="0" pitchFamily="34" typeface="Impact"/>
                <a:ea charset="-122" panose="01010104010101010101" pitchFamily="2" typeface="时尚中黑简体"/>
              </a:rPr>
              <a:t>01</a:t>
            </a:r>
          </a:p>
        </p:txBody>
      </p:sp>
      <p:sp>
        <p:nvSpPr>
          <p:cNvPr id="96" name="文本框 166"/>
          <p:cNvSpPr txBox="1"/>
          <p:nvPr/>
        </p:nvSpPr>
        <p:spPr bwMode="auto">
          <a:xfrm>
            <a:off x="2784743" y="1430115"/>
            <a:ext cx="703069" cy="457200"/>
          </a:xfrm>
          <a:prstGeom prst="rect">
            <a:avLst/>
          </a:prstGeom>
          <a:noFill/>
        </p:spPr>
        <p:txBody>
          <a:bodyPr wrap="square">
            <a:spAutoFit/>
          </a:bodyPr>
          <a:lstStyle/>
          <a:p>
            <a:pPr algn="ctr">
              <a:defRPr/>
            </a:pPr>
            <a:r>
              <a:rPr altLang="zh-CN" lang="en-US" smtClean="0" sz="2400">
                <a:solidFill>
                  <a:schemeClr val="bg1"/>
                </a:solidFill>
                <a:latin charset="0" pitchFamily="34" typeface="Impact"/>
                <a:ea charset="-122" panose="01010104010101010101" pitchFamily="2" typeface="时尚中黑简体"/>
              </a:rPr>
              <a:t>02</a:t>
            </a:r>
          </a:p>
        </p:txBody>
      </p:sp>
      <p:sp>
        <p:nvSpPr>
          <p:cNvPr id="97" name="文本框 166"/>
          <p:cNvSpPr txBox="1"/>
          <p:nvPr/>
        </p:nvSpPr>
        <p:spPr bwMode="auto">
          <a:xfrm>
            <a:off x="4179203" y="1430115"/>
            <a:ext cx="703069" cy="457200"/>
          </a:xfrm>
          <a:prstGeom prst="rect">
            <a:avLst/>
          </a:prstGeom>
          <a:noFill/>
        </p:spPr>
        <p:txBody>
          <a:bodyPr wrap="square">
            <a:spAutoFit/>
          </a:bodyPr>
          <a:lstStyle/>
          <a:p>
            <a:pPr algn="ctr">
              <a:defRPr/>
            </a:pPr>
            <a:r>
              <a:rPr altLang="zh-CN" lang="en-US" smtClean="0" sz="2400">
                <a:solidFill>
                  <a:schemeClr val="bg1"/>
                </a:solidFill>
                <a:latin charset="0" pitchFamily="34" typeface="Impact"/>
                <a:ea charset="-122" panose="01010104010101010101" pitchFamily="2" typeface="时尚中黑简体"/>
              </a:rPr>
              <a:t>03</a:t>
            </a:r>
          </a:p>
        </p:txBody>
      </p:sp>
      <p:sp>
        <p:nvSpPr>
          <p:cNvPr id="98" name="文本框 166"/>
          <p:cNvSpPr txBox="1"/>
          <p:nvPr/>
        </p:nvSpPr>
        <p:spPr bwMode="auto">
          <a:xfrm>
            <a:off x="5657483" y="1430115"/>
            <a:ext cx="703069" cy="457200"/>
          </a:xfrm>
          <a:prstGeom prst="rect">
            <a:avLst/>
          </a:prstGeom>
          <a:noFill/>
        </p:spPr>
        <p:txBody>
          <a:bodyPr wrap="square">
            <a:spAutoFit/>
          </a:bodyPr>
          <a:lstStyle/>
          <a:p>
            <a:pPr algn="ctr">
              <a:defRPr/>
            </a:pPr>
            <a:r>
              <a:rPr altLang="zh-CN" lang="en-US" smtClean="0" sz="2400">
                <a:solidFill>
                  <a:schemeClr val="bg1"/>
                </a:solidFill>
                <a:latin charset="0" pitchFamily="34" typeface="Impact"/>
                <a:ea charset="-122" panose="01010104010101010101" pitchFamily="2" typeface="时尚中黑简体"/>
              </a:rPr>
              <a:t>04</a:t>
            </a:r>
          </a:p>
        </p:txBody>
      </p:sp>
      <p:sp>
        <p:nvSpPr>
          <p:cNvPr id="99" name="文本框 166"/>
          <p:cNvSpPr txBox="1"/>
          <p:nvPr/>
        </p:nvSpPr>
        <p:spPr bwMode="auto">
          <a:xfrm>
            <a:off x="7158623" y="1430115"/>
            <a:ext cx="703069" cy="457200"/>
          </a:xfrm>
          <a:prstGeom prst="rect">
            <a:avLst/>
          </a:prstGeom>
          <a:noFill/>
        </p:spPr>
        <p:txBody>
          <a:bodyPr wrap="square">
            <a:spAutoFit/>
          </a:bodyPr>
          <a:lstStyle/>
          <a:p>
            <a:pPr algn="ctr">
              <a:defRPr/>
            </a:pPr>
            <a:r>
              <a:rPr altLang="zh-CN" lang="en-US" smtClean="0" sz="2400">
                <a:solidFill>
                  <a:schemeClr val="bg1"/>
                </a:solidFill>
                <a:latin charset="0" pitchFamily="34" typeface="Impact"/>
                <a:ea charset="-122" panose="01010104010101010101" pitchFamily="2" typeface="时尚中黑简体"/>
              </a:rPr>
              <a:t>05</a:t>
            </a:r>
          </a:p>
        </p:txBody>
      </p:sp>
      <p:sp>
        <p:nvSpPr>
          <p:cNvPr id="100" name="TextBox 99"/>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31435937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1" presetSubtype="0">
                                  <p:stCondLst>
                                    <p:cond delay="0"/>
                                  </p:stCondLst>
                                  <p:childTnLst>
                                    <p:set>
                                      <p:cBhvr>
                                        <p:cTn dur="1" fill="hold" id="12">
                                          <p:stCondLst>
                                            <p:cond delay="0"/>
                                          </p:stCondLst>
                                        </p:cTn>
                                        <p:tgtEl>
                                          <p:spTgt spid="95"/>
                                        </p:tgtEl>
                                        <p:attrNameLst>
                                          <p:attrName>style.visibility</p:attrName>
                                        </p:attrNameLst>
                                      </p:cBhvr>
                                      <p:to>
                                        <p:strVal val="visible"/>
                                      </p:to>
                                    </p:set>
                                  </p:childTnLst>
                                </p:cTn>
                              </p:par>
                            </p:childTnLst>
                          </p:cTn>
                        </p:par>
                        <p:par>
                          <p:cTn fill="hold" id="13" nodeType="afterGroup">
                            <p:stCondLst>
                              <p:cond delay="501"/>
                            </p:stCondLst>
                            <p:childTnLst>
                              <p:par>
                                <p:cTn fill="hold" grpId="0" id="14" nodeType="afterEffect" presetClass="entr" presetID="22" presetSubtype="4">
                                  <p:stCondLst>
                                    <p:cond delay="0"/>
                                  </p:stCondLst>
                                  <p:childTnLst>
                                    <p:set>
                                      <p:cBhvr>
                                        <p:cTn dur="1" fill="hold" id="15">
                                          <p:stCondLst>
                                            <p:cond delay="0"/>
                                          </p:stCondLst>
                                        </p:cTn>
                                        <p:tgtEl>
                                          <p:spTgt spid="7"/>
                                        </p:tgtEl>
                                        <p:attrNameLst>
                                          <p:attrName>style.visibility</p:attrName>
                                        </p:attrNameLst>
                                      </p:cBhvr>
                                      <p:to>
                                        <p:strVal val="visible"/>
                                      </p:to>
                                    </p:set>
                                    <p:animEffect filter="wipe(down)" transition="in">
                                      <p:cBhvr>
                                        <p:cTn dur="300" id="16"/>
                                        <p:tgtEl>
                                          <p:spTgt spid="7"/>
                                        </p:tgtEl>
                                      </p:cBhvr>
                                    </p:animEffect>
                                  </p:childTnLst>
                                </p:cTn>
                              </p:par>
                            </p:childTnLst>
                          </p:cTn>
                        </p:par>
                        <p:par>
                          <p:cTn fill="hold" id="17" nodeType="afterGroup">
                            <p:stCondLst>
                              <p:cond delay="801"/>
                            </p:stCondLst>
                            <p:childTnLst>
                              <p:par>
                                <p:cTn fill="hold" grpId="0"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250" fill="hold" id="20"/>
                                        <p:tgtEl>
                                          <p:spTgt spid="8"/>
                                        </p:tgtEl>
                                        <p:attrNameLst>
                                          <p:attrName>ppt_w</p:attrName>
                                        </p:attrNameLst>
                                      </p:cBhvr>
                                      <p:tavLst>
                                        <p:tav tm="0">
                                          <p:val>
                                            <p:fltVal val="0"/>
                                          </p:val>
                                        </p:tav>
                                        <p:tav tm="100000">
                                          <p:val>
                                            <p:strVal val="#ppt_w"/>
                                          </p:val>
                                        </p:tav>
                                      </p:tavLst>
                                    </p:anim>
                                    <p:anim calcmode="lin" valueType="num">
                                      <p:cBhvr>
                                        <p:cTn dur="250" fill="hold" id="21"/>
                                        <p:tgtEl>
                                          <p:spTgt spid="8"/>
                                        </p:tgtEl>
                                        <p:attrNameLst>
                                          <p:attrName>ppt_h</p:attrName>
                                        </p:attrNameLst>
                                      </p:cBhvr>
                                      <p:tavLst>
                                        <p:tav tm="0">
                                          <p:val>
                                            <p:fltVal val="0"/>
                                          </p:val>
                                        </p:tav>
                                        <p:tav tm="100000">
                                          <p:val>
                                            <p:strVal val="#ppt_h"/>
                                          </p:val>
                                        </p:tav>
                                      </p:tavLst>
                                    </p:anim>
                                    <p:animEffect filter="fade" transition="in">
                                      <p:cBhvr>
                                        <p:cTn dur="250" id="22"/>
                                        <p:tgtEl>
                                          <p:spTgt spid="8"/>
                                        </p:tgtEl>
                                      </p:cBhvr>
                                    </p:animEffect>
                                  </p:childTnLst>
                                </p:cTn>
                              </p:par>
                            </p:childTnLst>
                          </p:cTn>
                        </p:par>
                        <p:par>
                          <p:cTn fill="hold" id="23" nodeType="afterGroup">
                            <p:stCondLst>
                              <p:cond delay="1051"/>
                            </p:stCondLst>
                            <p:childTnLst>
                              <p:par>
                                <p:cTn fill="hold" grpId="0" id="24" nodeType="afterEffect" presetClass="entr" presetID="10" presetSubtype="0">
                                  <p:stCondLst>
                                    <p:cond delay="0"/>
                                  </p:stCondLst>
                                  <p:childTnLst>
                                    <p:set>
                                      <p:cBhvr>
                                        <p:cTn dur="1" fill="hold" id="25">
                                          <p:stCondLst>
                                            <p:cond delay="0"/>
                                          </p:stCondLst>
                                        </p:cTn>
                                        <p:tgtEl>
                                          <p:spTgt spid="54"/>
                                        </p:tgtEl>
                                        <p:attrNameLst>
                                          <p:attrName>style.visibility</p:attrName>
                                        </p:attrNameLst>
                                      </p:cBhvr>
                                      <p:to>
                                        <p:strVal val="visible"/>
                                      </p:to>
                                    </p:set>
                                    <p:animEffect filter="fade" transition="in">
                                      <p:cBhvr>
                                        <p:cTn dur="500" id="26"/>
                                        <p:tgtEl>
                                          <p:spTgt spid="54"/>
                                        </p:tgtEl>
                                      </p:cBhvr>
                                    </p:animEffect>
                                  </p:childTnLst>
                                </p:cTn>
                              </p:par>
                            </p:childTnLst>
                          </p:cTn>
                        </p:par>
                        <p:par>
                          <p:cTn fill="hold" id="27" nodeType="afterGroup">
                            <p:stCondLst>
                              <p:cond delay="1551"/>
                            </p:stCondLst>
                            <p:childTnLst>
                              <p:par>
                                <p:cTn fill="hold" grpId="0" id="28" nodeType="afterEffect" presetClass="entr" presetID="16" presetSubtype="21">
                                  <p:stCondLst>
                                    <p:cond delay="0"/>
                                  </p:stCondLst>
                                  <p:childTnLst>
                                    <p:set>
                                      <p:cBhvr>
                                        <p:cTn dur="1" fill="hold" id="29">
                                          <p:stCondLst>
                                            <p:cond delay="0"/>
                                          </p:stCondLst>
                                        </p:cTn>
                                        <p:tgtEl>
                                          <p:spTgt spid="11"/>
                                        </p:tgtEl>
                                        <p:attrNameLst>
                                          <p:attrName>style.visibility</p:attrName>
                                        </p:attrNameLst>
                                      </p:cBhvr>
                                      <p:to>
                                        <p:strVal val="visible"/>
                                      </p:to>
                                    </p:set>
                                    <p:animEffect filter="barn(inVertical)" transition="in">
                                      <p:cBhvr>
                                        <p:cTn dur="300" id="30"/>
                                        <p:tgtEl>
                                          <p:spTgt spid="11"/>
                                        </p:tgtEl>
                                      </p:cBhvr>
                                    </p:animEffect>
                                  </p:childTnLst>
                                </p:cTn>
                              </p:par>
                            </p:childTnLst>
                          </p:cTn>
                        </p:par>
                        <p:par>
                          <p:cTn fill="hold" id="31" nodeType="afterGroup">
                            <p:stCondLst>
                              <p:cond delay="1851"/>
                            </p:stCondLst>
                            <p:childTnLst>
                              <p:par>
                                <p:cTn fill="hold" grpId="0" id="32" nodeType="afterEffect" presetClass="entr" presetID="10"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300" id="34"/>
                                        <p:tgtEl>
                                          <p:spTgt spid="10"/>
                                        </p:tgtEl>
                                      </p:cBhvr>
                                    </p:animEffect>
                                  </p:childTnLst>
                                </p:cTn>
                              </p:par>
                            </p:childTnLst>
                          </p:cTn>
                        </p:par>
                        <p:par>
                          <p:cTn fill="hold" id="35" nodeType="afterGroup">
                            <p:stCondLst>
                              <p:cond delay="2151"/>
                            </p:stCondLst>
                            <p:childTnLst>
                              <p:par>
                                <p:cTn fill="hold" id="36" nodeType="afterEffect" presetClass="entr" presetID="53" presetSubtype="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500" fill="hold" id="38"/>
                                        <p:tgtEl>
                                          <p:spTgt spid="16"/>
                                        </p:tgtEl>
                                        <p:attrNameLst>
                                          <p:attrName>ppt_w</p:attrName>
                                        </p:attrNameLst>
                                      </p:cBhvr>
                                      <p:tavLst>
                                        <p:tav tm="0">
                                          <p:val>
                                            <p:fltVal val="0"/>
                                          </p:val>
                                        </p:tav>
                                        <p:tav tm="100000">
                                          <p:val>
                                            <p:strVal val="#ppt_w"/>
                                          </p:val>
                                        </p:tav>
                                      </p:tavLst>
                                    </p:anim>
                                    <p:anim calcmode="lin" valueType="num">
                                      <p:cBhvr>
                                        <p:cTn dur="500" fill="hold" id="39"/>
                                        <p:tgtEl>
                                          <p:spTgt spid="16"/>
                                        </p:tgtEl>
                                        <p:attrNameLst>
                                          <p:attrName>ppt_h</p:attrName>
                                        </p:attrNameLst>
                                      </p:cBhvr>
                                      <p:tavLst>
                                        <p:tav tm="0">
                                          <p:val>
                                            <p:fltVal val="0"/>
                                          </p:val>
                                        </p:tav>
                                        <p:tav tm="100000">
                                          <p:val>
                                            <p:strVal val="#ppt_h"/>
                                          </p:val>
                                        </p:tav>
                                      </p:tavLst>
                                    </p:anim>
                                    <p:animEffect filter="fade" transition="in">
                                      <p:cBhvr>
                                        <p:cTn dur="500" id="40"/>
                                        <p:tgtEl>
                                          <p:spTgt spid="16"/>
                                        </p:tgtEl>
                                      </p:cBhvr>
                                    </p:animEffect>
                                  </p:childTnLst>
                                </p:cTn>
                              </p:par>
                            </p:childTnLst>
                          </p:cTn>
                        </p:par>
                        <p:par>
                          <p:cTn fill="hold" id="41" nodeType="afterGroup">
                            <p:stCondLst>
                              <p:cond delay="2651"/>
                            </p:stCondLst>
                            <p:childTnLst>
                              <p:par>
                                <p:cTn fill="hold" grpId="0" id="42" nodeType="afterEffect" presetClass="entr" presetID="1" presetSubtype="0">
                                  <p:stCondLst>
                                    <p:cond delay="0"/>
                                  </p:stCondLst>
                                  <p:childTnLst>
                                    <p:set>
                                      <p:cBhvr>
                                        <p:cTn dur="1" fill="hold" id="43">
                                          <p:stCondLst>
                                            <p:cond delay="0"/>
                                          </p:stCondLst>
                                        </p:cTn>
                                        <p:tgtEl>
                                          <p:spTgt spid="96"/>
                                        </p:tgtEl>
                                        <p:attrNameLst>
                                          <p:attrName>style.visibility</p:attrName>
                                        </p:attrNameLst>
                                      </p:cBhvr>
                                      <p:to>
                                        <p:strVal val="visible"/>
                                      </p:to>
                                    </p:set>
                                  </p:childTnLst>
                                </p:cTn>
                              </p:par>
                            </p:childTnLst>
                          </p:cTn>
                        </p:par>
                        <p:par>
                          <p:cTn fill="hold" id="44" nodeType="afterGroup">
                            <p:stCondLst>
                              <p:cond delay="2652"/>
                            </p:stCondLst>
                            <p:childTnLst>
                              <p:par>
                                <p:cTn fill="hold" grpId="0" id="45" nodeType="afterEffect" presetClass="entr" presetID="22" presetSubtype="4">
                                  <p:stCondLst>
                                    <p:cond delay="0"/>
                                  </p:stCondLst>
                                  <p:childTnLst>
                                    <p:set>
                                      <p:cBhvr>
                                        <p:cTn dur="1" fill="hold" id="46">
                                          <p:stCondLst>
                                            <p:cond delay="0"/>
                                          </p:stCondLst>
                                        </p:cTn>
                                        <p:tgtEl>
                                          <p:spTgt spid="15"/>
                                        </p:tgtEl>
                                        <p:attrNameLst>
                                          <p:attrName>style.visibility</p:attrName>
                                        </p:attrNameLst>
                                      </p:cBhvr>
                                      <p:to>
                                        <p:strVal val="visible"/>
                                      </p:to>
                                    </p:set>
                                    <p:animEffect filter="wipe(down)" transition="in">
                                      <p:cBhvr>
                                        <p:cTn dur="300" id="47"/>
                                        <p:tgtEl>
                                          <p:spTgt spid="15"/>
                                        </p:tgtEl>
                                      </p:cBhvr>
                                    </p:animEffect>
                                  </p:childTnLst>
                                </p:cTn>
                              </p:par>
                            </p:childTnLst>
                          </p:cTn>
                        </p:par>
                        <p:par>
                          <p:cTn fill="hold" id="48" nodeType="afterGroup">
                            <p:stCondLst>
                              <p:cond delay="2952"/>
                            </p:stCondLst>
                            <p:childTnLst>
                              <p:par>
                                <p:cTn fill="hold" grpId="0" id="49" nodeType="afterEffect" presetClass="entr" presetID="53" presetSubtype="0">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p:cTn dur="250" fill="hold" id="51"/>
                                        <p:tgtEl>
                                          <p:spTgt spid="17"/>
                                        </p:tgtEl>
                                        <p:attrNameLst>
                                          <p:attrName>ppt_w</p:attrName>
                                        </p:attrNameLst>
                                      </p:cBhvr>
                                      <p:tavLst>
                                        <p:tav tm="0">
                                          <p:val>
                                            <p:fltVal val="0"/>
                                          </p:val>
                                        </p:tav>
                                        <p:tav tm="100000">
                                          <p:val>
                                            <p:strVal val="#ppt_w"/>
                                          </p:val>
                                        </p:tav>
                                      </p:tavLst>
                                    </p:anim>
                                    <p:anim calcmode="lin" valueType="num">
                                      <p:cBhvr>
                                        <p:cTn dur="250" fill="hold" id="52"/>
                                        <p:tgtEl>
                                          <p:spTgt spid="17"/>
                                        </p:tgtEl>
                                        <p:attrNameLst>
                                          <p:attrName>ppt_h</p:attrName>
                                        </p:attrNameLst>
                                      </p:cBhvr>
                                      <p:tavLst>
                                        <p:tav tm="0">
                                          <p:val>
                                            <p:fltVal val="0"/>
                                          </p:val>
                                        </p:tav>
                                        <p:tav tm="100000">
                                          <p:val>
                                            <p:strVal val="#ppt_h"/>
                                          </p:val>
                                        </p:tav>
                                      </p:tavLst>
                                    </p:anim>
                                    <p:animEffect filter="fade" transition="in">
                                      <p:cBhvr>
                                        <p:cTn dur="250" id="53"/>
                                        <p:tgtEl>
                                          <p:spTgt spid="17"/>
                                        </p:tgtEl>
                                      </p:cBhvr>
                                    </p:animEffect>
                                  </p:childTnLst>
                                </p:cTn>
                              </p:par>
                            </p:childTnLst>
                          </p:cTn>
                        </p:par>
                        <p:par>
                          <p:cTn fill="hold" id="54" nodeType="afterGroup">
                            <p:stCondLst>
                              <p:cond delay="3202"/>
                            </p:stCondLst>
                            <p:childTnLst>
                              <p:par>
                                <p:cTn fill="hold" id="55" nodeType="afterEffect" presetClass="entr" presetID="10" presetSubtype="0">
                                  <p:stCondLst>
                                    <p:cond delay="0"/>
                                  </p:stCondLst>
                                  <p:childTnLst>
                                    <p:set>
                                      <p:cBhvr>
                                        <p:cTn dur="1" fill="hold" id="56">
                                          <p:stCondLst>
                                            <p:cond delay="0"/>
                                          </p:stCondLst>
                                        </p:cTn>
                                        <p:tgtEl>
                                          <p:spTgt spid="55"/>
                                        </p:tgtEl>
                                        <p:attrNameLst>
                                          <p:attrName>style.visibility</p:attrName>
                                        </p:attrNameLst>
                                      </p:cBhvr>
                                      <p:to>
                                        <p:strVal val="visible"/>
                                      </p:to>
                                    </p:set>
                                    <p:animEffect filter="fade" transition="in">
                                      <p:cBhvr>
                                        <p:cTn dur="500" id="57"/>
                                        <p:tgtEl>
                                          <p:spTgt spid="55"/>
                                        </p:tgtEl>
                                      </p:cBhvr>
                                    </p:animEffect>
                                  </p:childTnLst>
                                </p:cTn>
                              </p:par>
                            </p:childTnLst>
                          </p:cTn>
                        </p:par>
                        <p:par>
                          <p:cTn fill="hold" id="58" nodeType="afterGroup">
                            <p:stCondLst>
                              <p:cond delay="3702"/>
                            </p:stCondLst>
                            <p:childTnLst>
                              <p:par>
                                <p:cTn fill="hold" grpId="0" id="59" nodeType="afterEffect" presetClass="entr" presetID="16" presetSubtype="21">
                                  <p:stCondLst>
                                    <p:cond delay="0"/>
                                  </p:stCondLst>
                                  <p:childTnLst>
                                    <p:set>
                                      <p:cBhvr>
                                        <p:cTn dur="1" fill="hold" id="60">
                                          <p:stCondLst>
                                            <p:cond delay="0"/>
                                          </p:stCondLst>
                                        </p:cTn>
                                        <p:tgtEl>
                                          <p:spTgt spid="19"/>
                                        </p:tgtEl>
                                        <p:attrNameLst>
                                          <p:attrName>style.visibility</p:attrName>
                                        </p:attrNameLst>
                                      </p:cBhvr>
                                      <p:to>
                                        <p:strVal val="visible"/>
                                      </p:to>
                                    </p:set>
                                    <p:animEffect filter="barn(inVertical)" transition="in">
                                      <p:cBhvr>
                                        <p:cTn dur="300" id="61"/>
                                        <p:tgtEl>
                                          <p:spTgt spid="19"/>
                                        </p:tgtEl>
                                      </p:cBhvr>
                                    </p:animEffect>
                                  </p:childTnLst>
                                </p:cTn>
                              </p:par>
                            </p:childTnLst>
                          </p:cTn>
                        </p:par>
                        <p:par>
                          <p:cTn fill="hold" id="62" nodeType="afterGroup">
                            <p:stCondLst>
                              <p:cond delay="4002"/>
                            </p:stCondLst>
                            <p:childTnLst>
                              <p:par>
                                <p:cTn fill="hold" grpId="0" id="63" nodeType="afterEffect" presetClass="entr" presetID="10" presetSubtype="0">
                                  <p:stCondLst>
                                    <p:cond delay="0"/>
                                  </p:stCondLst>
                                  <p:childTnLst>
                                    <p:set>
                                      <p:cBhvr>
                                        <p:cTn dur="1" fill="hold" id="64">
                                          <p:stCondLst>
                                            <p:cond delay="0"/>
                                          </p:stCondLst>
                                        </p:cTn>
                                        <p:tgtEl>
                                          <p:spTgt spid="18"/>
                                        </p:tgtEl>
                                        <p:attrNameLst>
                                          <p:attrName>style.visibility</p:attrName>
                                        </p:attrNameLst>
                                      </p:cBhvr>
                                      <p:to>
                                        <p:strVal val="visible"/>
                                      </p:to>
                                    </p:set>
                                    <p:animEffect filter="fade" transition="in">
                                      <p:cBhvr>
                                        <p:cTn dur="300" id="65"/>
                                        <p:tgtEl>
                                          <p:spTgt spid="18"/>
                                        </p:tgtEl>
                                      </p:cBhvr>
                                    </p:animEffect>
                                  </p:childTnLst>
                                </p:cTn>
                              </p:par>
                            </p:childTnLst>
                          </p:cTn>
                        </p:par>
                        <p:par>
                          <p:cTn fill="hold" id="66" nodeType="afterGroup">
                            <p:stCondLst>
                              <p:cond delay="4302"/>
                            </p:stCondLst>
                            <p:childTnLst>
                              <p:par>
                                <p:cTn fill="hold" id="67" nodeType="afterEffect" presetClass="entr" presetID="53" presetSubtype="0">
                                  <p:stCondLst>
                                    <p:cond delay="0"/>
                                  </p:stCondLst>
                                  <p:childTnLst>
                                    <p:set>
                                      <p:cBhvr>
                                        <p:cTn dur="1" fill="hold" id="68">
                                          <p:stCondLst>
                                            <p:cond delay="0"/>
                                          </p:stCondLst>
                                        </p:cTn>
                                        <p:tgtEl>
                                          <p:spTgt spid="26"/>
                                        </p:tgtEl>
                                        <p:attrNameLst>
                                          <p:attrName>style.visibility</p:attrName>
                                        </p:attrNameLst>
                                      </p:cBhvr>
                                      <p:to>
                                        <p:strVal val="visible"/>
                                      </p:to>
                                    </p:set>
                                    <p:anim calcmode="lin" valueType="num">
                                      <p:cBhvr>
                                        <p:cTn dur="500" fill="hold" id="69"/>
                                        <p:tgtEl>
                                          <p:spTgt spid="26"/>
                                        </p:tgtEl>
                                        <p:attrNameLst>
                                          <p:attrName>ppt_w</p:attrName>
                                        </p:attrNameLst>
                                      </p:cBhvr>
                                      <p:tavLst>
                                        <p:tav tm="0">
                                          <p:val>
                                            <p:fltVal val="0"/>
                                          </p:val>
                                        </p:tav>
                                        <p:tav tm="100000">
                                          <p:val>
                                            <p:strVal val="#ppt_w"/>
                                          </p:val>
                                        </p:tav>
                                      </p:tavLst>
                                    </p:anim>
                                    <p:anim calcmode="lin" valueType="num">
                                      <p:cBhvr>
                                        <p:cTn dur="500" fill="hold" id="70"/>
                                        <p:tgtEl>
                                          <p:spTgt spid="26"/>
                                        </p:tgtEl>
                                        <p:attrNameLst>
                                          <p:attrName>ppt_h</p:attrName>
                                        </p:attrNameLst>
                                      </p:cBhvr>
                                      <p:tavLst>
                                        <p:tav tm="0">
                                          <p:val>
                                            <p:fltVal val="0"/>
                                          </p:val>
                                        </p:tav>
                                        <p:tav tm="100000">
                                          <p:val>
                                            <p:strVal val="#ppt_h"/>
                                          </p:val>
                                        </p:tav>
                                      </p:tavLst>
                                    </p:anim>
                                    <p:animEffect filter="fade" transition="in">
                                      <p:cBhvr>
                                        <p:cTn dur="500" id="71"/>
                                        <p:tgtEl>
                                          <p:spTgt spid="26"/>
                                        </p:tgtEl>
                                      </p:cBhvr>
                                    </p:animEffect>
                                  </p:childTnLst>
                                </p:cTn>
                              </p:par>
                            </p:childTnLst>
                          </p:cTn>
                        </p:par>
                        <p:par>
                          <p:cTn fill="hold" id="72" nodeType="afterGroup">
                            <p:stCondLst>
                              <p:cond delay="4802"/>
                            </p:stCondLst>
                            <p:childTnLst>
                              <p:par>
                                <p:cTn fill="hold" grpId="0" id="73" nodeType="afterEffect" presetClass="entr" presetID="1" presetSubtype="0">
                                  <p:stCondLst>
                                    <p:cond delay="0"/>
                                  </p:stCondLst>
                                  <p:childTnLst>
                                    <p:set>
                                      <p:cBhvr>
                                        <p:cTn dur="1" fill="hold" id="74">
                                          <p:stCondLst>
                                            <p:cond delay="0"/>
                                          </p:stCondLst>
                                        </p:cTn>
                                        <p:tgtEl>
                                          <p:spTgt spid="97"/>
                                        </p:tgtEl>
                                        <p:attrNameLst>
                                          <p:attrName>style.visibility</p:attrName>
                                        </p:attrNameLst>
                                      </p:cBhvr>
                                      <p:to>
                                        <p:strVal val="visible"/>
                                      </p:to>
                                    </p:set>
                                  </p:childTnLst>
                                </p:cTn>
                              </p:par>
                            </p:childTnLst>
                          </p:cTn>
                        </p:par>
                        <p:par>
                          <p:cTn fill="hold" id="75" nodeType="afterGroup">
                            <p:stCondLst>
                              <p:cond delay="4803"/>
                            </p:stCondLst>
                            <p:childTnLst>
                              <p:par>
                                <p:cTn fill="hold" grpId="0" id="76" nodeType="afterEffect" presetClass="entr" presetID="22" presetSubtype="4">
                                  <p:stCondLst>
                                    <p:cond delay="0"/>
                                  </p:stCondLst>
                                  <p:childTnLst>
                                    <p:set>
                                      <p:cBhvr>
                                        <p:cTn dur="1" fill="hold" id="77">
                                          <p:stCondLst>
                                            <p:cond delay="0"/>
                                          </p:stCondLst>
                                        </p:cTn>
                                        <p:tgtEl>
                                          <p:spTgt spid="25"/>
                                        </p:tgtEl>
                                        <p:attrNameLst>
                                          <p:attrName>style.visibility</p:attrName>
                                        </p:attrNameLst>
                                      </p:cBhvr>
                                      <p:to>
                                        <p:strVal val="visible"/>
                                      </p:to>
                                    </p:set>
                                    <p:animEffect filter="wipe(down)" transition="in">
                                      <p:cBhvr>
                                        <p:cTn dur="300" id="78"/>
                                        <p:tgtEl>
                                          <p:spTgt spid="25"/>
                                        </p:tgtEl>
                                      </p:cBhvr>
                                    </p:animEffect>
                                  </p:childTnLst>
                                </p:cTn>
                              </p:par>
                            </p:childTnLst>
                          </p:cTn>
                        </p:par>
                        <p:par>
                          <p:cTn fill="hold" id="79" nodeType="afterGroup">
                            <p:stCondLst>
                              <p:cond delay="5103"/>
                            </p:stCondLst>
                            <p:childTnLst>
                              <p:par>
                                <p:cTn fill="hold" grpId="0" id="80" nodeType="afterEffect" presetClass="entr" presetID="53" presetSubtype="0">
                                  <p:stCondLst>
                                    <p:cond delay="0"/>
                                  </p:stCondLst>
                                  <p:childTnLst>
                                    <p:set>
                                      <p:cBhvr>
                                        <p:cTn dur="1" fill="hold" id="81">
                                          <p:stCondLst>
                                            <p:cond delay="0"/>
                                          </p:stCondLst>
                                        </p:cTn>
                                        <p:tgtEl>
                                          <p:spTgt spid="27"/>
                                        </p:tgtEl>
                                        <p:attrNameLst>
                                          <p:attrName>style.visibility</p:attrName>
                                        </p:attrNameLst>
                                      </p:cBhvr>
                                      <p:to>
                                        <p:strVal val="visible"/>
                                      </p:to>
                                    </p:set>
                                    <p:anim calcmode="lin" valueType="num">
                                      <p:cBhvr>
                                        <p:cTn dur="250" fill="hold" id="82"/>
                                        <p:tgtEl>
                                          <p:spTgt spid="27"/>
                                        </p:tgtEl>
                                        <p:attrNameLst>
                                          <p:attrName>ppt_w</p:attrName>
                                        </p:attrNameLst>
                                      </p:cBhvr>
                                      <p:tavLst>
                                        <p:tav tm="0">
                                          <p:val>
                                            <p:fltVal val="0"/>
                                          </p:val>
                                        </p:tav>
                                        <p:tav tm="100000">
                                          <p:val>
                                            <p:strVal val="#ppt_w"/>
                                          </p:val>
                                        </p:tav>
                                      </p:tavLst>
                                    </p:anim>
                                    <p:anim calcmode="lin" valueType="num">
                                      <p:cBhvr>
                                        <p:cTn dur="250" fill="hold" id="83"/>
                                        <p:tgtEl>
                                          <p:spTgt spid="27"/>
                                        </p:tgtEl>
                                        <p:attrNameLst>
                                          <p:attrName>ppt_h</p:attrName>
                                        </p:attrNameLst>
                                      </p:cBhvr>
                                      <p:tavLst>
                                        <p:tav tm="0">
                                          <p:val>
                                            <p:fltVal val="0"/>
                                          </p:val>
                                        </p:tav>
                                        <p:tav tm="100000">
                                          <p:val>
                                            <p:strVal val="#ppt_h"/>
                                          </p:val>
                                        </p:tav>
                                      </p:tavLst>
                                    </p:anim>
                                    <p:animEffect filter="fade" transition="in">
                                      <p:cBhvr>
                                        <p:cTn dur="250" id="84"/>
                                        <p:tgtEl>
                                          <p:spTgt spid="27"/>
                                        </p:tgtEl>
                                      </p:cBhvr>
                                    </p:animEffect>
                                  </p:childTnLst>
                                </p:cTn>
                              </p:par>
                            </p:childTnLst>
                          </p:cTn>
                        </p:par>
                        <p:par>
                          <p:cTn fill="hold" id="85" nodeType="afterGroup">
                            <p:stCondLst>
                              <p:cond delay="5353"/>
                            </p:stCondLst>
                            <p:childTnLst>
                              <p:par>
                                <p:cTn fill="hold" id="86" nodeType="afterEffect" presetClass="entr" presetID="10" presetSubtype="0">
                                  <p:stCondLst>
                                    <p:cond delay="0"/>
                                  </p:stCondLst>
                                  <p:childTnLst>
                                    <p:set>
                                      <p:cBhvr>
                                        <p:cTn dur="1" fill="hold" id="87">
                                          <p:stCondLst>
                                            <p:cond delay="0"/>
                                          </p:stCondLst>
                                        </p:cTn>
                                        <p:tgtEl>
                                          <p:spTgt spid="62"/>
                                        </p:tgtEl>
                                        <p:attrNameLst>
                                          <p:attrName>style.visibility</p:attrName>
                                        </p:attrNameLst>
                                      </p:cBhvr>
                                      <p:to>
                                        <p:strVal val="visible"/>
                                      </p:to>
                                    </p:set>
                                    <p:animEffect filter="fade" transition="in">
                                      <p:cBhvr>
                                        <p:cTn dur="500" id="88"/>
                                        <p:tgtEl>
                                          <p:spTgt spid="62"/>
                                        </p:tgtEl>
                                      </p:cBhvr>
                                    </p:animEffect>
                                  </p:childTnLst>
                                </p:cTn>
                              </p:par>
                            </p:childTnLst>
                          </p:cTn>
                        </p:par>
                        <p:par>
                          <p:cTn fill="hold" id="89" nodeType="afterGroup">
                            <p:stCondLst>
                              <p:cond delay="5853"/>
                            </p:stCondLst>
                            <p:childTnLst>
                              <p:par>
                                <p:cTn fill="hold" grpId="0" id="90" nodeType="afterEffect" presetClass="entr" presetID="16" presetSubtype="21">
                                  <p:stCondLst>
                                    <p:cond delay="0"/>
                                  </p:stCondLst>
                                  <p:childTnLst>
                                    <p:set>
                                      <p:cBhvr>
                                        <p:cTn dur="1" fill="hold" id="91">
                                          <p:stCondLst>
                                            <p:cond delay="0"/>
                                          </p:stCondLst>
                                        </p:cTn>
                                        <p:tgtEl>
                                          <p:spTgt spid="29"/>
                                        </p:tgtEl>
                                        <p:attrNameLst>
                                          <p:attrName>style.visibility</p:attrName>
                                        </p:attrNameLst>
                                      </p:cBhvr>
                                      <p:to>
                                        <p:strVal val="visible"/>
                                      </p:to>
                                    </p:set>
                                    <p:animEffect filter="barn(inVertical)" transition="in">
                                      <p:cBhvr>
                                        <p:cTn dur="300" id="92"/>
                                        <p:tgtEl>
                                          <p:spTgt spid="29"/>
                                        </p:tgtEl>
                                      </p:cBhvr>
                                    </p:animEffect>
                                  </p:childTnLst>
                                </p:cTn>
                              </p:par>
                            </p:childTnLst>
                          </p:cTn>
                        </p:par>
                        <p:par>
                          <p:cTn fill="hold" id="93" nodeType="afterGroup">
                            <p:stCondLst>
                              <p:cond delay="6153"/>
                            </p:stCondLst>
                            <p:childTnLst>
                              <p:par>
                                <p:cTn fill="hold" grpId="0" id="94" nodeType="afterEffect" presetClass="entr" presetID="10" presetSubtype="0">
                                  <p:stCondLst>
                                    <p:cond delay="0"/>
                                  </p:stCondLst>
                                  <p:childTnLst>
                                    <p:set>
                                      <p:cBhvr>
                                        <p:cTn dur="1" fill="hold" id="95">
                                          <p:stCondLst>
                                            <p:cond delay="0"/>
                                          </p:stCondLst>
                                        </p:cTn>
                                        <p:tgtEl>
                                          <p:spTgt spid="28"/>
                                        </p:tgtEl>
                                        <p:attrNameLst>
                                          <p:attrName>style.visibility</p:attrName>
                                        </p:attrNameLst>
                                      </p:cBhvr>
                                      <p:to>
                                        <p:strVal val="visible"/>
                                      </p:to>
                                    </p:set>
                                    <p:animEffect filter="fade" transition="in">
                                      <p:cBhvr>
                                        <p:cTn dur="300" id="96"/>
                                        <p:tgtEl>
                                          <p:spTgt spid="28"/>
                                        </p:tgtEl>
                                      </p:cBhvr>
                                    </p:animEffect>
                                  </p:childTnLst>
                                </p:cTn>
                              </p:par>
                            </p:childTnLst>
                          </p:cTn>
                        </p:par>
                        <p:par>
                          <p:cTn fill="hold" id="97" nodeType="afterGroup">
                            <p:stCondLst>
                              <p:cond delay="6453"/>
                            </p:stCondLst>
                            <p:childTnLst>
                              <p:par>
                                <p:cTn fill="hold" id="98" nodeType="afterEffect" presetClass="entr" presetID="53" presetSubtype="0">
                                  <p:stCondLst>
                                    <p:cond delay="0"/>
                                  </p:stCondLst>
                                  <p:childTnLst>
                                    <p:set>
                                      <p:cBhvr>
                                        <p:cTn dur="1" fill="hold" id="99">
                                          <p:stCondLst>
                                            <p:cond delay="0"/>
                                          </p:stCondLst>
                                        </p:cTn>
                                        <p:tgtEl>
                                          <p:spTgt spid="36"/>
                                        </p:tgtEl>
                                        <p:attrNameLst>
                                          <p:attrName>style.visibility</p:attrName>
                                        </p:attrNameLst>
                                      </p:cBhvr>
                                      <p:to>
                                        <p:strVal val="visible"/>
                                      </p:to>
                                    </p:set>
                                    <p:anim calcmode="lin" valueType="num">
                                      <p:cBhvr>
                                        <p:cTn dur="500" fill="hold" id="100"/>
                                        <p:tgtEl>
                                          <p:spTgt spid="36"/>
                                        </p:tgtEl>
                                        <p:attrNameLst>
                                          <p:attrName>ppt_w</p:attrName>
                                        </p:attrNameLst>
                                      </p:cBhvr>
                                      <p:tavLst>
                                        <p:tav tm="0">
                                          <p:val>
                                            <p:fltVal val="0"/>
                                          </p:val>
                                        </p:tav>
                                        <p:tav tm="100000">
                                          <p:val>
                                            <p:strVal val="#ppt_w"/>
                                          </p:val>
                                        </p:tav>
                                      </p:tavLst>
                                    </p:anim>
                                    <p:anim calcmode="lin" valueType="num">
                                      <p:cBhvr>
                                        <p:cTn dur="500" fill="hold" id="101"/>
                                        <p:tgtEl>
                                          <p:spTgt spid="36"/>
                                        </p:tgtEl>
                                        <p:attrNameLst>
                                          <p:attrName>ppt_h</p:attrName>
                                        </p:attrNameLst>
                                      </p:cBhvr>
                                      <p:tavLst>
                                        <p:tav tm="0">
                                          <p:val>
                                            <p:fltVal val="0"/>
                                          </p:val>
                                        </p:tav>
                                        <p:tav tm="100000">
                                          <p:val>
                                            <p:strVal val="#ppt_h"/>
                                          </p:val>
                                        </p:tav>
                                      </p:tavLst>
                                    </p:anim>
                                    <p:animEffect filter="fade" transition="in">
                                      <p:cBhvr>
                                        <p:cTn dur="500" id="102"/>
                                        <p:tgtEl>
                                          <p:spTgt spid="36"/>
                                        </p:tgtEl>
                                      </p:cBhvr>
                                    </p:animEffect>
                                  </p:childTnLst>
                                </p:cTn>
                              </p:par>
                            </p:childTnLst>
                          </p:cTn>
                        </p:par>
                        <p:par>
                          <p:cTn fill="hold" id="103" nodeType="afterGroup">
                            <p:stCondLst>
                              <p:cond delay="6953"/>
                            </p:stCondLst>
                            <p:childTnLst>
                              <p:par>
                                <p:cTn fill="hold" grpId="0" id="104" nodeType="afterEffect" presetClass="entr" presetID="1" presetSubtype="0">
                                  <p:stCondLst>
                                    <p:cond delay="0"/>
                                  </p:stCondLst>
                                  <p:childTnLst>
                                    <p:set>
                                      <p:cBhvr>
                                        <p:cTn dur="1" fill="hold" id="105">
                                          <p:stCondLst>
                                            <p:cond delay="0"/>
                                          </p:stCondLst>
                                        </p:cTn>
                                        <p:tgtEl>
                                          <p:spTgt spid="98"/>
                                        </p:tgtEl>
                                        <p:attrNameLst>
                                          <p:attrName>style.visibility</p:attrName>
                                        </p:attrNameLst>
                                      </p:cBhvr>
                                      <p:to>
                                        <p:strVal val="visible"/>
                                      </p:to>
                                    </p:set>
                                  </p:childTnLst>
                                </p:cTn>
                              </p:par>
                            </p:childTnLst>
                          </p:cTn>
                        </p:par>
                        <p:par>
                          <p:cTn fill="hold" id="106" nodeType="afterGroup">
                            <p:stCondLst>
                              <p:cond delay="6954"/>
                            </p:stCondLst>
                            <p:childTnLst>
                              <p:par>
                                <p:cTn fill="hold" grpId="0" id="107" nodeType="afterEffect" presetClass="entr" presetID="22" presetSubtype="4">
                                  <p:stCondLst>
                                    <p:cond delay="0"/>
                                  </p:stCondLst>
                                  <p:childTnLst>
                                    <p:set>
                                      <p:cBhvr>
                                        <p:cTn dur="1" fill="hold" id="108">
                                          <p:stCondLst>
                                            <p:cond delay="0"/>
                                          </p:stCondLst>
                                        </p:cTn>
                                        <p:tgtEl>
                                          <p:spTgt spid="35"/>
                                        </p:tgtEl>
                                        <p:attrNameLst>
                                          <p:attrName>style.visibility</p:attrName>
                                        </p:attrNameLst>
                                      </p:cBhvr>
                                      <p:to>
                                        <p:strVal val="visible"/>
                                      </p:to>
                                    </p:set>
                                    <p:animEffect filter="wipe(down)" transition="in">
                                      <p:cBhvr>
                                        <p:cTn dur="300" id="109"/>
                                        <p:tgtEl>
                                          <p:spTgt spid="35"/>
                                        </p:tgtEl>
                                      </p:cBhvr>
                                    </p:animEffect>
                                  </p:childTnLst>
                                </p:cTn>
                              </p:par>
                            </p:childTnLst>
                          </p:cTn>
                        </p:par>
                        <p:par>
                          <p:cTn fill="hold" id="110" nodeType="afterGroup">
                            <p:stCondLst>
                              <p:cond delay="7254"/>
                            </p:stCondLst>
                            <p:childTnLst>
                              <p:par>
                                <p:cTn fill="hold" grpId="0" id="111" nodeType="afterEffect" presetClass="entr" presetID="53" presetSubtype="0">
                                  <p:stCondLst>
                                    <p:cond delay="0"/>
                                  </p:stCondLst>
                                  <p:childTnLst>
                                    <p:set>
                                      <p:cBhvr>
                                        <p:cTn dur="1" fill="hold" id="112">
                                          <p:stCondLst>
                                            <p:cond delay="0"/>
                                          </p:stCondLst>
                                        </p:cTn>
                                        <p:tgtEl>
                                          <p:spTgt spid="37"/>
                                        </p:tgtEl>
                                        <p:attrNameLst>
                                          <p:attrName>style.visibility</p:attrName>
                                        </p:attrNameLst>
                                      </p:cBhvr>
                                      <p:to>
                                        <p:strVal val="visible"/>
                                      </p:to>
                                    </p:set>
                                    <p:anim calcmode="lin" valueType="num">
                                      <p:cBhvr>
                                        <p:cTn dur="250" fill="hold" id="113"/>
                                        <p:tgtEl>
                                          <p:spTgt spid="37"/>
                                        </p:tgtEl>
                                        <p:attrNameLst>
                                          <p:attrName>ppt_w</p:attrName>
                                        </p:attrNameLst>
                                      </p:cBhvr>
                                      <p:tavLst>
                                        <p:tav tm="0">
                                          <p:val>
                                            <p:fltVal val="0"/>
                                          </p:val>
                                        </p:tav>
                                        <p:tav tm="100000">
                                          <p:val>
                                            <p:strVal val="#ppt_w"/>
                                          </p:val>
                                        </p:tav>
                                      </p:tavLst>
                                    </p:anim>
                                    <p:anim calcmode="lin" valueType="num">
                                      <p:cBhvr>
                                        <p:cTn dur="250" fill="hold" id="114"/>
                                        <p:tgtEl>
                                          <p:spTgt spid="37"/>
                                        </p:tgtEl>
                                        <p:attrNameLst>
                                          <p:attrName>ppt_h</p:attrName>
                                        </p:attrNameLst>
                                      </p:cBhvr>
                                      <p:tavLst>
                                        <p:tav tm="0">
                                          <p:val>
                                            <p:fltVal val="0"/>
                                          </p:val>
                                        </p:tav>
                                        <p:tav tm="100000">
                                          <p:val>
                                            <p:strVal val="#ppt_h"/>
                                          </p:val>
                                        </p:tav>
                                      </p:tavLst>
                                    </p:anim>
                                    <p:animEffect filter="fade" transition="in">
                                      <p:cBhvr>
                                        <p:cTn dur="250" id="115"/>
                                        <p:tgtEl>
                                          <p:spTgt spid="37"/>
                                        </p:tgtEl>
                                      </p:cBhvr>
                                    </p:animEffect>
                                  </p:childTnLst>
                                </p:cTn>
                              </p:par>
                            </p:childTnLst>
                          </p:cTn>
                        </p:par>
                        <p:par>
                          <p:cTn fill="hold" id="116" nodeType="afterGroup">
                            <p:stCondLst>
                              <p:cond delay="7504"/>
                            </p:stCondLst>
                            <p:childTnLst>
                              <p:par>
                                <p:cTn fill="hold" id="117" nodeType="afterEffect" presetClass="entr" presetID="10" presetSubtype="0">
                                  <p:stCondLst>
                                    <p:cond delay="0"/>
                                  </p:stCondLst>
                                  <p:childTnLst>
                                    <p:set>
                                      <p:cBhvr>
                                        <p:cTn dur="1" fill="hold" id="118">
                                          <p:stCondLst>
                                            <p:cond delay="0"/>
                                          </p:stCondLst>
                                        </p:cTn>
                                        <p:tgtEl>
                                          <p:spTgt spid="68"/>
                                        </p:tgtEl>
                                        <p:attrNameLst>
                                          <p:attrName>style.visibility</p:attrName>
                                        </p:attrNameLst>
                                      </p:cBhvr>
                                      <p:to>
                                        <p:strVal val="visible"/>
                                      </p:to>
                                    </p:set>
                                    <p:animEffect filter="fade" transition="in">
                                      <p:cBhvr>
                                        <p:cTn dur="500" id="119"/>
                                        <p:tgtEl>
                                          <p:spTgt spid="68"/>
                                        </p:tgtEl>
                                      </p:cBhvr>
                                    </p:animEffect>
                                  </p:childTnLst>
                                </p:cTn>
                              </p:par>
                            </p:childTnLst>
                          </p:cTn>
                        </p:par>
                        <p:par>
                          <p:cTn fill="hold" id="120" nodeType="afterGroup">
                            <p:stCondLst>
                              <p:cond delay="8004"/>
                            </p:stCondLst>
                            <p:childTnLst>
                              <p:par>
                                <p:cTn fill="hold" grpId="0" id="121" nodeType="afterEffect" presetClass="entr" presetID="16" presetSubtype="21">
                                  <p:stCondLst>
                                    <p:cond delay="0"/>
                                  </p:stCondLst>
                                  <p:childTnLst>
                                    <p:set>
                                      <p:cBhvr>
                                        <p:cTn dur="1" fill="hold" id="122">
                                          <p:stCondLst>
                                            <p:cond delay="0"/>
                                          </p:stCondLst>
                                        </p:cTn>
                                        <p:tgtEl>
                                          <p:spTgt spid="39"/>
                                        </p:tgtEl>
                                        <p:attrNameLst>
                                          <p:attrName>style.visibility</p:attrName>
                                        </p:attrNameLst>
                                      </p:cBhvr>
                                      <p:to>
                                        <p:strVal val="visible"/>
                                      </p:to>
                                    </p:set>
                                    <p:animEffect filter="barn(inVertical)" transition="in">
                                      <p:cBhvr>
                                        <p:cTn dur="300" id="123"/>
                                        <p:tgtEl>
                                          <p:spTgt spid="39"/>
                                        </p:tgtEl>
                                      </p:cBhvr>
                                    </p:animEffect>
                                  </p:childTnLst>
                                </p:cTn>
                              </p:par>
                            </p:childTnLst>
                          </p:cTn>
                        </p:par>
                        <p:par>
                          <p:cTn fill="hold" id="124" nodeType="afterGroup">
                            <p:stCondLst>
                              <p:cond delay="8304"/>
                            </p:stCondLst>
                            <p:childTnLst>
                              <p:par>
                                <p:cTn fill="hold" grpId="0" id="125" nodeType="afterEffect" presetClass="entr" presetID="10" presetSubtype="0">
                                  <p:stCondLst>
                                    <p:cond delay="0"/>
                                  </p:stCondLst>
                                  <p:childTnLst>
                                    <p:set>
                                      <p:cBhvr>
                                        <p:cTn dur="1" fill="hold" id="126">
                                          <p:stCondLst>
                                            <p:cond delay="0"/>
                                          </p:stCondLst>
                                        </p:cTn>
                                        <p:tgtEl>
                                          <p:spTgt spid="38"/>
                                        </p:tgtEl>
                                        <p:attrNameLst>
                                          <p:attrName>style.visibility</p:attrName>
                                        </p:attrNameLst>
                                      </p:cBhvr>
                                      <p:to>
                                        <p:strVal val="visible"/>
                                      </p:to>
                                    </p:set>
                                    <p:animEffect filter="fade" transition="in">
                                      <p:cBhvr>
                                        <p:cTn dur="300" id="127"/>
                                        <p:tgtEl>
                                          <p:spTgt spid="38"/>
                                        </p:tgtEl>
                                      </p:cBhvr>
                                    </p:animEffect>
                                  </p:childTnLst>
                                </p:cTn>
                              </p:par>
                            </p:childTnLst>
                          </p:cTn>
                        </p:par>
                        <p:par>
                          <p:cTn fill="hold" id="128" nodeType="afterGroup">
                            <p:stCondLst>
                              <p:cond delay="8604"/>
                            </p:stCondLst>
                            <p:childTnLst>
                              <p:par>
                                <p:cTn fill="hold" id="129" nodeType="afterEffect" presetClass="entr" presetID="53" presetSubtype="0">
                                  <p:stCondLst>
                                    <p:cond delay="0"/>
                                  </p:stCondLst>
                                  <p:childTnLst>
                                    <p:set>
                                      <p:cBhvr>
                                        <p:cTn dur="1" fill="hold" id="130">
                                          <p:stCondLst>
                                            <p:cond delay="0"/>
                                          </p:stCondLst>
                                        </p:cTn>
                                        <p:tgtEl>
                                          <p:spTgt spid="46"/>
                                        </p:tgtEl>
                                        <p:attrNameLst>
                                          <p:attrName>style.visibility</p:attrName>
                                        </p:attrNameLst>
                                      </p:cBhvr>
                                      <p:to>
                                        <p:strVal val="visible"/>
                                      </p:to>
                                    </p:set>
                                    <p:anim calcmode="lin" valueType="num">
                                      <p:cBhvr>
                                        <p:cTn dur="500" fill="hold" id="131"/>
                                        <p:tgtEl>
                                          <p:spTgt spid="46"/>
                                        </p:tgtEl>
                                        <p:attrNameLst>
                                          <p:attrName>ppt_w</p:attrName>
                                        </p:attrNameLst>
                                      </p:cBhvr>
                                      <p:tavLst>
                                        <p:tav tm="0">
                                          <p:val>
                                            <p:fltVal val="0"/>
                                          </p:val>
                                        </p:tav>
                                        <p:tav tm="100000">
                                          <p:val>
                                            <p:strVal val="#ppt_w"/>
                                          </p:val>
                                        </p:tav>
                                      </p:tavLst>
                                    </p:anim>
                                    <p:anim calcmode="lin" valueType="num">
                                      <p:cBhvr>
                                        <p:cTn dur="500" fill="hold" id="132"/>
                                        <p:tgtEl>
                                          <p:spTgt spid="46"/>
                                        </p:tgtEl>
                                        <p:attrNameLst>
                                          <p:attrName>ppt_h</p:attrName>
                                        </p:attrNameLst>
                                      </p:cBhvr>
                                      <p:tavLst>
                                        <p:tav tm="0">
                                          <p:val>
                                            <p:fltVal val="0"/>
                                          </p:val>
                                        </p:tav>
                                        <p:tav tm="100000">
                                          <p:val>
                                            <p:strVal val="#ppt_h"/>
                                          </p:val>
                                        </p:tav>
                                      </p:tavLst>
                                    </p:anim>
                                    <p:animEffect filter="fade" transition="in">
                                      <p:cBhvr>
                                        <p:cTn dur="500" id="133"/>
                                        <p:tgtEl>
                                          <p:spTgt spid="46"/>
                                        </p:tgtEl>
                                      </p:cBhvr>
                                    </p:animEffect>
                                  </p:childTnLst>
                                </p:cTn>
                              </p:par>
                            </p:childTnLst>
                          </p:cTn>
                        </p:par>
                        <p:par>
                          <p:cTn fill="hold" id="134" nodeType="afterGroup">
                            <p:stCondLst>
                              <p:cond delay="9104"/>
                            </p:stCondLst>
                            <p:childTnLst>
                              <p:par>
                                <p:cTn fill="hold" grpId="0" id="135" nodeType="afterEffect" presetClass="entr" presetID="1" presetSubtype="0">
                                  <p:stCondLst>
                                    <p:cond delay="0"/>
                                  </p:stCondLst>
                                  <p:childTnLst>
                                    <p:set>
                                      <p:cBhvr>
                                        <p:cTn dur="1" fill="hold" id="136">
                                          <p:stCondLst>
                                            <p:cond delay="0"/>
                                          </p:stCondLst>
                                        </p:cTn>
                                        <p:tgtEl>
                                          <p:spTgt spid="99"/>
                                        </p:tgtEl>
                                        <p:attrNameLst>
                                          <p:attrName>style.visibility</p:attrName>
                                        </p:attrNameLst>
                                      </p:cBhvr>
                                      <p:to>
                                        <p:strVal val="visible"/>
                                      </p:to>
                                    </p:set>
                                  </p:childTnLst>
                                </p:cTn>
                              </p:par>
                            </p:childTnLst>
                          </p:cTn>
                        </p:par>
                        <p:par>
                          <p:cTn fill="hold" id="137" nodeType="afterGroup">
                            <p:stCondLst>
                              <p:cond delay="9105"/>
                            </p:stCondLst>
                            <p:childTnLst>
                              <p:par>
                                <p:cTn fill="hold" grpId="0" id="138" nodeType="afterEffect" presetClass="entr" presetID="22" presetSubtype="4">
                                  <p:stCondLst>
                                    <p:cond delay="0"/>
                                  </p:stCondLst>
                                  <p:childTnLst>
                                    <p:set>
                                      <p:cBhvr>
                                        <p:cTn dur="1" fill="hold" id="139">
                                          <p:stCondLst>
                                            <p:cond delay="0"/>
                                          </p:stCondLst>
                                        </p:cTn>
                                        <p:tgtEl>
                                          <p:spTgt spid="45"/>
                                        </p:tgtEl>
                                        <p:attrNameLst>
                                          <p:attrName>style.visibility</p:attrName>
                                        </p:attrNameLst>
                                      </p:cBhvr>
                                      <p:to>
                                        <p:strVal val="visible"/>
                                      </p:to>
                                    </p:set>
                                    <p:animEffect filter="wipe(down)" transition="in">
                                      <p:cBhvr>
                                        <p:cTn dur="300" id="140"/>
                                        <p:tgtEl>
                                          <p:spTgt spid="45"/>
                                        </p:tgtEl>
                                      </p:cBhvr>
                                    </p:animEffect>
                                  </p:childTnLst>
                                </p:cTn>
                              </p:par>
                            </p:childTnLst>
                          </p:cTn>
                        </p:par>
                        <p:par>
                          <p:cTn fill="hold" id="141" nodeType="afterGroup">
                            <p:stCondLst>
                              <p:cond delay="9405"/>
                            </p:stCondLst>
                            <p:childTnLst>
                              <p:par>
                                <p:cTn fill="hold" grpId="0" id="142" nodeType="afterEffect" presetClass="entr" presetID="53" presetSubtype="0">
                                  <p:stCondLst>
                                    <p:cond delay="0"/>
                                  </p:stCondLst>
                                  <p:childTnLst>
                                    <p:set>
                                      <p:cBhvr>
                                        <p:cTn dur="1" fill="hold" id="143">
                                          <p:stCondLst>
                                            <p:cond delay="0"/>
                                          </p:stCondLst>
                                        </p:cTn>
                                        <p:tgtEl>
                                          <p:spTgt spid="47"/>
                                        </p:tgtEl>
                                        <p:attrNameLst>
                                          <p:attrName>style.visibility</p:attrName>
                                        </p:attrNameLst>
                                      </p:cBhvr>
                                      <p:to>
                                        <p:strVal val="visible"/>
                                      </p:to>
                                    </p:set>
                                    <p:anim calcmode="lin" valueType="num">
                                      <p:cBhvr>
                                        <p:cTn dur="250" fill="hold" id="144"/>
                                        <p:tgtEl>
                                          <p:spTgt spid="47"/>
                                        </p:tgtEl>
                                        <p:attrNameLst>
                                          <p:attrName>ppt_w</p:attrName>
                                        </p:attrNameLst>
                                      </p:cBhvr>
                                      <p:tavLst>
                                        <p:tav tm="0">
                                          <p:val>
                                            <p:fltVal val="0"/>
                                          </p:val>
                                        </p:tav>
                                        <p:tav tm="100000">
                                          <p:val>
                                            <p:strVal val="#ppt_w"/>
                                          </p:val>
                                        </p:tav>
                                      </p:tavLst>
                                    </p:anim>
                                    <p:anim calcmode="lin" valueType="num">
                                      <p:cBhvr>
                                        <p:cTn dur="250" fill="hold" id="145"/>
                                        <p:tgtEl>
                                          <p:spTgt spid="47"/>
                                        </p:tgtEl>
                                        <p:attrNameLst>
                                          <p:attrName>ppt_h</p:attrName>
                                        </p:attrNameLst>
                                      </p:cBhvr>
                                      <p:tavLst>
                                        <p:tav tm="0">
                                          <p:val>
                                            <p:fltVal val="0"/>
                                          </p:val>
                                        </p:tav>
                                        <p:tav tm="100000">
                                          <p:val>
                                            <p:strVal val="#ppt_h"/>
                                          </p:val>
                                        </p:tav>
                                      </p:tavLst>
                                    </p:anim>
                                    <p:animEffect filter="fade" transition="in">
                                      <p:cBhvr>
                                        <p:cTn dur="250" id="146"/>
                                        <p:tgtEl>
                                          <p:spTgt spid="47"/>
                                        </p:tgtEl>
                                      </p:cBhvr>
                                    </p:animEffect>
                                  </p:childTnLst>
                                </p:cTn>
                              </p:par>
                            </p:childTnLst>
                          </p:cTn>
                        </p:par>
                        <p:par>
                          <p:cTn fill="hold" id="147" nodeType="afterGroup">
                            <p:stCondLst>
                              <p:cond delay="9655"/>
                            </p:stCondLst>
                            <p:childTnLst>
                              <p:par>
                                <p:cTn fill="hold" id="148" nodeType="afterEffect" presetClass="entr" presetID="10" presetSubtype="0">
                                  <p:stCondLst>
                                    <p:cond delay="0"/>
                                  </p:stCondLst>
                                  <p:childTnLst>
                                    <p:set>
                                      <p:cBhvr>
                                        <p:cTn dur="1" fill="hold" id="149">
                                          <p:stCondLst>
                                            <p:cond delay="0"/>
                                          </p:stCondLst>
                                        </p:cTn>
                                        <p:tgtEl>
                                          <p:spTgt spid="75"/>
                                        </p:tgtEl>
                                        <p:attrNameLst>
                                          <p:attrName>style.visibility</p:attrName>
                                        </p:attrNameLst>
                                      </p:cBhvr>
                                      <p:to>
                                        <p:strVal val="visible"/>
                                      </p:to>
                                    </p:set>
                                    <p:animEffect filter="fade" transition="in">
                                      <p:cBhvr>
                                        <p:cTn dur="500" id="150"/>
                                        <p:tgtEl>
                                          <p:spTgt spid="75"/>
                                        </p:tgtEl>
                                      </p:cBhvr>
                                    </p:animEffect>
                                  </p:childTnLst>
                                </p:cTn>
                              </p:par>
                            </p:childTnLst>
                          </p:cTn>
                        </p:par>
                        <p:par>
                          <p:cTn fill="hold" id="151" nodeType="afterGroup">
                            <p:stCondLst>
                              <p:cond delay="10155"/>
                            </p:stCondLst>
                            <p:childTnLst>
                              <p:par>
                                <p:cTn fill="hold" grpId="0" id="152" nodeType="afterEffect" presetClass="entr" presetID="16" presetSubtype="21">
                                  <p:stCondLst>
                                    <p:cond delay="0"/>
                                  </p:stCondLst>
                                  <p:childTnLst>
                                    <p:set>
                                      <p:cBhvr>
                                        <p:cTn dur="1" fill="hold" id="153">
                                          <p:stCondLst>
                                            <p:cond delay="0"/>
                                          </p:stCondLst>
                                        </p:cTn>
                                        <p:tgtEl>
                                          <p:spTgt spid="49"/>
                                        </p:tgtEl>
                                        <p:attrNameLst>
                                          <p:attrName>style.visibility</p:attrName>
                                        </p:attrNameLst>
                                      </p:cBhvr>
                                      <p:to>
                                        <p:strVal val="visible"/>
                                      </p:to>
                                    </p:set>
                                    <p:animEffect filter="barn(inVertical)" transition="in">
                                      <p:cBhvr>
                                        <p:cTn dur="300" id="154"/>
                                        <p:tgtEl>
                                          <p:spTgt spid="49"/>
                                        </p:tgtEl>
                                      </p:cBhvr>
                                    </p:animEffect>
                                  </p:childTnLst>
                                </p:cTn>
                              </p:par>
                            </p:childTnLst>
                          </p:cTn>
                        </p:par>
                        <p:par>
                          <p:cTn fill="hold" id="155" nodeType="afterGroup">
                            <p:stCondLst>
                              <p:cond delay="10455"/>
                            </p:stCondLst>
                            <p:childTnLst>
                              <p:par>
                                <p:cTn fill="hold" grpId="0" id="156" nodeType="afterEffect" presetClass="entr" presetID="10" presetSubtype="0">
                                  <p:stCondLst>
                                    <p:cond delay="0"/>
                                  </p:stCondLst>
                                  <p:childTnLst>
                                    <p:set>
                                      <p:cBhvr>
                                        <p:cTn dur="1" fill="hold" id="157">
                                          <p:stCondLst>
                                            <p:cond delay="0"/>
                                          </p:stCondLst>
                                        </p:cTn>
                                        <p:tgtEl>
                                          <p:spTgt spid="48"/>
                                        </p:tgtEl>
                                        <p:attrNameLst>
                                          <p:attrName>style.visibility</p:attrName>
                                        </p:attrNameLst>
                                      </p:cBhvr>
                                      <p:to>
                                        <p:strVal val="visible"/>
                                      </p:to>
                                    </p:set>
                                    <p:animEffect filter="fade" transition="in">
                                      <p:cBhvr>
                                        <p:cTn dur="300" id="158"/>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5"/>
      <p:bldP grpId="0" spid="17"/>
      <p:bldP grpId="0" spid="18"/>
      <p:bldP grpId="0" spid="19"/>
      <p:bldP grpId="0" spid="25"/>
      <p:bldP grpId="0" spid="27"/>
      <p:bldP grpId="0" spid="28"/>
      <p:bldP grpId="0" spid="29"/>
      <p:bldP grpId="0" spid="35"/>
      <p:bldP grpId="0" spid="37"/>
      <p:bldP grpId="0" spid="38"/>
      <p:bldP grpId="0" spid="39"/>
      <p:bldP grpId="0" spid="45"/>
      <p:bldP grpId="0" spid="47"/>
      <p:bldP grpId="0" spid="48"/>
      <p:bldP grpId="0" spid="49"/>
      <p:bldP grpId="0" spid="54"/>
      <p:bldP grpId="0" spid="95"/>
      <p:bldP grpId="0" spid="96"/>
      <p:bldP grpId="0" spid="97"/>
      <p:bldP grpId="0" spid="98"/>
      <p:bldP grpId="0" spid="9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4"/>
          <p:cNvSpPr/>
          <p:nvPr/>
        </p:nvSpPr>
        <p:spPr bwMode="auto">
          <a:xfrm>
            <a:off x="1261609" y="3674219"/>
            <a:ext cx="667346" cy="666155"/>
          </a:xfrm>
          <a:custGeom>
            <a:gdLst>
              <a:gd fmla="*/ 80460727 w 19679" name="T0"/>
              <a:gd fmla="*/ 88004564 h 19679" name="T1"/>
              <a:gd fmla="*/ 80460727 w 19679" name="T2"/>
              <a:gd fmla="*/ 88004564 h 19679" name="T3"/>
              <a:gd fmla="*/ 80460727 w 19679" name="T4"/>
              <a:gd fmla="*/ 88004564 h 19679" name="T5"/>
              <a:gd fmla="*/ 80460727 w 19679" name="T6"/>
              <a:gd fmla="*/ 8800456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xtLst/>
        </p:spPr>
        <p:txBody>
          <a:bodyPr anchor="ctr" bIns="17145" lIns="17145" rIns="17145" tIns="17145"/>
          <a:lstStyle/>
          <a:p>
            <a:endParaRPr lang="en-US">
              <a:solidFill>
                <a:srgbClr val="92D050"/>
              </a:solidFill>
            </a:endParaRPr>
          </a:p>
        </p:txBody>
      </p:sp>
      <p:sp>
        <p:nvSpPr>
          <p:cNvPr id="3" name="AutoShape 5"/>
          <p:cNvSpPr/>
          <p:nvPr/>
        </p:nvSpPr>
        <p:spPr bwMode="auto">
          <a:xfrm>
            <a:off x="4912661" y="2799705"/>
            <a:ext cx="667345" cy="666155"/>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17145" lIns="17145" rIns="17145" tIns="17145"/>
          <a:lstStyle/>
          <a:p>
            <a:pPr defTabSz="342900">
              <a:defRPr/>
            </a:pPr>
            <a:endParaRPr lang="es-ES" sz="700">
              <a:solidFill>
                <a:srgbClr val="92D050"/>
              </a:solidFill>
              <a:latin typeface="Calibri"/>
              <a:cs typeface="Calibri"/>
              <a:sym typeface="Calibri"/>
            </a:endParaRPr>
          </a:p>
        </p:txBody>
      </p:sp>
      <p:sp>
        <p:nvSpPr>
          <p:cNvPr id="4" name="AutoShape 6"/>
          <p:cNvSpPr/>
          <p:nvPr/>
        </p:nvSpPr>
        <p:spPr bwMode="auto">
          <a:xfrm>
            <a:off x="3080884" y="3242022"/>
            <a:ext cx="667346" cy="666155"/>
          </a:xfrm>
          <a:custGeom>
            <a:gdLst>
              <a:gd fmla="*/ 80460727 w 19679" name="T0"/>
              <a:gd fmla="*/ 88004564 h 19679" name="T1"/>
              <a:gd fmla="*/ 80460727 w 19679" name="T2"/>
              <a:gd fmla="*/ 88004564 h 19679" name="T3"/>
              <a:gd fmla="*/ 80460727 w 19679" name="T4"/>
              <a:gd fmla="*/ 88004564 h 19679" name="T5"/>
              <a:gd fmla="*/ 80460727 w 19679" name="T6"/>
              <a:gd fmla="*/ 8800456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xtLst/>
        </p:spPr>
        <p:txBody>
          <a:bodyPr anchor="ctr" bIns="17145" lIns="17145" rIns="17145" tIns="17145"/>
          <a:lstStyle/>
          <a:p>
            <a:endParaRPr lang="en-US">
              <a:solidFill>
                <a:srgbClr val="92D050"/>
              </a:solidFill>
            </a:endParaRPr>
          </a:p>
        </p:txBody>
      </p:sp>
      <p:sp>
        <p:nvSpPr>
          <p:cNvPr id="5" name="AutoShape 7"/>
          <p:cNvSpPr/>
          <p:nvPr/>
        </p:nvSpPr>
        <p:spPr bwMode="auto">
          <a:xfrm>
            <a:off x="6710505" y="2358578"/>
            <a:ext cx="667345" cy="666155"/>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17145" lIns="17145" rIns="17145" tIns="17145"/>
          <a:lstStyle/>
          <a:p>
            <a:pPr defTabSz="342900">
              <a:defRPr/>
            </a:pPr>
            <a:endParaRPr lang="es-ES" sz="700">
              <a:solidFill>
                <a:srgbClr val="92D050"/>
              </a:solidFill>
              <a:latin typeface="Calibri"/>
              <a:cs typeface="Calibri"/>
              <a:sym typeface="Calibri"/>
            </a:endParaRPr>
          </a:p>
        </p:txBody>
      </p:sp>
      <p:sp>
        <p:nvSpPr>
          <p:cNvPr id="6" name="AutoShape 8"/>
          <p:cNvSpPr/>
          <p:nvPr/>
        </p:nvSpPr>
        <p:spPr bwMode="auto">
          <a:xfrm>
            <a:off x="869893" y="3327747"/>
            <a:ext cx="1852613" cy="1116211"/>
          </a:xfrm>
          <a:custGeom>
            <a:gdLst>
              <a:gd fmla="*/ 564966761 w 21600" name="T0"/>
              <a:gd fmla="*/ 205090772 h 21600" name="T1"/>
              <a:gd fmla="*/ 564966761 w 21600" name="T2"/>
              <a:gd fmla="*/ 205090772 h 21600" name="T3"/>
              <a:gd fmla="*/ 564966761 w 21600" name="T4"/>
              <a:gd fmla="*/ 205090772 h 21600" name="T5"/>
              <a:gd fmla="*/ 564966761 w 21600" name="T6"/>
              <a:gd fmla="*/ 205090772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0"/>
                </a:lnTo>
                <a:lnTo>
                  <a:pt x="21599" y="3833"/>
                </a:lnTo>
                <a:lnTo>
                  <a:pt x="2171" y="3833"/>
                </a:lnTo>
                <a:lnTo>
                  <a:pt x="2171" y="21599"/>
                </a:lnTo>
                <a:lnTo>
                  <a:pt x="0" y="21599"/>
                </a:lnTo>
                <a:lnTo>
                  <a:pt x="0" y="0"/>
                </a:lnTo>
                <a:close/>
              </a:path>
            </a:pathLst>
          </a:custGeom>
          <a:solidFill>
            <a:srgbClr val="AED30B"/>
          </a:solidFill>
          <a:ln>
            <a:noFill/>
          </a:ln>
          <a:extLst/>
        </p:spPr>
        <p:txBody>
          <a:bodyPr bIns="17145" lIns="17145" rIns="17145" tIns="17145"/>
          <a:lstStyle/>
          <a:p>
            <a:endParaRPr lang="en-US">
              <a:solidFill>
                <a:srgbClr val="92D050"/>
              </a:solidFill>
            </a:endParaRPr>
          </a:p>
        </p:txBody>
      </p:sp>
      <p:sp>
        <p:nvSpPr>
          <p:cNvPr id="7" name="AutoShape 9"/>
          <p:cNvSpPr/>
          <p:nvPr/>
        </p:nvSpPr>
        <p:spPr bwMode="auto">
          <a:xfrm>
            <a:off x="2717148" y="2911624"/>
            <a:ext cx="1853208" cy="1116211"/>
          </a:xfrm>
          <a:custGeom>
            <a:gdLst>
              <a:gd fmla="*/ 565329909 w 21600" name="T0"/>
              <a:gd fmla="*/ 205090978 h 21600" name="T1"/>
              <a:gd fmla="*/ 565329909 w 21600" name="T2"/>
              <a:gd fmla="*/ 205090978 h 21600" name="T3"/>
              <a:gd fmla="*/ 565329909 w 21600" name="T4"/>
              <a:gd fmla="*/ 205090978 h 21600" name="T5"/>
              <a:gd fmla="*/ 565329909 w 21600" name="T6"/>
              <a:gd fmla="*/ 20509097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0"/>
                </a:lnTo>
                <a:lnTo>
                  <a:pt x="21599" y="3833"/>
                </a:lnTo>
                <a:lnTo>
                  <a:pt x="2171" y="3833"/>
                </a:lnTo>
                <a:lnTo>
                  <a:pt x="2171" y="21599"/>
                </a:lnTo>
                <a:lnTo>
                  <a:pt x="0" y="21599"/>
                </a:lnTo>
                <a:lnTo>
                  <a:pt x="0" y="0"/>
                </a:lnTo>
                <a:close/>
              </a:path>
            </a:pathLst>
          </a:custGeom>
          <a:solidFill>
            <a:srgbClr val="AED30B"/>
          </a:solidFill>
          <a:ln>
            <a:noFill/>
          </a:ln>
          <a:extLst/>
        </p:spPr>
        <p:txBody>
          <a:bodyPr bIns="17145" lIns="17145" rIns="17145" tIns="17145"/>
          <a:lstStyle/>
          <a:p>
            <a:endParaRPr lang="en-US">
              <a:solidFill>
                <a:srgbClr val="92D050"/>
              </a:solidFill>
            </a:endParaRPr>
          </a:p>
        </p:txBody>
      </p:sp>
      <p:sp>
        <p:nvSpPr>
          <p:cNvPr id="8" name="AutoShape 10"/>
          <p:cNvSpPr/>
          <p:nvPr/>
        </p:nvSpPr>
        <p:spPr bwMode="auto">
          <a:xfrm>
            <a:off x="4564403" y="2491333"/>
            <a:ext cx="1853208" cy="111621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3833"/>
                </a:lnTo>
                <a:lnTo>
                  <a:pt x="2171" y="3833"/>
                </a:lnTo>
                <a:lnTo>
                  <a:pt x="2171" y="21599"/>
                </a:lnTo>
                <a:lnTo>
                  <a:pt x="0" y="21599"/>
                </a:lnTo>
                <a:lnTo>
                  <a:pt x="0" y="0"/>
                </a:lnTo>
                <a:close/>
              </a:path>
            </a:pathLst>
          </a:custGeom>
          <a:solidFill>
            <a:srgbClr val="AED30B"/>
          </a:solidFill>
          <a:ln>
            <a:noFill/>
          </a:ln>
          <a:effectLst/>
          <a:extLst/>
        </p:spPr>
        <p:txBody>
          <a:bodyPr bIns="17145" lIns="17145" rIns="17145" tIns="17145"/>
          <a:lstStyle/>
          <a:p>
            <a:pPr algn="l" defTabSz="342900">
              <a:defRPr/>
            </a:pPr>
            <a:endParaRPr lang="es-ES" sz="700">
              <a:solidFill>
                <a:srgbClr val="92D050"/>
              </a:solidFill>
              <a:latin typeface="Calibri"/>
              <a:cs typeface="Calibri"/>
              <a:sym typeface="Calibri"/>
            </a:endParaRPr>
          </a:p>
        </p:txBody>
      </p:sp>
      <p:sp>
        <p:nvSpPr>
          <p:cNvPr id="9" name="AutoShape 11"/>
          <p:cNvSpPr/>
          <p:nvPr/>
        </p:nvSpPr>
        <p:spPr bwMode="auto">
          <a:xfrm>
            <a:off x="6406300" y="2075209"/>
            <a:ext cx="1853208" cy="111621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3833"/>
                </a:lnTo>
                <a:lnTo>
                  <a:pt x="2171" y="3833"/>
                </a:lnTo>
                <a:lnTo>
                  <a:pt x="2171" y="21599"/>
                </a:lnTo>
                <a:lnTo>
                  <a:pt x="0" y="21599"/>
                </a:lnTo>
                <a:lnTo>
                  <a:pt x="0" y="0"/>
                </a:lnTo>
                <a:close/>
              </a:path>
            </a:pathLst>
          </a:custGeom>
          <a:solidFill>
            <a:srgbClr val="AED30B"/>
          </a:solidFill>
          <a:ln>
            <a:noFill/>
          </a:ln>
          <a:effectLst/>
          <a:extLst/>
        </p:spPr>
        <p:txBody>
          <a:bodyPr bIns="17145" lIns="17145" rIns="17145" tIns="17145"/>
          <a:lstStyle/>
          <a:p>
            <a:pPr algn="l" defTabSz="342900">
              <a:defRPr/>
            </a:pPr>
            <a:endParaRPr lang="es-ES" sz="700">
              <a:solidFill>
                <a:srgbClr val="92D050"/>
              </a:solidFill>
              <a:latin typeface="Calibri"/>
              <a:cs typeface="Calibri"/>
              <a:sym typeface="Calibri"/>
            </a:endParaRPr>
          </a:p>
        </p:txBody>
      </p:sp>
      <p:sp>
        <p:nvSpPr>
          <p:cNvPr id="10" name="AutoShape 12"/>
          <p:cNvSpPr/>
          <p:nvPr/>
        </p:nvSpPr>
        <p:spPr bwMode="auto">
          <a:xfrm>
            <a:off x="6858730" y="2491333"/>
            <a:ext cx="381590" cy="339380"/>
          </a:xfrm>
          <a:custGeom>
            <a:gdLst>
              <a:gd fmla="+- 0 10928 297" name="T0"/>
              <a:gd fmla="*/ T0 w 21263" name="T1"/>
              <a:gd fmla="+- 0 10967 334" name="T2"/>
              <a:gd fmla="*/ 10967 h 21266" name="T3"/>
              <a:gd fmla="+- 0 10928 297" name="T4"/>
              <a:gd fmla="*/ T4 w 21263" name="T5"/>
              <a:gd fmla="+- 0 10967 334" name="T6"/>
              <a:gd fmla="*/ 10967 h 21266" name="T7"/>
              <a:gd fmla="+- 0 10928 297" name="T8"/>
              <a:gd fmla="*/ T8 w 21263" name="T9"/>
              <a:gd fmla="+- 0 10967 334" name="T10"/>
              <a:gd fmla="*/ 10967 h 21266" name="T11"/>
              <a:gd fmla="+- 0 10928 297" name="T12"/>
              <a:gd fmla="*/ T12 w 21263" name="T13"/>
              <a:gd fmla="+- 0 10967 334" name="T14"/>
              <a:gd fmla="*/ 10967 h 21266" name="T15"/>
            </a:gdLst>
            <a:cxnLst>
              <a:cxn ang="0">
                <a:pos x="T1" y="T3"/>
              </a:cxn>
              <a:cxn ang="0">
                <a:pos x="T5" y="T7"/>
              </a:cxn>
              <a:cxn ang="0">
                <a:pos x="T9" y="T11"/>
              </a:cxn>
              <a:cxn ang="0">
                <a:pos x="T13" y="T15"/>
              </a:cxn>
            </a:cxnLst>
            <a:rect b="b" l="0" r="r" t="0"/>
            <a:pathLst>
              <a:path h="21266" w="21263">
                <a:moveTo>
                  <a:pt x="21141" y="2570"/>
                </a:moveTo>
                <a:cubicBezTo>
                  <a:pt x="19207" y="573"/>
                  <a:pt x="19207" y="573"/>
                  <a:pt x="19207" y="573"/>
                </a:cubicBezTo>
                <a:cubicBezTo>
                  <a:pt x="18885" y="210"/>
                  <a:pt x="18562" y="210"/>
                  <a:pt x="18240" y="573"/>
                </a:cubicBezTo>
                <a:cubicBezTo>
                  <a:pt x="18079" y="755"/>
                  <a:pt x="18079" y="936"/>
                  <a:pt x="18079" y="1118"/>
                </a:cubicBezTo>
                <a:cubicBezTo>
                  <a:pt x="17917" y="1118"/>
                  <a:pt x="17756" y="1118"/>
                  <a:pt x="17595" y="1299"/>
                </a:cubicBezTo>
                <a:cubicBezTo>
                  <a:pt x="17595" y="1299"/>
                  <a:pt x="17595" y="1299"/>
                  <a:pt x="17595" y="1299"/>
                </a:cubicBezTo>
                <a:cubicBezTo>
                  <a:pt x="12759" y="6744"/>
                  <a:pt x="12759" y="6744"/>
                  <a:pt x="12759" y="6744"/>
                </a:cubicBezTo>
                <a:cubicBezTo>
                  <a:pt x="12759" y="7289"/>
                  <a:pt x="12598" y="7834"/>
                  <a:pt x="12437" y="8197"/>
                </a:cubicBezTo>
                <a:cubicBezTo>
                  <a:pt x="12920" y="8741"/>
                  <a:pt x="12920" y="8741"/>
                  <a:pt x="12920" y="8741"/>
                </a:cubicBezTo>
                <a:cubicBezTo>
                  <a:pt x="12920" y="8741"/>
                  <a:pt x="12920" y="8741"/>
                  <a:pt x="12920" y="8741"/>
                </a:cubicBezTo>
                <a:cubicBezTo>
                  <a:pt x="13082" y="8923"/>
                  <a:pt x="13082" y="8923"/>
                  <a:pt x="13082" y="8923"/>
                </a:cubicBezTo>
                <a:cubicBezTo>
                  <a:pt x="11953" y="10012"/>
                  <a:pt x="11953" y="10012"/>
                  <a:pt x="11953" y="10012"/>
                </a:cubicBezTo>
                <a:cubicBezTo>
                  <a:pt x="8407" y="6018"/>
                  <a:pt x="8407" y="6018"/>
                  <a:pt x="8407" y="6018"/>
                </a:cubicBezTo>
                <a:cubicBezTo>
                  <a:pt x="8729" y="4385"/>
                  <a:pt x="8407" y="2751"/>
                  <a:pt x="7279" y="1481"/>
                </a:cubicBezTo>
                <a:cubicBezTo>
                  <a:pt x="6150" y="210"/>
                  <a:pt x="4538" y="-334"/>
                  <a:pt x="3088" y="210"/>
                </a:cubicBezTo>
                <a:cubicBezTo>
                  <a:pt x="5505" y="2933"/>
                  <a:pt x="5505" y="2933"/>
                  <a:pt x="5505" y="2933"/>
                </a:cubicBezTo>
                <a:cubicBezTo>
                  <a:pt x="4861" y="5474"/>
                  <a:pt x="4861" y="5474"/>
                  <a:pt x="4861" y="5474"/>
                </a:cubicBezTo>
                <a:cubicBezTo>
                  <a:pt x="2604" y="6200"/>
                  <a:pt x="2604" y="6200"/>
                  <a:pt x="2604" y="6200"/>
                </a:cubicBezTo>
                <a:cubicBezTo>
                  <a:pt x="186" y="3477"/>
                  <a:pt x="186" y="3477"/>
                  <a:pt x="186" y="3477"/>
                </a:cubicBezTo>
                <a:cubicBezTo>
                  <a:pt x="-297" y="5111"/>
                  <a:pt x="186" y="6926"/>
                  <a:pt x="1314" y="8197"/>
                </a:cubicBezTo>
                <a:cubicBezTo>
                  <a:pt x="2443" y="9467"/>
                  <a:pt x="4055" y="9830"/>
                  <a:pt x="5505" y="9286"/>
                </a:cubicBezTo>
                <a:cubicBezTo>
                  <a:pt x="5667" y="9286"/>
                  <a:pt x="5667" y="9286"/>
                  <a:pt x="5667" y="9286"/>
                </a:cubicBezTo>
                <a:cubicBezTo>
                  <a:pt x="9052" y="13279"/>
                  <a:pt x="9052" y="13279"/>
                  <a:pt x="9052" y="13279"/>
                </a:cubicBezTo>
                <a:cubicBezTo>
                  <a:pt x="5828" y="17091"/>
                  <a:pt x="5828" y="17091"/>
                  <a:pt x="5828" y="17091"/>
                </a:cubicBezTo>
                <a:cubicBezTo>
                  <a:pt x="5505" y="16909"/>
                  <a:pt x="5505" y="16909"/>
                  <a:pt x="5505" y="16909"/>
                </a:cubicBezTo>
                <a:cubicBezTo>
                  <a:pt x="4700" y="17635"/>
                  <a:pt x="4700" y="17635"/>
                  <a:pt x="4700" y="17635"/>
                </a:cubicBezTo>
                <a:cubicBezTo>
                  <a:pt x="3088" y="20539"/>
                  <a:pt x="3088" y="20539"/>
                  <a:pt x="3088" y="20539"/>
                </a:cubicBezTo>
                <a:cubicBezTo>
                  <a:pt x="3410" y="20902"/>
                  <a:pt x="3410" y="20902"/>
                  <a:pt x="3410" y="20902"/>
                </a:cubicBezTo>
                <a:cubicBezTo>
                  <a:pt x="5989" y="19087"/>
                  <a:pt x="5989" y="19087"/>
                  <a:pt x="5989" y="19087"/>
                </a:cubicBezTo>
                <a:cubicBezTo>
                  <a:pt x="6634" y="17998"/>
                  <a:pt x="6634" y="17998"/>
                  <a:pt x="6634" y="17998"/>
                </a:cubicBezTo>
                <a:cubicBezTo>
                  <a:pt x="6473" y="17817"/>
                  <a:pt x="6473" y="17817"/>
                  <a:pt x="6473" y="17817"/>
                </a:cubicBezTo>
                <a:cubicBezTo>
                  <a:pt x="9858" y="14187"/>
                  <a:pt x="9858" y="14187"/>
                  <a:pt x="9858" y="14187"/>
                </a:cubicBezTo>
                <a:cubicBezTo>
                  <a:pt x="15500" y="20539"/>
                  <a:pt x="15500" y="20539"/>
                  <a:pt x="15500" y="20539"/>
                </a:cubicBezTo>
                <a:cubicBezTo>
                  <a:pt x="15983" y="20902"/>
                  <a:pt x="16467" y="21265"/>
                  <a:pt x="16950" y="21265"/>
                </a:cubicBezTo>
                <a:cubicBezTo>
                  <a:pt x="17434" y="21265"/>
                  <a:pt x="17917" y="20902"/>
                  <a:pt x="18401" y="20539"/>
                </a:cubicBezTo>
                <a:cubicBezTo>
                  <a:pt x="19207" y="19632"/>
                  <a:pt x="19207" y="18180"/>
                  <a:pt x="18401" y="17272"/>
                </a:cubicBezTo>
                <a:cubicBezTo>
                  <a:pt x="12759" y="10919"/>
                  <a:pt x="12759" y="10919"/>
                  <a:pt x="12759" y="10919"/>
                </a:cubicBezTo>
                <a:cubicBezTo>
                  <a:pt x="13726" y="9830"/>
                  <a:pt x="13726" y="9830"/>
                  <a:pt x="13726" y="9830"/>
                </a:cubicBezTo>
                <a:cubicBezTo>
                  <a:pt x="14210" y="10375"/>
                  <a:pt x="14210" y="10375"/>
                  <a:pt x="14210" y="10375"/>
                </a:cubicBezTo>
                <a:cubicBezTo>
                  <a:pt x="14532" y="10012"/>
                  <a:pt x="15016" y="9830"/>
                  <a:pt x="15500" y="10012"/>
                </a:cubicBezTo>
                <a:cubicBezTo>
                  <a:pt x="20335" y="4385"/>
                  <a:pt x="20335" y="4385"/>
                  <a:pt x="20335" y="4385"/>
                </a:cubicBezTo>
                <a:cubicBezTo>
                  <a:pt x="20335" y="4385"/>
                  <a:pt x="20335" y="4385"/>
                  <a:pt x="20335" y="4385"/>
                </a:cubicBezTo>
                <a:cubicBezTo>
                  <a:pt x="20335" y="4385"/>
                  <a:pt x="20335" y="4385"/>
                  <a:pt x="20335" y="4385"/>
                </a:cubicBezTo>
                <a:cubicBezTo>
                  <a:pt x="20497" y="4203"/>
                  <a:pt x="20497" y="4022"/>
                  <a:pt x="20497" y="3840"/>
                </a:cubicBezTo>
                <a:cubicBezTo>
                  <a:pt x="20658" y="4022"/>
                  <a:pt x="20980" y="3840"/>
                  <a:pt x="21141" y="3659"/>
                </a:cubicBezTo>
                <a:cubicBezTo>
                  <a:pt x="21303" y="3477"/>
                  <a:pt x="21303" y="2933"/>
                  <a:pt x="21141" y="2570"/>
                </a:cubicBezTo>
                <a:close/>
                <a:moveTo>
                  <a:pt x="17111" y="18361"/>
                </a:moveTo>
                <a:cubicBezTo>
                  <a:pt x="17595" y="18361"/>
                  <a:pt x="17917" y="18906"/>
                  <a:pt x="17917" y="19269"/>
                </a:cubicBezTo>
                <a:cubicBezTo>
                  <a:pt x="17917" y="19813"/>
                  <a:pt x="17595" y="20176"/>
                  <a:pt x="17111" y="20176"/>
                </a:cubicBezTo>
                <a:cubicBezTo>
                  <a:pt x="16628" y="20176"/>
                  <a:pt x="16305" y="19813"/>
                  <a:pt x="16305" y="19269"/>
                </a:cubicBezTo>
                <a:cubicBezTo>
                  <a:pt x="16305" y="18906"/>
                  <a:pt x="16628" y="18361"/>
                  <a:pt x="17111" y="18361"/>
                </a:cubicBezTo>
                <a:close/>
                <a:moveTo>
                  <a:pt x="14371" y="7108"/>
                </a:moveTo>
                <a:cubicBezTo>
                  <a:pt x="14049" y="6744"/>
                  <a:pt x="14049" y="6744"/>
                  <a:pt x="14049" y="6744"/>
                </a:cubicBezTo>
                <a:cubicBezTo>
                  <a:pt x="17756" y="2751"/>
                  <a:pt x="17756" y="2751"/>
                  <a:pt x="17756" y="2751"/>
                </a:cubicBezTo>
                <a:cubicBezTo>
                  <a:pt x="18079" y="3114"/>
                  <a:pt x="18079" y="3114"/>
                  <a:pt x="18079" y="3114"/>
                </a:cubicBezTo>
                <a:lnTo>
                  <a:pt x="14371" y="7108"/>
                </a:lnTo>
                <a:close/>
                <a:moveTo>
                  <a:pt x="15500" y="8378"/>
                </a:moveTo>
                <a:cubicBezTo>
                  <a:pt x="15177" y="8197"/>
                  <a:pt x="15177" y="8197"/>
                  <a:pt x="15177" y="8197"/>
                </a:cubicBezTo>
                <a:cubicBezTo>
                  <a:pt x="18885" y="4022"/>
                  <a:pt x="18885" y="4022"/>
                  <a:pt x="18885" y="4022"/>
                </a:cubicBezTo>
                <a:cubicBezTo>
                  <a:pt x="19207" y="4385"/>
                  <a:pt x="19207" y="4385"/>
                  <a:pt x="19207" y="4385"/>
                </a:cubicBezTo>
                <a:lnTo>
                  <a:pt x="15500" y="8378"/>
                </a:lnTo>
                <a:close/>
              </a:path>
            </a:pathLst>
          </a:custGeom>
          <a:solidFill>
            <a:schemeClr val="bg1"/>
          </a:solidFill>
          <a:ln>
            <a:noFill/>
          </a:ln>
          <a:effectLst/>
          <a:extLst/>
        </p:spPr>
        <p:txBody>
          <a:bodyPr bIns="17145" lIns="17145" rIns="17145" tIns="17145"/>
          <a:lstStyle/>
          <a:p>
            <a:pPr algn="l" defTabSz="342900">
              <a:defRPr/>
            </a:pPr>
            <a:endParaRPr lang="es-ES" sz="700">
              <a:solidFill>
                <a:srgbClr val="92D050"/>
              </a:solidFill>
              <a:latin typeface="Calibri"/>
              <a:cs typeface="Calibri"/>
              <a:sym typeface="Calibri"/>
            </a:endParaRPr>
          </a:p>
        </p:txBody>
      </p:sp>
      <p:sp>
        <p:nvSpPr>
          <p:cNvPr id="11" name="AutoShape 17"/>
          <p:cNvSpPr/>
          <p:nvPr/>
        </p:nvSpPr>
        <p:spPr bwMode="auto">
          <a:xfrm>
            <a:off x="1421152" y="3846264"/>
            <a:ext cx="338138" cy="336352"/>
          </a:xfrm>
          <a:custGeom>
            <a:gdLst>
              <a:gd fmla="+- 0 11134 669" name="T0"/>
              <a:gd fmla="*/ T0 w 20931" name="T1"/>
              <a:gd fmla="+- 0 11113 627" name="T2"/>
              <a:gd fmla="*/ 11113 h 20973" name="T3"/>
              <a:gd fmla="+- 0 11134 669" name="T4"/>
              <a:gd fmla="*/ T4 w 20931" name="T5"/>
              <a:gd fmla="+- 0 11113 627" name="T6"/>
              <a:gd fmla="*/ 11113 h 20973" name="T7"/>
              <a:gd fmla="+- 0 11134 669" name="T8"/>
              <a:gd fmla="*/ T8 w 20931" name="T9"/>
              <a:gd fmla="+- 0 11113 627" name="T10"/>
              <a:gd fmla="*/ 11113 h 20973" name="T11"/>
              <a:gd fmla="+- 0 11134 669" name="T12"/>
              <a:gd fmla="*/ T12 w 20931" name="T13"/>
              <a:gd fmla="+- 0 11113 627" name="T14"/>
              <a:gd fmla="*/ 11113 h 20973" name="T15"/>
            </a:gdLst>
            <a:cxnLst>
              <a:cxn ang="0">
                <a:pos x="T1" y="T3"/>
              </a:cxn>
              <a:cxn ang="0">
                <a:pos x="T5" y="T7"/>
              </a:cxn>
              <a:cxn ang="0">
                <a:pos x="T9" y="T11"/>
              </a:cxn>
              <a:cxn ang="0">
                <a:pos x="T13" y="T15"/>
              </a:cxn>
            </a:cxnLst>
            <a:rect b="b" l="0" r="r" t="0"/>
            <a:pathLst>
              <a:path h="20973" w="20931">
                <a:moveTo>
                  <a:pt x="2007" y="1880"/>
                </a:moveTo>
                <a:cubicBezTo>
                  <a:pt x="-669" y="4580"/>
                  <a:pt x="-669" y="8822"/>
                  <a:pt x="2007" y="11330"/>
                </a:cubicBezTo>
                <a:cubicBezTo>
                  <a:pt x="3727" y="13258"/>
                  <a:pt x="6403" y="13837"/>
                  <a:pt x="8697" y="13065"/>
                </a:cubicBezTo>
                <a:cubicBezTo>
                  <a:pt x="10800" y="15187"/>
                  <a:pt x="10800" y="15187"/>
                  <a:pt x="10800" y="15187"/>
                </a:cubicBezTo>
                <a:cubicBezTo>
                  <a:pt x="10800" y="15187"/>
                  <a:pt x="12711" y="13644"/>
                  <a:pt x="13667" y="14608"/>
                </a:cubicBezTo>
                <a:cubicBezTo>
                  <a:pt x="14431" y="15380"/>
                  <a:pt x="13858" y="16537"/>
                  <a:pt x="13667" y="17308"/>
                </a:cubicBezTo>
                <a:cubicBezTo>
                  <a:pt x="13476" y="17694"/>
                  <a:pt x="13284" y="18465"/>
                  <a:pt x="14431" y="18080"/>
                </a:cubicBezTo>
                <a:cubicBezTo>
                  <a:pt x="14814" y="17887"/>
                  <a:pt x="16152" y="17115"/>
                  <a:pt x="16916" y="18080"/>
                </a:cubicBezTo>
                <a:cubicBezTo>
                  <a:pt x="17872" y="19044"/>
                  <a:pt x="16916" y="20973"/>
                  <a:pt x="16916" y="20973"/>
                </a:cubicBezTo>
                <a:cubicBezTo>
                  <a:pt x="20930" y="20973"/>
                  <a:pt x="20930" y="20973"/>
                  <a:pt x="20930" y="20973"/>
                </a:cubicBezTo>
                <a:cubicBezTo>
                  <a:pt x="20930" y="16922"/>
                  <a:pt x="20930" y="16922"/>
                  <a:pt x="20930" y="16922"/>
                </a:cubicBezTo>
                <a:cubicBezTo>
                  <a:pt x="12902" y="8822"/>
                  <a:pt x="12902" y="8822"/>
                  <a:pt x="12902" y="8822"/>
                </a:cubicBezTo>
                <a:cubicBezTo>
                  <a:pt x="13667" y="6508"/>
                  <a:pt x="13093" y="3808"/>
                  <a:pt x="11373" y="1880"/>
                </a:cubicBezTo>
                <a:cubicBezTo>
                  <a:pt x="8697" y="-627"/>
                  <a:pt x="4492" y="-627"/>
                  <a:pt x="2007" y="1880"/>
                </a:cubicBezTo>
                <a:close/>
                <a:moveTo>
                  <a:pt x="2580" y="9594"/>
                </a:moveTo>
                <a:cubicBezTo>
                  <a:pt x="1433" y="7665"/>
                  <a:pt x="1624" y="4965"/>
                  <a:pt x="3345" y="3230"/>
                </a:cubicBezTo>
                <a:cubicBezTo>
                  <a:pt x="4874" y="1494"/>
                  <a:pt x="7550" y="1301"/>
                  <a:pt x="9461" y="2651"/>
                </a:cubicBezTo>
                <a:lnTo>
                  <a:pt x="2580" y="9594"/>
                </a:lnTo>
                <a:close/>
              </a:path>
            </a:pathLst>
          </a:custGeom>
          <a:solidFill>
            <a:schemeClr val="bg1"/>
          </a:solidFill>
          <a:ln>
            <a:noFill/>
          </a:ln>
          <a:effectLst/>
          <a:extLst/>
        </p:spPr>
        <p:txBody>
          <a:bodyPr bIns="17145" lIns="17145" rIns="17145" tIns="17145"/>
          <a:lstStyle/>
          <a:p>
            <a:pPr algn="l" defTabSz="342900">
              <a:defRPr/>
            </a:pPr>
            <a:endParaRPr lang="es-ES" sz="700">
              <a:solidFill>
                <a:srgbClr val="92D050"/>
              </a:solidFill>
              <a:latin typeface="Calibri"/>
              <a:cs typeface="Calibri"/>
              <a:sym typeface="Calibri"/>
            </a:endParaRPr>
          </a:p>
        </p:txBody>
      </p:sp>
      <p:grpSp>
        <p:nvGrpSpPr>
          <p:cNvPr id="12" name="Group 18"/>
          <p:cNvGrpSpPr/>
          <p:nvPr/>
        </p:nvGrpSpPr>
        <p:grpSpPr>
          <a:xfrm>
            <a:off x="3257692" y="3370014"/>
            <a:ext cx="322064" cy="385167"/>
            <a:chExt cx="858445" cy="1026741"/>
          </a:xfrm>
          <a:solidFill>
            <a:schemeClr val="bg1"/>
          </a:solidFill>
        </p:grpSpPr>
        <p:sp>
          <p:nvSpPr>
            <p:cNvPr id="13" name="AutoShape 19"/>
            <p:cNvSpPr/>
            <p:nvPr/>
          </p:nvSpPr>
          <p:spPr bwMode="auto">
            <a:xfrm>
              <a:off x="130116" y="130128"/>
              <a:ext cx="598214" cy="5585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751" y="18553"/>
                  </a:moveTo>
                  <a:cubicBezTo>
                    <a:pt x="14751" y="21599"/>
                    <a:pt x="14751" y="21599"/>
                    <a:pt x="14751" y="21599"/>
                  </a:cubicBezTo>
                  <a:cubicBezTo>
                    <a:pt x="18702" y="19938"/>
                    <a:pt x="21599" y="15784"/>
                    <a:pt x="21599" y="11353"/>
                  </a:cubicBezTo>
                  <a:cubicBezTo>
                    <a:pt x="21599" y="4984"/>
                    <a:pt x="16595" y="0"/>
                    <a:pt x="10800" y="0"/>
                  </a:cubicBezTo>
                  <a:cubicBezTo>
                    <a:pt x="4741" y="0"/>
                    <a:pt x="0" y="4984"/>
                    <a:pt x="0" y="11353"/>
                  </a:cubicBezTo>
                  <a:cubicBezTo>
                    <a:pt x="0" y="15784"/>
                    <a:pt x="2634" y="19938"/>
                    <a:pt x="6585" y="21599"/>
                  </a:cubicBezTo>
                  <a:cubicBezTo>
                    <a:pt x="6585" y="18553"/>
                    <a:pt x="6585" y="18553"/>
                    <a:pt x="6585" y="18553"/>
                  </a:cubicBezTo>
                  <a:cubicBezTo>
                    <a:pt x="4214" y="16892"/>
                    <a:pt x="2634" y="14400"/>
                    <a:pt x="2634" y="11353"/>
                  </a:cubicBezTo>
                  <a:cubicBezTo>
                    <a:pt x="2634" y="6369"/>
                    <a:pt x="6321" y="2769"/>
                    <a:pt x="10800" y="2769"/>
                  </a:cubicBezTo>
                  <a:cubicBezTo>
                    <a:pt x="15278" y="2769"/>
                    <a:pt x="18965" y="6369"/>
                    <a:pt x="18965" y="11353"/>
                  </a:cubicBezTo>
                  <a:cubicBezTo>
                    <a:pt x="18965" y="14400"/>
                    <a:pt x="17385" y="17169"/>
                    <a:pt x="14751" y="1855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342900">
                <a:defRPr/>
              </a:pPr>
              <a:endParaRPr lang="es-ES" sz="700">
                <a:solidFill>
                  <a:srgbClr val="92D050"/>
                </a:solidFill>
                <a:latin typeface="Calibri"/>
                <a:cs typeface="Calibri"/>
                <a:sym typeface="Calibri"/>
              </a:endParaRPr>
            </a:p>
          </p:txBody>
        </p:sp>
        <p:sp>
          <p:nvSpPr>
            <p:cNvPr id="14" name="AutoShape 20"/>
            <p:cNvSpPr/>
            <p:nvPr/>
          </p:nvSpPr>
          <p:spPr bwMode="auto">
            <a:xfrm>
              <a:off x="0" y="0"/>
              <a:ext cx="858445" cy="8283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759" y="0"/>
                    <a:pt x="0" y="4883"/>
                    <a:pt x="0" y="11081"/>
                  </a:cubicBezTo>
                  <a:cubicBezTo>
                    <a:pt x="0" y="15965"/>
                    <a:pt x="3294" y="20285"/>
                    <a:pt x="7871" y="21600"/>
                  </a:cubicBezTo>
                  <a:cubicBezTo>
                    <a:pt x="7871" y="20097"/>
                    <a:pt x="7871" y="20097"/>
                    <a:pt x="7871" y="20097"/>
                  </a:cubicBezTo>
                  <a:cubicBezTo>
                    <a:pt x="4027" y="18782"/>
                    <a:pt x="1464" y="15213"/>
                    <a:pt x="1464" y="11081"/>
                  </a:cubicBezTo>
                  <a:cubicBezTo>
                    <a:pt x="1464" y="5634"/>
                    <a:pt x="5674" y="1502"/>
                    <a:pt x="10800" y="1502"/>
                  </a:cubicBezTo>
                  <a:cubicBezTo>
                    <a:pt x="15925" y="1502"/>
                    <a:pt x="20135" y="5634"/>
                    <a:pt x="20135" y="11081"/>
                  </a:cubicBezTo>
                  <a:cubicBezTo>
                    <a:pt x="20135" y="15213"/>
                    <a:pt x="17389" y="18782"/>
                    <a:pt x="13545" y="20097"/>
                  </a:cubicBezTo>
                  <a:cubicBezTo>
                    <a:pt x="13545" y="21600"/>
                    <a:pt x="13545" y="21600"/>
                    <a:pt x="13545" y="21600"/>
                  </a:cubicBezTo>
                  <a:cubicBezTo>
                    <a:pt x="18122" y="20285"/>
                    <a:pt x="21600" y="16153"/>
                    <a:pt x="21600" y="11081"/>
                  </a:cubicBezTo>
                  <a:cubicBezTo>
                    <a:pt x="21600" y="4883"/>
                    <a:pt x="16657" y="0"/>
                    <a:pt x="10800" y="0"/>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342900">
                <a:defRPr/>
              </a:pPr>
              <a:endParaRPr lang="es-ES" sz="700">
                <a:solidFill>
                  <a:srgbClr val="92D050"/>
                </a:solidFill>
                <a:latin typeface="Calibri"/>
                <a:cs typeface="Calibri"/>
                <a:sym typeface="Calibri"/>
              </a:endParaRPr>
            </a:p>
          </p:txBody>
        </p:sp>
        <p:sp>
          <p:nvSpPr>
            <p:cNvPr id="15" name="AutoShape 21"/>
            <p:cNvSpPr/>
            <p:nvPr/>
          </p:nvSpPr>
          <p:spPr bwMode="auto">
            <a:xfrm>
              <a:off x="307834" y="338016"/>
              <a:ext cx="261817" cy="6887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99" y="18450"/>
                  </a:moveTo>
                  <a:cubicBezTo>
                    <a:pt x="14399" y="17775"/>
                    <a:pt x="14399" y="4949"/>
                    <a:pt x="14399" y="4724"/>
                  </a:cubicBezTo>
                  <a:cubicBezTo>
                    <a:pt x="16199" y="4274"/>
                    <a:pt x="17399" y="3599"/>
                    <a:pt x="17399" y="2699"/>
                  </a:cubicBezTo>
                  <a:cubicBezTo>
                    <a:pt x="17399" y="1124"/>
                    <a:pt x="13799" y="0"/>
                    <a:pt x="10200" y="0"/>
                  </a:cubicBezTo>
                  <a:cubicBezTo>
                    <a:pt x="5999" y="0"/>
                    <a:pt x="2999" y="1124"/>
                    <a:pt x="2999" y="2699"/>
                  </a:cubicBezTo>
                  <a:cubicBezTo>
                    <a:pt x="2999" y="3599"/>
                    <a:pt x="4199" y="4274"/>
                    <a:pt x="5999" y="4724"/>
                  </a:cubicBezTo>
                  <a:cubicBezTo>
                    <a:pt x="5999" y="4724"/>
                    <a:pt x="5999" y="4724"/>
                    <a:pt x="5999" y="4724"/>
                  </a:cubicBezTo>
                  <a:cubicBezTo>
                    <a:pt x="5999" y="4724"/>
                    <a:pt x="5999" y="17549"/>
                    <a:pt x="5999" y="18450"/>
                  </a:cubicBezTo>
                  <a:cubicBezTo>
                    <a:pt x="5999" y="20699"/>
                    <a:pt x="0" y="21600"/>
                    <a:pt x="0" y="21600"/>
                  </a:cubicBezTo>
                  <a:cubicBezTo>
                    <a:pt x="21600" y="21600"/>
                    <a:pt x="21600" y="21600"/>
                    <a:pt x="21600" y="21600"/>
                  </a:cubicBezTo>
                  <a:cubicBezTo>
                    <a:pt x="21600" y="21600"/>
                    <a:pt x="14399" y="20699"/>
                    <a:pt x="14399" y="18450"/>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342900">
                <a:defRPr/>
              </a:pPr>
              <a:endParaRPr lang="es-ES" sz="700">
                <a:solidFill>
                  <a:srgbClr val="92D050"/>
                </a:solidFill>
                <a:latin typeface="Calibri"/>
                <a:cs typeface="Calibri"/>
                <a:sym typeface="Calibri"/>
              </a:endParaRPr>
            </a:p>
          </p:txBody>
        </p:sp>
      </p:grpSp>
      <p:grpSp>
        <p:nvGrpSpPr>
          <p:cNvPr id="16" name="Group 22"/>
          <p:cNvGrpSpPr/>
          <p:nvPr/>
        </p:nvGrpSpPr>
        <p:grpSpPr>
          <a:xfrm>
            <a:off x="5077562" y="2924720"/>
            <a:ext cx="295275" cy="342305"/>
            <a:chExt cx="788080" cy="914221"/>
          </a:xfrm>
          <a:solidFill>
            <a:schemeClr val="bg1"/>
          </a:solidFill>
        </p:grpSpPr>
        <p:sp>
          <p:nvSpPr>
            <p:cNvPr id="17" name="AutoShape 23"/>
            <p:cNvSpPr/>
            <p:nvPr/>
          </p:nvSpPr>
          <p:spPr bwMode="auto">
            <a:xfrm>
              <a:off x="440118" y="179665"/>
              <a:ext cx="133465" cy="7345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342900">
                <a:defRPr/>
              </a:pPr>
              <a:endParaRPr lang="es-ES" sz="700">
                <a:solidFill>
                  <a:srgbClr val="92D050"/>
                </a:solidFill>
                <a:latin typeface="Calibri"/>
                <a:cs typeface="Calibri"/>
                <a:sym typeface="Calibri"/>
              </a:endParaRPr>
            </a:p>
          </p:txBody>
        </p:sp>
        <p:sp>
          <p:nvSpPr>
            <p:cNvPr id="18" name="AutoShape 24"/>
            <p:cNvSpPr/>
            <p:nvPr/>
          </p:nvSpPr>
          <p:spPr bwMode="auto">
            <a:xfrm>
              <a:off x="225620" y="329120"/>
              <a:ext cx="131877" cy="5851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342900">
                <a:defRPr/>
              </a:pPr>
              <a:endParaRPr lang="es-ES" sz="700">
                <a:solidFill>
                  <a:srgbClr val="92D050"/>
                </a:solidFill>
                <a:latin typeface="Calibri"/>
                <a:cs typeface="Calibri"/>
                <a:sym typeface="Calibri"/>
              </a:endParaRPr>
            </a:p>
          </p:txBody>
        </p:sp>
        <p:sp>
          <p:nvSpPr>
            <p:cNvPr id="19" name="AutoShape 25"/>
            <p:cNvSpPr/>
            <p:nvPr/>
          </p:nvSpPr>
          <p:spPr bwMode="auto">
            <a:xfrm>
              <a:off x="0" y="442006"/>
              <a:ext cx="138232" cy="4722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342900">
                <a:defRPr/>
              </a:pPr>
              <a:endParaRPr lang="es-ES" sz="700">
                <a:solidFill>
                  <a:srgbClr val="92D050"/>
                </a:solidFill>
                <a:latin typeface="Calibri"/>
                <a:cs typeface="Calibri"/>
                <a:sym typeface="Calibri"/>
              </a:endParaRPr>
            </a:p>
          </p:txBody>
        </p:sp>
        <p:sp>
          <p:nvSpPr>
            <p:cNvPr id="20" name="AutoShape 26"/>
            <p:cNvSpPr/>
            <p:nvPr/>
          </p:nvSpPr>
          <p:spPr bwMode="auto">
            <a:xfrm>
              <a:off x="654615" y="0"/>
              <a:ext cx="133465" cy="91422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342900">
                <a:defRPr/>
              </a:pPr>
              <a:endParaRPr lang="es-ES" sz="700">
                <a:solidFill>
                  <a:srgbClr val="92D050"/>
                </a:solidFill>
                <a:latin typeface="Calibri"/>
                <a:cs typeface="Calibri"/>
                <a:sym typeface="Calibri"/>
              </a:endParaRPr>
            </a:p>
          </p:txBody>
        </p:sp>
      </p:grpSp>
      <p:sp>
        <p:nvSpPr>
          <p:cNvPr id="21" name="AutoShape 4"/>
          <p:cNvSpPr/>
          <p:nvPr/>
        </p:nvSpPr>
        <p:spPr bwMode="auto">
          <a:xfrm>
            <a:off x="933249" y="2869355"/>
            <a:ext cx="1514816" cy="45839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22" name="AutoShape 24"/>
          <p:cNvSpPr/>
          <p:nvPr/>
        </p:nvSpPr>
        <p:spPr bwMode="auto">
          <a:xfrm>
            <a:off x="964357" y="2579347"/>
            <a:ext cx="1233488" cy="2774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400">
                <a:solidFill>
                  <a:srgbClr val="92D050"/>
                </a:solidFill>
                <a:latin charset="-122" pitchFamily="34" typeface="微软雅黑"/>
                <a:ea charset="-122" pitchFamily="34" typeface="微软雅黑"/>
                <a:cs charset="0" typeface="Lato"/>
                <a:sym charset="0" typeface="Lato"/>
              </a:rPr>
              <a:t>输入你的标题</a:t>
            </a:r>
          </a:p>
        </p:txBody>
      </p:sp>
      <p:sp>
        <p:nvSpPr>
          <p:cNvPr id="23" name="AutoShape 4"/>
          <p:cNvSpPr/>
          <p:nvPr/>
        </p:nvSpPr>
        <p:spPr bwMode="auto">
          <a:xfrm>
            <a:off x="2739165" y="2341699"/>
            <a:ext cx="1514816" cy="45839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24" name="AutoShape 24"/>
          <p:cNvSpPr/>
          <p:nvPr/>
        </p:nvSpPr>
        <p:spPr bwMode="auto">
          <a:xfrm>
            <a:off x="2770273" y="2051691"/>
            <a:ext cx="1233488" cy="2774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400">
                <a:solidFill>
                  <a:srgbClr val="92D050"/>
                </a:solidFill>
                <a:latin charset="-122" pitchFamily="34" typeface="微软雅黑"/>
                <a:ea charset="-122" pitchFamily="34" typeface="微软雅黑"/>
                <a:cs charset="0" typeface="Lato"/>
                <a:sym charset="0" typeface="Lato"/>
              </a:rPr>
              <a:t>输入你的标题</a:t>
            </a:r>
          </a:p>
        </p:txBody>
      </p:sp>
      <p:sp>
        <p:nvSpPr>
          <p:cNvPr id="25" name="AutoShape 4"/>
          <p:cNvSpPr/>
          <p:nvPr/>
        </p:nvSpPr>
        <p:spPr bwMode="auto">
          <a:xfrm>
            <a:off x="4581820" y="1939918"/>
            <a:ext cx="1514816" cy="45839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26" name="AutoShape 24"/>
          <p:cNvSpPr/>
          <p:nvPr/>
        </p:nvSpPr>
        <p:spPr bwMode="auto">
          <a:xfrm>
            <a:off x="4612928" y="1649910"/>
            <a:ext cx="1233488" cy="2774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400">
                <a:solidFill>
                  <a:srgbClr val="92D050"/>
                </a:solidFill>
                <a:latin charset="-122" pitchFamily="34" typeface="微软雅黑"/>
                <a:ea charset="-122" pitchFamily="34" typeface="微软雅黑"/>
                <a:cs charset="0" typeface="Lato"/>
                <a:sym charset="0" typeface="Lato"/>
              </a:rPr>
              <a:t>输入你的标题</a:t>
            </a:r>
          </a:p>
        </p:txBody>
      </p:sp>
      <p:sp>
        <p:nvSpPr>
          <p:cNvPr id="27" name="AutoShape 4"/>
          <p:cNvSpPr/>
          <p:nvPr/>
        </p:nvSpPr>
        <p:spPr bwMode="auto">
          <a:xfrm>
            <a:off x="6396765" y="1507870"/>
            <a:ext cx="1514816" cy="45839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lnSpc>
                <a:spcPct val="120000"/>
              </a:lnSpc>
              <a:spcBef>
                <a:spcPts val="638"/>
              </a:spcBef>
              <a:defRPr/>
            </a:pPr>
            <a:r>
              <a:rPr altLang="en-US" lang="zh-CN" sz="800">
                <a:solidFill>
                  <a:srgbClr val="92D050"/>
                </a:solidFill>
                <a:latin charset="-122" pitchFamily="34" typeface="微软雅黑"/>
                <a:ea charset="-122" pitchFamily="34" typeface="微软雅黑"/>
                <a:cs charset="0" typeface="Lato"/>
                <a:sym charset="0" typeface="Lato"/>
              </a:rPr>
              <a:t>这里输入简单的文字概述里输入简单文字概述输入简单的文字概述这里输入简单的文字概</a:t>
            </a:r>
          </a:p>
        </p:txBody>
      </p:sp>
      <p:sp>
        <p:nvSpPr>
          <p:cNvPr id="28" name="AutoShape 24"/>
          <p:cNvSpPr/>
          <p:nvPr/>
        </p:nvSpPr>
        <p:spPr bwMode="auto">
          <a:xfrm>
            <a:off x="6427873" y="1217862"/>
            <a:ext cx="1233488" cy="2774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400">
                <a:solidFill>
                  <a:srgbClr val="92D050"/>
                </a:solidFill>
                <a:latin charset="-122" pitchFamily="34" typeface="微软雅黑"/>
                <a:ea charset="-122" pitchFamily="34" typeface="微软雅黑"/>
                <a:cs charset="0" typeface="Lato"/>
                <a:sym charset="0" typeface="Lato"/>
              </a:rPr>
              <a:t>输入你的标题</a:t>
            </a:r>
          </a:p>
        </p:txBody>
      </p:sp>
      <p:sp>
        <p:nvSpPr>
          <p:cNvPr id="29" name="TextBox 28"/>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809071608"/>
      </p:ext>
    </p:extLst>
  </p:cSld>
  <p:clrMapOvr>
    <a:masterClrMapping/>
  </p:clrMapOvr>
  <p:transition spd="slow">
    <p:pull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childTnLst>
                          </p:cTn>
                        </p:par>
                        <p:par>
                          <p:cTn fill="hold" id="14" nodeType="afterGroup">
                            <p:stCondLst>
                              <p:cond delay="1000"/>
                            </p:stCondLst>
                            <p:childTnLst>
                              <p:par>
                                <p:cTn fill="hold" grpId="0" id="15" nodeType="afterEffect" presetClass="entr" presetID="1" presetSubtype="0">
                                  <p:stCondLst>
                                    <p:cond delay="0"/>
                                  </p:stCondLst>
                                  <p:childTnLst>
                                    <p:set>
                                      <p:cBhvr>
                                        <p:cTn dur="1" fill="hold" id="16">
                                          <p:stCondLst>
                                            <p:cond delay="0"/>
                                          </p:stCondLst>
                                        </p:cTn>
                                        <p:tgtEl>
                                          <p:spTgt spid="11"/>
                                        </p:tgtEl>
                                        <p:attrNameLst>
                                          <p:attrName>style.visibility</p:attrName>
                                        </p:attrNameLst>
                                      </p:cBhvr>
                                      <p:to>
                                        <p:strVal val="visible"/>
                                      </p:to>
                                    </p:set>
                                  </p:childTnLst>
                                </p:cTn>
                              </p:par>
                            </p:childTnLst>
                          </p:cTn>
                        </p:par>
                        <p:par>
                          <p:cTn fill="hold" id="17" nodeType="afterGroup">
                            <p:stCondLst>
                              <p:cond delay="1001"/>
                            </p:stCondLst>
                            <p:childTnLst>
                              <p:par>
                                <p:cTn fill="hold" grpId="0" id="18" nodeType="afterEffect" presetClass="entr" presetID="16" presetSubtype="21">
                                  <p:stCondLst>
                                    <p:cond delay="0"/>
                                  </p:stCondLst>
                                  <p:childTnLst>
                                    <p:set>
                                      <p:cBhvr>
                                        <p:cTn dur="1" fill="hold" id="19">
                                          <p:stCondLst>
                                            <p:cond delay="0"/>
                                          </p:stCondLst>
                                        </p:cTn>
                                        <p:tgtEl>
                                          <p:spTgt spid="22"/>
                                        </p:tgtEl>
                                        <p:attrNameLst>
                                          <p:attrName>style.visibility</p:attrName>
                                        </p:attrNameLst>
                                      </p:cBhvr>
                                      <p:to>
                                        <p:strVal val="visible"/>
                                      </p:to>
                                    </p:set>
                                    <p:animEffect filter="barn(inVertical)" transition="in">
                                      <p:cBhvr>
                                        <p:cTn dur="500" id="20"/>
                                        <p:tgtEl>
                                          <p:spTgt spid="22"/>
                                        </p:tgtEl>
                                      </p:cBhvr>
                                    </p:animEffect>
                                  </p:childTnLst>
                                </p:cTn>
                              </p:par>
                            </p:childTnLst>
                          </p:cTn>
                        </p:par>
                        <p:par>
                          <p:cTn fill="hold" id="21" nodeType="afterGroup">
                            <p:stCondLst>
                              <p:cond delay="1501"/>
                            </p:stCondLst>
                            <p:childTnLst>
                              <p:par>
                                <p:cTn fill="hold" grpId="0" id="22" nodeType="afterEffect" presetClass="entr" presetID="10"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500" id="24"/>
                                        <p:tgtEl>
                                          <p:spTgt spid="21"/>
                                        </p:tgtEl>
                                      </p:cBhvr>
                                    </p:animEffect>
                                  </p:childTnLst>
                                </p:cTn>
                              </p:par>
                            </p:childTnLst>
                          </p:cTn>
                        </p:par>
                        <p:par>
                          <p:cTn fill="hold" id="25" nodeType="afterGroup">
                            <p:stCondLst>
                              <p:cond delay="2001"/>
                            </p:stCondLst>
                            <p:childTnLst>
                              <p:par>
                                <p:cTn fill="hold" grpId="0" id="26" nodeType="after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par>
                          <p:cTn fill="hold" id="29" nodeType="afterGroup">
                            <p:stCondLst>
                              <p:cond delay="2501"/>
                            </p:stCondLst>
                            <p:childTnLst>
                              <p:par>
                                <p:cTn fill="hold" grpId="0" id="30" nodeType="after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childTnLst>
                          </p:cTn>
                        </p:par>
                        <p:par>
                          <p:cTn fill="hold" id="35" nodeType="afterGroup">
                            <p:stCondLst>
                              <p:cond delay="3001"/>
                            </p:stCondLst>
                            <p:childTnLst>
                              <p:par>
                                <p:cTn fill="hold" id="36" nodeType="afterEffect" presetClass="entr" presetID="1" presetSubtype="0">
                                  <p:stCondLst>
                                    <p:cond delay="0"/>
                                  </p:stCondLst>
                                  <p:childTnLst>
                                    <p:set>
                                      <p:cBhvr>
                                        <p:cTn dur="1" fill="hold" id="37">
                                          <p:stCondLst>
                                            <p:cond delay="0"/>
                                          </p:stCondLst>
                                        </p:cTn>
                                        <p:tgtEl>
                                          <p:spTgt spid="12"/>
                                        </p:tgtEl>
                                        <p:attrNameLst>
                                          <p:attrName>style.visibility</p:attrName>
                                        </p:attrNameLst>
                                      </p:cBhvr>
                                      <p:to>
                                        <p:strVal val="visible"/>
                                      </p:to>
                                    </p:set>
                                  </p:childTnLst>
                                </p:cTn>
                              </p:par>
                            </p:childTnLst>
                          </p:cTn>
                        </p:par>
                        <p:par>
                          <p:cTn fill="hold" id="38" nodeType="afterGroup">
                            <p:stCondLst>
                              <p:cond delay="3002"/>
                            </p:stCondLst>
                            <p:childTnLst>
                              <p:par>
                                <p:cTn fill="hold" grpId="0" id="39" nodeType="afterEffect" presetClass="entr" presetID="16" presetSubtype="21">
                                  <p:stCondLst>
                                    <p:cond delay="0"/>
                                  </p:stCondLst>
                                  <p:childTnLst>
                                    <p:set>
                                      <p:cBhvr>
                                        <p:cTn dur="1" fill="hold" id="40">
                                          <p:stCondLst>
                                            <p:cond delay="0"/>
                                          </p:stCondLst>
                                        </p:cTn>
                                        <p:tgtEl>
                                          <p:spTgt spid="24"/>
                                        </p:tgtEl>
                                        <p:attrNameLst>
                                          <p:attrName>style.visibility</p:attrName>
                                        </p:attrNameLst>
                                      </p:cBhvr>
                                      <p:to>
                                        <p:strVal val="visible"/>
                                      </p:to>
                                    </p:set>
                                    <p:animEffect filter="barn(inVertical)" transition="in">
                                      <p:cBhvr>
                                        <p:cTn dur="500" id="41"/>
                                        <p:tgtEl>
                                          <p:spTgt spid="24"/>
                                        </p:tgtEl>
                                      </p:cBhvr>
                                    </p:animEffect>
                                  </p:childTnLst>
                                </p:cTn>
                              </p:par>
                            </p:childTnLst>
                          </p:cTn>
                        </p:par>
                        <p:par>
                          <p:cTn fill="hold" id="42" nodeType="afterGroup">
                            <p:stCondLst>
                              <p:cond delay="3502"/>
                            </p:stCondLst>
                            <p:childTnLst>
                              <p:par>
                                <p:cTn fill="hold" grpId="0" id="43" nodeType="afterEffect" presetClass="entr" presetID="10" presetSubtype="0">
                                  <p:stCondLst>
                                    <p:cond delay="0"/>
                                  </p:stCondLst>
                                  <p:childTnLst>
                                    <p:set>
                                      <p:cBhvr>
                                        <p:cTn dur="1" fill="hold" id="44">
                                          <p:stCondLst>
                                            <p:cond delay="0"/>
                                          </p:stCondLst>
                                        </p:cTn>
                                        <p:tgtEl>
                                          <p:spTgt spid="23"/>
                                        </p:tgtEl>
                                        <p:attrNameLst>
                                          <p:attrName>style.visibility</p:attrName>
                                        </p:attrNameLst>
                                      </p:cBhvr>
                                      <p:to>
                                        <p:strVal val="visible"/>
                                      </p:to>
                                    </p:set>
                                    <p:animEffect filter="fade" transition="in">
                                      <p:cBhvr>
                                        <p:cTn dur="500" id="45"/>
                                        <p:tgtEl>
                                          <p:spTgt spid="23"/>
                                        </p:tgtEl>
                                      </p:cBhvr>
                                    </p:animEffect>
                                  </p:childTnLst>
                                </p:cTn>
                              </p:par>
                            </p:childTnLst>
                          </p:cTn>
                        </p:par>
                        <p:par>
                          <p:cTn fill="hold" id="46" nodeType="afterGroup">
                            <p:stCondLst>
                              <p:cond delay="4002"/>
                            </p:stCondLst>
                            <p:childTnLst>
                              <p:par>
                                <p:cTn fill="hold" grpId="0" id="47" nodeType="afterEffect" presetClass="entr" presetID="22" presetSubtype="8">
                                  <p:stCondLst>
                                    <p:cond delay="0"/>
                                  </p:stCondLst>
                                  <p:childTnLst>
                                    <p:set>
                                      <p:cBhvr>
                                        <p:cTn dur="1" fill="hold" id="48">
                                          <p:stCondLst>
                                            <p:cond delay="0"/>
                                          </p:stCondLst>
                                        </p:cTn>
                                        <p:tgtEl>
                                          <p:spTgt spid="8"/>
                                        </p:tgtEl>
                                        <p:attrNameLst>
                                          <p:attrName>style.visibility</p:attrName>
                                        </p:attrNameLst>
                                      </p:cBhvr>
                                      <p:to>
                                        <p:strVal val="visible"/>
                                      </p:to>
                                    </p:set>
                                    <p:animEffect filter="wipe(left)" transition="in">
                                      <p:cBhvr>
                                        <p:cTn dur="500" id="49"/>
                                        <p:tgtEl>
                                          <p:spTgt spid="8"/>
                                        </p:tgtEl>
                                      </p:cBhvr>
                                    </p:animEffect>
                                  </p:childTnLst>
                                </p:cTn>
                              </p:par>
                            </p:childTnLst>
                          </p:cTn>
                        </p:par>
                        <p:par>
                          <p:cTn fill="hold" id="50" nodeType="afterGroup">
                            <p:stCondLst>
                              <p:cond delay="4502"/>
                            </p:stCondLst>
                            <p:childTnLst>
                              <p:par>
                                <p:cTn fill="hold" grpId="0" id="51" nodeType="afterEffect" presetClass="entr" presetID="53" presetSubtype="0">
                                  <p:stCondLst>
                                    <p:cond delay="0"/>
                                  </p:stCondLst>
                                  <p:childTnLst>
                                    <p:set>
                                      <p:cBhvr>
                                        <p:cTn dur="1" fill="hold" id="52">
                                          <p:stCondLst>
                                            <p:cond delay="0"/>
                                          </p:stCondLst>
                                        </p:cTn>
                                        <p:tgtEl>
                                          <p:spTgt spid="3"/>
                                        </p:tgtEl>
                                        <p:attrNameLst>
                                          <p:attrName>style.visibility</p:attrName>
                                        </p:attrNameLst>
                                      </p:cBhvr>
                                      <p:to>
                                        <p:strVal val="visible"/>
                                      </p:to>
                                    </p:set>
                                    <p:anim calcmode="lin" valueType="num">
                                      <p:cBhvr>
                                        <p:cTn dur="500" fill="hold" id="53"/>
                                        <p:tgtEl>
                                          <p:spTgt spid="3"/>
                                        </p:tgtEl>
                                        <p:attrNameLst>
                                          <p:attrName>ppt_w</p:attrName>
                                        </p:attrNameLst>
                                      </p:cBhvr>
                                      <p:tavLst>
                                        <p:tav tm="0">
                                          <p:val>
                                            <p:fltVal val="0"/>
                                          </p:val>
                                        </p:tav>
                                        <p:tav tm="100000">
                                          <p:val>
                                            <p:strVal val="#ppt_w"/>
                                          </p:val>
                                        </p:tav>
                                      </p:tavLst>
                                    </p:anim>
                                    <p:anim calcmode="lin" valueType="num">
                                      <p:cBhvr>
                                        <p:cTn dur="500" fill="hold" id="54"/>
                                        <p:tgtEl>
                                          <p:spTgt spid="3"/>
                                        </p:tgtEl>
                                        <p:attrNameLst>
                                          <p:attrName>ppt_h</p:attrName>
                                        </p:attrNameLst>
                                      </p:cBhvr>
                                      <p:tavLst>
                                        <p:tav tm="0">
                                          <p:val>
                                            <p:fltVal val="0"/>
                                          </p:val>
                                        </p:tav>
                                        <p:tav tm="100000">
                                          <p:val>
                                            <p:strVal val="#ppt_h"/>
                                          </p:val>
                                        </p:tav>
                                      </p:tavLst>
                                    </p:anim>
                                    <p:animEffect filter="fade" transition="in">
                                      <p:cBhvr>
                                        <p:cTn dur="500" id="55"/>
                                        <p:tgtEl>
                                          <p:spTgt spid="3"/>
                                        </p:tgtEl>
                                      </p:cBhvr>
                                    </p:animEffect>
                                  </p:childTnLst>
                                </p:cTn>
                              </p:par>
                            </p:childTnLst>
                          </p:cTn>
                        </p:par>
                        <p:par>
                          <p:cTn fill="hold" id="56" nodeType="afterGroup">
                            <p:stCondLst>
                              <p:cond delay="5002"/>
                            </p:stCondLst>
                            <p:childTnLst>
                              <p:par>
                                <p:cTn fill="hold" id="57" nodeType="afterEffect" presetClass="entr" presetID="1" presetSubtype="0">
                                  <p:stCondLst>
                                    <p:cond delay="0"/>
                                  </p:stCondLst>
                                  <p:childTnLst>
                                    <p:set>
                                      <p:cBhvr>
                                        <p:cTn dur="1" fill="hold" id="58">
                                          <p:stCondLst>
                                            <p:cond delay="0"/>
                                          </p:stCondLst>
                                        </p:cTn>
                                        <p:tgtEl>
                                          <p:spTgt spid="16"/>
                                        </p:tgtEl>
                                        <p:attrNameLst>
                                          <p:attrName>style.visibility</p:attrName>
                                        </p:attrNameLst>
                                      </p:cBhvr>
                                      <p:to>
                                        <p:strVal val="visible"/>
                                      </p:to>
                                    </p:set>
                                  </p:childTnLst>
                                </p:cTn>
                              </p:par>
                            </p:childTnLst>
                          </p:cTn>
                        </p:par>
                        <p:par>
                          <p:cTn fill="hold" id="59" nodeType="afterGroup">
                            <p:stCondLst>
                              <p:cond delay="5003"/>
                            </p:stCondLst>
                            <p:childTnLst>
                              <p:par>
                                <p:cTn fill="hold" grpId="0" id="60" nodeType="afterEffect" presetClass="entr" presetID="16" presetSubtype="21">
                                  <p:stCondLst>
                                    <p:cond delay="0"/>
                                  </p:stCondLst>
                                  <p:childTnLst>
                                    <p:set>
                                      <p:cBhvr>
                                        <p:cTn dur="1" fill="hold" id="61">
                                          <p:stCondLst>
                                            <p:cond delay="0"/>
                                          </p:stCondLst>
                                        </p:cTn>
                                        <p:tgtEl>
                                          <p:spTgt spid="26"/>
                                        </p:tgtEl>
                                        <p:attrNameLst>
                                          <p:attrName>style.visibility</p:attrName>
                                        </p:attrNameLst>
                                      </p:cBhvr>
                                      <p:to>
                                        <p:strVal val="visible"/>
                                      </p:to>
                                    </p:set>
                                    <p:animEffect filter="barn(inVertical)" transition="in">
                                      <p:cBhvr>
                                        <p:cTn dur="500" id="62"/>
                                        <p:tgtEl>
                                          <p:spTgt spid="26"/>
                                        </p:tgtEl>
                                      </p:cBhvr>
                                    </p:animEffect>
                                  </p:childTnLst>
                                </p:cTn>
                              </p:par>
                            </p:childTnLst>
                          </p:cTn>
                        </p:par>
                        <p:par>
                          <p:cTn fill="hold" id="63" nodeType="afterGroup">
                            <p:stCondLst>
                              <p:cond delay="5503"/>
                            </p:stCondLst>
                            <p:childTnLst>
                              <p:par>
                                <p:cTn fill="hold" grpId="0" id="64" nodeType="afterEffect" presetClass="entr" presetID="10" presetSubtype="0">
                                  <p:stCondLst>
                                    <p:cond delay="0"/>
                                  </p:stCondLst>
                                  <p:childTnLst>
                                    <p:set>
                                      <p:cBhvr>
                                        <p:cTn dur="1" fill="hold" id="65">
                                          <p:stCondLst>
                                            <p:cond delay="0"/>
                                          </p:stCondLst>
                                        </p:cTn>
                                        <p:tgtEl>
                                          <p:spTgt spid="25"/>
                                        </p:tgtEl>
                                        <p:attrNameLst>
                                          <p:attrName>style.visibility</p:attrName>
                                        </p:attrNameLst>
                                      </p:cBhvr>
                                      <p:to>
                                        <p:strVal val="visible"/>
                                      </p:to>
                                    </p:set>
                                    <p:animEffect filter="fade" transition="in">
                                      <p:cBhvr>
                                        <p:cTn dur="500" id="66"/>
                                        <p:tgtEl>
                                          <p:spTgt spid="25"/>
                                        </p:tgtEl>
                                      </p:cBhvr>
                                    </p:animEffect>
                                  </p:childTnLst>
                                </p:cTn>
                              </p:par>
                            </p:childTnLst>
                          </p:cTn>
                        </p:par>
                        <p:par>
                          <p:cTn fill="hold" id="67" nodeType="afterGroup">
                            <p:stCondLst>
                              <p:cond delay="6003"/>
                            </p:stCondLst>
                            <p:childTnLst>
                              <p:par>
                                <p:cTn fill="hold" grpId="0" id="68" nodeType="afterEffect" presetClass="entr" presetID="22" presetSubtype="8">
                                  <p:stCondLst>
                                    <p:cond delay="0"/>
                                  </p:stCondLst>
                                  <p:childTnLst>
                                    <p:set>
                                      <p:cBhvr>
                                        <p:cTn dur="1" fill="hold" id="69">
                                          <p:stCondLst>
                                            <p:cond delay="0"/>
                                          </p:stCondLst>
                                        </p:cTn>
                                        <p:tgtEl>
                                          <p:spTgt spid="9"/>
                                        </p:tgtEl>
                                        <p:attrNameLst>
                                          <p:attrName>style.visibility</p:attrName>
                                        </p:attrNameLst>
                                      </p:cBhvr>
                                      <p:to>
                                        <p:strVal val="visible"/>
                                      </p:to>
                                    </p:set>
                                    <p:animEffect filter="wipe(left)" transition="in">
                                      <p:cBhvr>
                                        <p:cTn dur="500" id="70"/>
                                        <p:tgtEl>
                                          <p:spTgt spid="9"/>
                                        </p:tgtEl>
                                      </p:cBhvr>
                                    </p:animEffect>
                                  </p:childTnLst>
                                </p:cTn>
                              </p:par>
                            </p:childTnLst>
                          </p:cTn>
                        </p:par>
                        <p:par>
                          <p:cTn fill="hold" id="71" nodeType="afterGroup">
                            <p:stCondLst>
                              <p:cond delay="6503"/>
                            </p:stCondLst>
                            <p:childTnLst>
                              <p:par>
                                <p:cTn fill="hold" grpId="0" id="72" nodeType="afterEffect" presetClass="entr" presetID="53" presetSubtype="0">
                                  <p:stCondLst>
                                    <p:cond delay="0"/>
                                  </p:stCondLst>
                                  <p:childTnLst>
                                    <p:set>
                                      <p:cBhvr>
                                        <p:cTn dur="1" fill="hold" id="73">
                                          <p:stCondLst>
                                            <p:cond delay="0"/>
                                          </p:stCondLst>
                                        </p:cTn>
                                        <p:tgtEl>
                                          <p:spTgt spid="5"/>
                                        </p:tgtEl>
                                        <p:attrNameLst>
                                          <p:attrName>style.visibility</p:attrName>
                                        </p:attrNameLst>
                                      </p:cBhvr>
                                      <p:to>
                                        <p:strVal val="visible"/>
                                      </p:to>
                                    </p:set>
                                    <p:anim calcmode="lin" valueType="num">
                                      <p:cBhvr>
                                        <p:cTn dur="500" fill="hold" id="74"/>
                                        <p:tgtEl>
                                          <p:spTgt spid="5"/>
                                        </p:tgtEl>
                                        <p:attrNameLst>
                                          <p:attrName>ppt_w</p:attrName>
                                        </p:attrNameLst>
                                      </p:cBhvr>
                                      <p:tavLst>
                                        <p:tav tm="0">
                                          <p:val>
                                            <p:fltVal val="0"/>
                                          </p:val>
                                        </p:tav>
                                        <p:tav tm="100000">
                                          <p:val>
                                            <p:strVal val="#ppt_w"/>
                                          </p:val>
                                        </p:tav>
                                      </p:tavLst>
                                    </p:anim>
                                    <p:anim calcmode="lin" valueType="num">
                                      <p:cBhvr>
                                        <p:cTn dur="500" fill="hold" id="75"/>
                                        <p:tgtEl>
                                          <p:spTgt spid="5"/>
                                        </p:tgtEl>
                                        <p:attrNameLst>
                                          <p:attrName>ppt_h</p:attrName>
                                        </p:attrNameLst>
                                      </p:cBhvr>
                                      <p:tavLst>
                                        <p:tav tm="0">
                                          <p:val>
                                            <p:fltVal val="0"/>
                                          </p:val>
                                        </p:tav>
                                        <p:tav tm="100000">
                                          <p:val>
                                            <p:strVal val="#ppt_h"/>
                                          </p:val>
                                        </p:tav>
                                      </p:tavLst>
                                    </p:anim>
                                    <p:animEffect filter="fade" transition="in">
                                      <p:cBhvr>
                                        <p:cTn dur="500" id="76"/>
                                        <p:tgtEl>
                                          <p:spTgt spid="5"/>
                                        </p:tgtEl>
                                      </p:cBhvr>
                                    </p:animEffect>
                                  </p:childTnLst>
                                </p:cTn>
                              </p:par>
                            </p:childTnLst>
                          </p:cTn>
                        </p:par>
                        <p:par>
                          <p:cTn fill="hold" id="77" nodeType="afterGroup">
                            <p:stCondLst>
                              <p:cond delay="7003"/>
                            </p:stCondLst>
                            <p:childTnLst>
                              <p:par>
                                <p:cTn fill="hold" grpId="0" id="78" nodeType="afterEffect" presetClass="entr" presetID="1" presetSubtype="0">
                                  <p:stCondLst>
                                    <p:cond delay="0"/>
                                  </p:stCondLst>
                                  <p:childTnLst>
                                    <p:set>
                                      <p:cBhvr>
                                        <p:cTn dur="1" fill="hold" id="79">
                                          <p:stCondLst>
                                            <p:cond delay="0"/>
                                          </p:stCondLst>
                                        </p:cTn>
                                        <p:tgtEl>
                                          <p:spTgt spid="10"/>
                                        </p:tgtEl>
                                        <p:attrNameLst>
                                          <p:attrName>style.visibility</p:attrName>
                                        </p:attrNameLst>
                                      </p:cBhvr>
                                      <p:to>
                                        <p:strVal val="visible"/>
                                      </p:to>
                                    </p:set>
                                  </p:childTnLst>
                                </p:cTn>
                              </p:par>
                            </p:childTnLst>
                          </p:cTn>
                        </p:par>
                        <p:par>
                          <p:cTn fill="hold" id="80" nodeType="afterGroup">
                            <p:stCondLst>
                              <p:cond delay="7004"/>
                            </p:stCondLst>
                            <p:childTnLst>
                              <p:par>
                                <p:cTn fill="hold" grpId="0" id="81" nodeType="afterEffect" presetClass="entr" presetID="16" presetSubtype="21">
                                  <p:stCondLst>
                                    <p:cond delay="0"/>
                                  </p:stCondLst>
                                  <p:childTnLst>
                                    <p:set>
                                      <p:cBhvr>
                                        <p:cTn dur="1" fill="hold" id="82">
                                          <p:stCondLst>
                                            <p:cond delay="0"/>
                                          </p:stCondLst>
                                        </p:cTn>
                                        <p:tgtEl>
                                          <p:spTgt spid="28"/>
                                        </p:tgtEl>
                                        <p:attrNameLst>
                                          <p:attrName>style.visibility</p:attrName>
                                        </p:attrNameLst>
                                      </p:cBhvr>
                                      <p:to>
                                        <p:strVal val="visible"/>
                                      </p:to>
                                    </p:set>
                                    <p:animEffect filter="barn(inVertical)" transition="in">
                                      <p:cBhvr>
                                        <p:cTn dur="500" id="83"/>
                                        <p:tgtEl>
                                          <p:spTgt spid="28"/>
                                        </p:tgtEl>
                                      </p:cBhvr>
                                    </p:animEffect>
                                  </p:childTnLst>
                                </p:cTn>
                              </p:par>
                            </p:childTnLst>
                          </p:cTn>
                        </p:par>
                        <p:par>
                          <p:cTn fill="hold" id="84" nodeType="afterGroup">
                            <p:stCondLst>
                              <p:cond delay="7504"/>
                            </p:stCondLst>
                            <p:childTnLst>
                              <p:par>
                                <p:cTn fill="hold" grpId="0" id="85" nodeType="afterEffect" presetClass="entr" presetID="10" presetSubtype="0">
                                  <p:stCondLst>
                                    <p:cond delay="0"/>
                                  </p:stCondLst>
                                  <p:childTnLst>
                                    <p:set>
                                      <p:cBhvr>
                                        <p:cTn dur="1" fill="hold" id="86">
                                          <p:stCondLst>
                                            <p:cond delay="0"/>
                                          </p:stCondLst>
                                        </p:cTn>
                                        <p:tgtEl>
                                          <p:spTgt spid="27"/>
                                        </p:tgtEl>
                                        <p:attrNameLst>
                                          <p:attrName>style.visibility</p:attrName>
                                        </p:attrNameLst>
                                      </p:cBhvr>
                                      <p:to>
                                        <p:strVal val="visible"/>
                                      </p:to>
                                    </p:set>
                                    <p:animEffect filter="fade" transition="in">
                                      <p:cBhvr>
                                        <p:cTn dur="500" id="8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21"/>
      <p:bldP grpId="0" spid="22"/>
      <p:bldP grpId="0" spid="23"/>
      <p:bldP grpId="0" spid="24"/>
      <p:bldP grpId="0" spid="25"/>
      <p:bldP grpId="0" spid="26"/>
      <p:bldP grpId="0" spid="27"/>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六边形 1"/>
          <p:cNvSpPr/>
          <p:nvPr/>
        </p:nvSpPr>
        <p:spPr>
          <a:xfrm>
            <a:off x="3379871" y="987574"/>
            <a:ext cx="1293231" cy="1114709"/>
          </a:xfrm>
          <a:prstGeom prst="hexagon">
            <a:avLst/>
          </a:prstGeom>
          <a:solidFill>
            <a:srgbClr val="AED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稳重</a:t>
            </a:r>
          </a:p>
        </p:txBody>
      </p:sp>
      <p:sp>
        <p:nvSpPr>
          <p:cNvPr id="3" name="六边形 2"/>
          <p:cNvSpPr/>
          <p:nvPr/>
        </p:nvSpPr>
        <p:spPr>
          <a:xfrm>
            <a:off x="4475165" y="1601770"/>
            <a:ext cx="1293231" cy="1114709"/>
          </a:xfrm>
          <a:prstGeom prst="hexagon">
            <a:avLst/>
          </a:prstGeom>
          <a:solidFill>
            <a:srgbClr val="AED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专业</a:t>
            </a:r>
          </a:p>
        </p:txBody>
      </p:sp>
      <p:sp>
        <p:nvSpPr>
          <p:cNvPr id="4" name="六边形 3"/>
          <p:cNvSpPr/>
          <p:nvPr/>
        </p:nvSpPr>
        <p:spPr>
          <a:xfrm>
            <a:off x="3379869" y="2200115"/>
            <a:ext cx="1293231" cy="1114709"/>
          </a:xfrm>
          <a:prstGeom prst="hexagon">
            <a:avLst/>
          </a:prstGeom>
          <a:blipFill dpi="0" rotWithShape="1">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5" name="六边形 4"/>
          <p:cNvSpPr/>
          <p:nvPr/>
        </p:nvSpPr>
        <p:spPr>
          <a:xfrm>
            <a:off x="5570461" y="2216086"/>
            <a:ext cx="1293231" cy="1114709"/>
          </a:xfrm>
          <a:prstGeom prst="hexagon">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6" name="六边形 5"/>
          <p:cNvSpPr/>
          <p:nvPr/>
        </p:nvSpPr>
        <p:spPr>
          <a:xfrm>
            <a:off x="4478686" y="2806374"/>
            <a:ext cx="1293231" cy="1114709"/>
          </a:xfrm>
          <a:prstGeom prst="hexagon">
            <a:avLst/>
          </a:prstGeom>
          <a:solidFill>
            <a:srgbClr val="AED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服务</a:t>
            </a:r>
          </a:p>
        </p:txBody>
      </p:sp>
      <p:sp>
        <p:nvSpPr>
          <p:cNvPr id="7" name="六边形 6"/>
          <p:cNvSpPr/>
          <p:nvPr/>
        </p:nvSpPr>
        <p:spPr>
          <a:xfrm>
            <a:off x="6665756" y="1604450"/>
            <a:ext cx="1293231" cy="1114709"/>
          </a:xfrm>
          <a:prstGeom prst="hexagon">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合作</a:t>
            </a:r>
          </a:p>
        </p:txBody>
      </p:sp>
      <p:sp>
        <p:nvSpPr>
          <p:cNvPr id="8" name="六边形 7"/>
          <p:cNvSpPr/>
          <p:nvPr/>
        </p:nvSpPr>
        <p:spPr>
          <a:xfrm>
            <a:off x="2284575" y="1604450"/>
            <a:ext cx="1293231" cy="1114709"/>
          </a:xfrm>
          <a:prstGeom prst="hexagon">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9" name="六边形 8"/>
          <p:cNvSpPr/>
          <p:nvPr/>
        </p:nvSpPr>
        <p:spPr>
          <a:xfrm>
            <a:off x="5570462" y="3412657"/>
            <a:ext cx="1293231" cy="1114709"/>
          </a:xfrm>
          <a:prstGeom prst="hexagon">
            <a:avLst/>
          </a:prstGeom>
          <a:solidFill>
            <a:srgbClr val="AED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独到</a:t>
            </a:r>
          </a:p>
        </p:txBody>
      </p:sp>
      <p:sp>
        <p:nvSpPr>
          <p:cNvPr id="10" name="六边形 9"/>
          <p:cNvSpPr/>
          <p:nvPr/>
        </p:nvSpPr>
        <p:spPr>
          <a:xfrm>
            <a:off x="6665756" y="2797054"/>
            <a:ext cx="1293231" cy="1114709"/>
          </a:xfrm>
          <a:prstGeom prst="hexagon">
            <a:avLst/>
          </a:prstGeom>
          <a:solidFill>
            <a:srgbClr val="AED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创新</a:t>
            </a:r>
          </a:p>
        </p:txBody>
      </p:sp>
      <p:sp>
        <p:nvSpPr>
          <p:cNvPr id="11" name="六边形 10"/>
          <p:cNvSpPr/>
          <p:nvPr/>
        </p:nvSpPr>
        <p:spPr>
          <a:xfrm>
            <a:off x="2284575" y="2797054"/>
            <a:ext cx="1293231" cy="1114709"/>
          </a:xfrm>
          <a:prstGeom prst="hexagon">
            <a:avLst/>
          </a:prstGeom>
          <a:solidFill>
            <a:srgbClr val="AED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远见</a:t>
            </a:r>
          </a:p>
        </p:txBody>
      </p:sp>
      <p:sp>
        <p:nvSpPr>
          <p:cNvPr id="12" name="六边形 11"/>
          <p:cNvSpPr/>
          <p:nvPr/>
        </p:nvSpPr>
        <p:spPr>
          <a:xfrm>
            <a:off x="1189279" y="2216086"/>
            <a:ext cx="1293231" cy="1114709"/>
          </a:xfrm>
          <a:prstGeom prst="hexagon">
            <a:avLst/>
          </a:prstGeom>
          <a:solidFill>
            <a:srgbClr val="AED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lang="zh-CN" sz="1800">
                <a:solidFill>
                  <a:schemeClr val="bg1"/>
                </a:solidFill>
                <a:latin charset="-122" pitchFamily="34" typeface="微软雅黑"/>
                <a:ea charset="-122" pitchFamily="34" typeface="微软雅黑"/>
              </a:rPr>
              <a:t>目标</a:t>
            </a:r>
          </a:p>
        </p:txBody>
      </p:sp>
      <p:sp>
        <p:nvSpPr>
          <p:cNvPr id="13" name="六边形 12"/>
          <p:cNvSpPr/>
          <p:nvPr/>
        </p:nvSpPr>
        <p:spPr>
          <a:xfrm>
            <a:off x="3379871" y="3412657"/>
            <a:ext cx="1293231" cy="1114709"/>
          </a:xfrm>
          <a:prstGeom prst="hexagon">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6" name="TextBox 15"/>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247592644"/>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300" fill="hold" id="7"/>
                                        <p:tgtEl>
                                          <p:spTgt spid="12"/>
                                        </p:tgtEl>
                                        <p:attrNameLst>
                                          <p:attrName>ppt_w</p:attrName>
                                        </p:attrNameLst>
                                      </p:cBhvr>
                                      <p:tavLst>
                                        <p:tav tm="0">
                                          <p:val>
                                            <p:fltVal val="0"/>
                                          </p:val>
                                        </p:tav>
                                        <p:tav tm="100000">
                                          <p:val>
                                            <p:strVal val="#ppt_w"/>
                                          </p:val>
                                        </p:tav>
                                      </p:tavLst>
                                    </p:anim>
                                    <p:anim calcmode="lin" valueType="num">
                                      <p:cBhvr>
                                        <p:cTn dur="300" fill="hold" id="8"/>
                                        <p:tgtEl>
                                          <p:spTgt spid="12"/>
                                        </p:tgtEl>
                                        <p:attrNameLst>
                                          <p:attrName>ppt_h</p:attrName>
                                        </p:attrNameLst>
                                      </p:cBhvr>
                                      <p:tavLst>
                                        <p:tav tm="0">
                                          <p:val>
                                            <p:fltVal val="0"/>
                                          </p:val>
                                        </p:tav>
                                        <p:tav tm="100000">
                                          <p:val>
                                            <p:strVal val="#ppt_h"/>
                                          </p:val>
                                        </p:tav>
                                      </p:tavLst>
                                    </p:anim>
                                    <p:anim calcmode="lin" valueType="num">
                                      <p:cBhvr>
                                        <p:cTn dur="300" fill="hold" id="9"/>
                                        <p:tgtEl>
                                          <p:spTgt spid="12"/>
                                        </p:tgtEl>
                                        <p:attrNameLst>
                                          <p:attrName>ppt_x</p:attrName>
                                        </p:attrNameLst>
                                      </p:cBhvr>
                                      <p:tavLst>
                                        <p:tav tm="0">
                                          <p:val>
                                            <p:fltVal val="0.5"/>
                                          </p:val>
                                        </p:tav>
                                        <p:tav tm="100000">
                                          <p:val>
                                            <p:strVal val="#ppt_x"/>
                                          </p:val>
                                        </p:tav>
                                      </p:tavLst>
                                    </p:anim>
                                    <p:anim calcmode="lin" valueType="num">
                                      <p:cBhvr>
                                        <p:cTn dur="300" fill="hold" id="10"/>
                                        <p:tgtEl>
                                          <p:spTgt spid="12"/>
                                        </p:tgtEl>
                                        <p:attrNameLst>
                                          <p:attrName>ppt_y</p:attrName>
                                        </p:attrNameLst>
                                      </p:cBhvr>
                                      <p:tavLst>
                                        <p:tav tm="0">
                                          <p:val>
                                            <p:fltVal val="0.5"/>
                                          </p:val>
                                        </p:tav>
                                        <p:tav tm="100000">
                                          <p:val>
                                            <p:strVal val="#ppt_y"/>
                                          </p:val>
                                        </p:tav>
                                      </p:tavLst>
                                    </p:anim>
                                  </p:childTnLst>
                                </p:cTn>
                              </p:par>
                              <p:par>
                                <p:cTn fill="hold" grpId="1" id="11" nodeType="withEffect" presetClass="emph" presetID="26" presetSubtype="0">
                                  <p:stCondLst>
                                    <p:cond delay="1800"/>
                                  </p:stCondLst>
                                  <p:childTnLst>
                                    <p:animEffect filter="fade" transition="out">
                                      <p:cBhvr>
                                        <p:cTn dur="300" id="12" tmFilter="0, 0; .2, .5; .8, .5; 1, 0"/>
                                        <p:tgtEl>
                                          <p:spTgt spid="12"/>
                                        </p:tgtEl>
                                      </p:cBhvr>
                                    </p:animEffect>
                                    <p:animScale>
                                      <p:cBhvr>
                                        <p:cTn autoRev="1" dur="150" fill="hold" id="13"/>
                                        <p:tgtEl>
                                          <p:spTgt spid="12"/>
                                        </p:tgtEl>
                                      </p:cBhvr>
                                      <p:by x="105000" y="105000"/>
                                    </p:animScale>
                                  </p:childTnLst>
                                </p:cTn>
                              </p:par>
                              <p:par>
                                <p:cTn fill="hold" grpId="0" id="14" nodeType="withEffect" presetClass="entr" presetID="23" presetSubtype="528">
                                  <p:stCondLst>
                                    <p:cond delay="1600"/>
                                  </p:stCondLst>
                                  <p:childTnLst>
                                    <p:set>
                                      <p:cBhvr>
                                        <p:cTn dur="1" fill="hold" id="15">
                                          <p:stCondLst>
                                            <p:cond delay="0"/>
                                          </p:stCondLst>
                                        </p:cTn>
                                        <p:tgtEl>
                                          <p:spTgt spid="8"/>
                                        </p:tgtEl>
                                        <p:attrNameLst>
                                          <p:attrName>style.visibility</p:attrName>
                                        </p:attrNameLst>
                                      </p:cBhvr>
                                      <p:to>
                                        <p:strVal val="visible"/>
                                      </p:to>
                                    </p:set>
                                    <p:anim calcmode="lin" valueType="num">
                                      <p:cBhvr>
                                        <p:cTn dur="300" fill="hold" id="16"/>
                                        <p:tgtEl>
                                          <p:spTgt spid="8"/>
                                        </p:tgtEl>
                                        <p:attrNameLst>
                                          <p:attrName>ppt_w</p:attrName>
                                        </p:attrNameLst>
                                      </p:cBhvr>
                                      <p:tavLst>
                                        <p:tav tm="0">
                                          <p:val>
                                            <p:fltVal val="0"/>
                                          </p:val>
                                        </p:tav>
                                        <p:tav tm="100000">
                                          <p:val>
                                            <p:strVal val="#ppt_w"/>
                                          </p:val>
                                        </p:tav>
                                      </p:tavLst>
                                    </p:anim>
                                    <p:anim calcmode="lin" valueType="num">
                                      <p:cBhvr>
                                        <p:cTn dur="300" fill="hold" id="17"/>
                                        <p:tgtEl>
                                          <p:spTgt spid="8"/>
                                        </p:tgtEl>
                                        <p:attrNameLst>
                                          <p:attrName>ppt_h</p:attrName>
                                        </p:attrNameLst>
                                      </p:cBhvr>
                                      <p:tavLst>
                                        <p:tav tm="0">
                                          <p:val>
                                            <p:fltVal val="0"/>
                                          </p:val>
                                        </p:tav>
                                        <p:tav tm="100000">
                                          <p:val>
                                            <p:strVal val="#ppt_h"/>
                                          </p:val>
                                        </p:tav>
                                      </p:tavLst>
                                    </p:anim>
                                    <p:anim calcmode="lin" valueType="num">
                                      <p:cBhvr>
                                        <p:cTn dur="300" fill="hold" id="18"/>
                                        <p:tgtEl>
                                          <p:spTgt spid="8"/>
                                        </p:tgtEl>
                                        <p:attrNameLst>
                                          <p:attrName>ppt_x</p:attrName>
                                        </p:attrNameLst>
                                      </p:cBhvr>
                                      <p:tavLst>
                                        <p:tav tm="0">
                                          <p:val>
                                            <p:fltVal val="0.5"/>
                                          </p:val>
                                        </p:tav>
                                        <p:tav tm="100000">
                                          <p:val>
                                            <p:strVal val="#ppt_x"/>
                                          </p:val>
                                        </p:tav>
                                      </p:tavLst>
                                    </p:anim>
                                    <p:anim calcmode="lin" valueType="num">
                                      <p:cBhvr>
                                        <p:cTn dur="300" fill="hold" id="19"/>
                                        <p:tgtEl>
                                          <p:spTgt spid="8"/>
                                        </p:tgtEl>
                                        <p:attrNameLst>
                                          <p:attrName>ppt_y</p:attrName>
                                        </p:attrNameLst>
                                      </p:cBhvr>
                                      <p:tavLst>
                                        <p:tav tm="0">
                                          <p:val>
                                            <p:fltVal val="0.5"/>
                                          </p:val>
                                        </p:tav>
                                        <p:tav tm="100000">
                                          <p:val>
                                            <p:strVal val="#ppt_y"/>
                                          </p:val>
                                        </p:tav>
                                      </p:tavLst>
                                    </p:anim>
                                  </p:childTnLst>
                                </p:cTn>
                              </p:par>
                              <p:par>
                                <p:cTn fill="hold" grpId="1" id="20" nodeType="withEffect" presetClass="emph" presetID="26" presetSubtype="0">
                                  <p:stCondLst>
                                    <p:cond delay="1900"/>
                                  </p:stCondLst>
                                  <p:childTnLst>
                                    <p:animEffect filter="fade" transition="out">
                                      <p:cBhvr>
                                        <p:cTn dur="300" id="21" tmFilter="0, 0; .2, .5; .8, .5; 1, 0"/>
                                        <p:tgtEl>
                                          <p:spTgt spid="8"/>
                                        </p:tgtEl>
                                      </p:cBhvr>
                                    </p:animEffect>
                                    <p:animScale>
                                      <p:cBhvr>
                                        <p:cTn autoRev="1" dur="150" fill="hold" id="22"/>
                                        <p:tgtEl>
                                          <p:spTgt spid="8"/>
                                        </p:tgtEl>
                                      </p:cBhvr>
                                      <p:by x="105000" y="105000"/>
                                    </p:animScale>
                                  </p:childTnLst>
                                </p:cTn>
                              </p:par>
                              <p:par>
                                <p:cTn fill="hold" grpId="0" id="23" nodeType="withEffect" presetClass="entr" presetID="23" presetSubtype="528">
                                  <p:stCondLst>
                                    <p:cond delay="1700"/>
                                  </p:stCondLst>
                                  <p:childTnLst>
                                    <p:set>
                                      <p:cBhvr>
                                        <p:cTn dur="1" fill="hold" id="24">
                                          <p:stCondLst>
                                            <p:cond delay="0"/>
                                          </p:stCondLst>
                                        </p:cTn>
                                        <p:tgtEl>
                                          <p:spTgt spid="2"/>
                                        </p:tgtEl>
                                        <p:attrNameLst>
                                          <p:attrName>style.visibility</p:attrName>
                                        </p:attrNameLst>
                                      </p:cBhvr>
                                      <p:to>
                                        <p:strVal val="visible"/>
                                      </p:to>
                                    </p:set>
                                    <p:anim calcmode="lin" valueType="num">
                                      <p:cBhvr>
                                        <p:cTn dur="300" fill="hold" id="25"/>
                                        <p:tgtEl>
                                          <p:spTgt spid="2"/>
                                        </p:tgtEl>
                                        <p:attrNameLst>
                                          <p:attrName>ppt_w</p:attrName>
                                        </p:attrNameLst>
                                      </p:cBhvr>
                                      <p:tavLst>
                                        <p:tav tm="0">
                                          <p:val>
                                            <p:fltVal val="0"/>
                                          </p:val>
                                        </p:tav>
                                        <p:tav tm="100000">
                                          <p:val>
                                            <p:strVal val="#ppt_w"/>
                                          </p:val>
                                        </p:tav>
                                      </p:tavLst>
                                    </p:anim>
                                    <p:anim calcmode="lin" valueType="num">
                                      <p:cBhvr>
                                        <p:cTn dur="300" fill="hold" id="26"/>
                                        <p:tgtEl>
                                          <p:spTgt spid="2"/>
                                        </p:tgtEl>
                                        <p:attrNameLst>
                                          <p:attrName>ppt_h</p:attrName>
                                        </p:attrNameLst>
                                      </p:cBhvr>
                                      <p:tavLst>
                                        <p:tav tm="0">
                                          <p:val>
                                            <p:fltVal val="0"/>
                                          </p:val>
                                        </p:tav>
                                        <p:tav tm="100000">
                                          <p:val>
                                            <p:strVal val="#ppt_h"/>
                                          </p:val>
                                        </p:tav>
                                      </p:tavLst>
                                    </p:anim>
                                    <p:anim calcmode="lin" valueType="num">
                                      <p:cBhvr>
                                        <p:cTn dur="300" fill="hold" id="27"/>
                                        <p:tgtEl>
                                          <p:spTgt spid="2"/>
                                        </p:tgtEl>
                                        <p:attrNameLst>
                                          <p:attrName>ppt_x</p:attrName>
                                        </p:attrNameLst>
                                      </p:cBhvr>
                                      <p:tavLst>
                                        <p:tav tm="0">
                                          <p:val>
                                            <p:fltVal val="0.5"/>
                                          </p:val>
                                        </p:tav>
                                        <p:tav tm="100000">
                                          <p:val>
                                            <p:strVal val="#ppt_x"/>
                                          </p:val>
                                        </p:tav>
                                      </p:tavLst>
                                    </p:anim>
                                    <p:anim calcmode="lin" valueType="num">
                                      <p:cBhvr>
                                        <p:cTn dur="300" fill="hold" id="28"/>
                                        <p:tgtEl>
                                          <p:spTgt spid="2"/>
                                        </p:tgtEl>
                                        <p:attrNameLst>
                                          <p:attrName>ppt_y</p:attrName>
                                        </p:attrNameLst>
                                      </p:cBhvr>
                                      <p:tavLst>
                                        <p:tav tm="0">
                                          <p:val>
                                            <p:fltVal val="0.5"/>
                                          </p:val>
                                        </p:tav>
                                        <p:tav tm="100000">
                                          <p:val>
                                            <p:strVal val="#ppt_y"/>
                                          </p:val>
                                        </p:tav>
                                      </p:tavLst>
                                    </p:anim>
                                  </p:childTnLst>
                                </p:cTn>
                              </p:par>
                              <p:par>
                                <p:cTn fill="hold" grpId="1" id="29" nodeType="withEffect" presetClass="emph" presetID="26" presetSubtype="0">
                                  <p:stCondLst>
                                    <p:cond delay="2000"/>
                                  </p:stCondLst>
                                  <p:childTnLst>
                                    <p:animEffect filter="fade" transition="out">
                                      <p:cBhvr>
                                        <p:cTn dur="300" id="30" tmFilter="0, 0; .2, .5; .8, .5; 1, 0"/>
                                        <p:tgtEl>
                                          <p:spTgt spid="2"/>
                                        </p:tgtEl>
                                      </p:cBhvr>
                                    </p:animEffect>
                                    <p:animScale>
                                      <p:cBhvr>
                                        <p:cTn autoRev="1" dur="150" fill="hold" id="31"/>
                                        <p:tgtEl>
                                          <p:spTgt spid="2"/>
                                        </p:tgtEl>
                                      </p:cBhvr>
                                      <p:by x="105000" y="105000"/>
                                    </p:animScale>
                                  </p:childTnLst>
                                </p:cTn>
                              </p:par>
                              <p:par>
                                <p:cTn fill="hold" grpId="0" id="32" nodeType="withEffect" presetClass="entr" presetID="23" presetSubtype="528">
                                  <p:stCondLst>
                                    <p:cond delay="1800"/>
                                  </p:stCondLst>
                                  <p:childTnLst>
                                    <p:set>
                                      <p:cBhvr>
                                        <p:cTn dur="1" fill="hold" id="33">
                                          <p:stCondLst>
                                            <p:cond delay="0"/>
                                          </p:stCondLst>
                                        </p:cTn>
                                        <p:tgtEl>
                                          <p:spTgt spid="3"/>
                                        </p:tgtEl>
                                        <p:attrNameLst>
                                          <p:attrName>style.visibility</p:attrName>
                                        </p:attrNameLst>
                                      </p:cBhvr>
                                      <p:to>
                                        <p:strVal val="visible"/>
                                      </p:to>
                                    </p:set>
                                    <p:anim calcmode="lin" valueType="num">
                                      <p:cBhvr>
                                        <p:cTn dur="300" fill="hold" id="34"/>
                                        <p:tgtEl>
                                          <p:spTgt spid="3"/>
                                        </p:tgtEl>
                                        <p:attrNameLst>
                                          <p:attrName>ppt_w</p:attrName>
                                        </p:attrNameLst>
                                      </p:cBhvr>
                                      <p:tavLst>
                                        <p:tav tm="0">
                                          <p:val>
                                            <p:fltVal val="0"/>
                                          </p:val>
                                        </p:tav>
                                        <p:tav tm="100000">
                                          <p:val>
                                            <p:strVal val="#ppt_w"/>
                                          </p:val>
                                        </p:tav>
                                      </p:tavLst>
                                    </p:anim>
                                    <p:anim calcmode="lin" valueType="num">
                                      <p:cBhvr>
                                        <p:cTn dur="300" fill="hold" id="35"/>
                                        <p:tgtEl>
                                          <p:spTgt spid="3"/>
                                        </p:tgtEl>
                                        <p:attrNameLst>
                                          <p:attrName>ppt_h</p:attrName>
                                        </p:attrNameLst>
                                      </p:cBhvr>
                                      <p:tavLst>
                                        <p:tav tm="0">
                                          <p:val>
                                            <p:fltVal val="0"/>
                                          </p:val>
                                        </p:tav>
                                        <p:tav tm="100000">
                                          <p:val>
                                            <p:strVal val="#ppt_h"/>
                                          </p:val>
                                        </p:tav>
                                      </p:tavLst>
                                    </p:anim>
                                    <p:anim calcmode="lin" valueType="num">
                                      <p:cBhvr>
                                        <p:cTn dur="300" fill="hold" id="36"/>
                                        <p:tgtEl>
                                          <p:spTgt spid="3"/>
                                        </p:tgtEl>
                                        <p:attrNameLst>
                                          <p:attrName>ppt_x</p:attrName>
                                        </p:attrNameLst>
                                      </p:cBhvr>
                                      <p:tavLst>
                                        <p:tav tm="0">
                                          <p:val>
                                            <p:fltVal val="0.5"/>
                                          </p:val>
                                        </p:tav>
                                        <p:tav tm="100000">
                                          <p:val>
                                            <p:strVal val="#ppt_x"/>
                                          </p:val>
                                        </p:tav>
                                      </p:tavLst>
                                    </p:anim>
                                    <p:anim calcmode="lin" valueType="num">
                                      <p:cBhvr>
                                        <p:cTn dur="300" fill="hold" id="37"/>
                                        <p:tgtEl>
                                          <p:spTgt spid="3"/>
                                        </p:tgtEl>
                                        <p:attrNameLst>
                                          <p:attrName>ppt_y</p:attrName>
                                        </p:attrNameLst>
                                      </p:cBhvr>
                                      <p:tavLst>
                                        <p:tav tm="0">
                                          <p:val>
                                            <p:fltVal val="0.5"/>
                                          </p:val>
                                        </p:tav>
                                        <p:tav tm="100000">
                                          <p:val>
                                            <p:strVal val="#ppt_y"/>
                                          </p:val>
                                        </p:tav>
                                      </p:tavLst>
                                    </p:anim>
                                  </p:childTnLst>
                                </p:cTn>
                              </p:par>
                              <p:par>
                                <p:cTn fill="hold" grpId="1" id="38" nodeType="withEffect" presetClass="emph" presetID="26" presetSubtype="0">
                                  <p:stCondLst>
                                    <p:cond delay="2100"/>
                                  </p:stCondLst>
                                  <p:childTnLst>
                                    <p:animEffect filter="fade" transition="out">
                                      <p:cBhvr>
                                        <p:cTn dur="300" id="39" tmFilter="0, 0; .2, .5; .8, .5; 1, 0"/>
                                        <p:tgtEl>
                                          <p:spTgt spid="3"/>
                                        </p:tgtEl>
                                      </p:cBhvr>
                                    </p:animEffect>
                                    <p:animScale>
                                      <p:cBhvr>
                                        <p:cTn autoRev="1" dur="150" fill="hold" id="40"/>
                                        <p:tgtEl>
                                          <p:spTgt spid="3"/>
                                        </p:tgtEl>
                                      </p:cBhvr>
                                      <p:by x="105000" y="105000"/>
                                    </p:animScale>
                                  </p:childTnLst>
                                </p:cTn>
                              </p:par>
                              <p:par>
                                <p:cTn fill="hold" grpId="0" id="41" nodeType="withEffect" presetClass="entr" presetID="23" presetSubtype="528">
                                  <p:stCondLst>
                                    <p:cond delay="1900"/>
                                  </p:stCondLst>
                                  <p:childTnLst>
                                    <p:set>
                                      <p:cBhvr>
                                        <p:cTn dur="1" fill="hold" id="42">
                                          <p:stCondLst>
                                            <p:cond delay="0"/>
                                          </p:stCondLst>
                                        </p:cTn>
                                        <p:tgtEl>
                                          <p:spTgt spid="5"/>
                                        </p:tgtEl>
                                        <p:attrNameLst>
                                          <p:attrName>style.visibility</p:attrName>
                                        </p:attrNameLst>
                                      </p:cBhvr>
                                      <p:to>
                                        <p:strVal val="visible"/>
                                      </p:to>
                                    </p:set>
                                    <p:anim calcmode="lin" valueType="num">
                                      <p:cBhvr>
                                        <p:cTn dur="300" fill="hold" id="43"/>
                                        <p:tgtEl>
                                          <p:spTgt spid="5"/>
                                        </p:tgtEl>
                                        <p:attrNameLst>
                                          <p:attrName>ppt_w</p:attrName>
                                        </p:attrNameLst>
                                      </p:cBhvr>
                                      <p:tavLst>
                                        <p:tav tm="0">
                                          <p:val>
                                            <p:fltVal val="0"/>
                                          </p:val>
                                        </p:tav>
                                        <p:tav tm="100000">
                                          <p:val>
                                            <p:strVal val="#ppt_w"/>
                                          </p:val>
                                        </p:tav>
                                      </p:tavLst>
                                    </p:anim>
                                    <p:anim calcmode="lin" valueType="num">
                                      <p:cBhvr>
                                        <p:cTn dur="300" fill="hold" id="44"/>
                                        <p:tgtEl>
                                          <p:spTgt spid="5"/>
                                        </p:tgtEl>
                                        <p:attrNameLst>
                                          <p:attrName>ppt_h</p:attrName>
                                        </p:attrNameLst>
                                      </p:cBhvr>
                                      <p:tavLst>
                                        <p:tav tm="0">
                                          <p:val>
                                            <p:fltVal val="0"/>
                                          </p:val>
                                        </p:tav>
                                        <p:tav tm="100000">
                                          <p:val>
                                            <p:strVal val="#ppt_h"/>
                                          </p:val>
                                        </p:tav>
                                      </p:tavLst>
                                    </p:anim>
                                    <p:anim calcmode="lin" valueType="num">
                                      <p:cBhvr>
                                        <p:cTn dur="300" fill="hold" id="45"/>
                                        <p:tgtEl>
                                          <p:spTgt spid="5"/>
                                        </p:tgtEl>
                                        <p:attrNameLst>
                                          <p:attrName>ppt_x</p:attrName>
                                        </p:attrNameLst>
                                      </p:cBhvr>
                                      <p:tavLst>
                                        <p:tav tm="0">
                                          <p:val>
                                            <p:fltVal val="0.5"/>
                                          </p:val>
                                        </p:tav>
                                        <p:tav tm="100000">
                                          <p:val>
                                            <p:strVal val="#ppt_x"/>
                                          </p:val>
                                        </p:tav>
                                      </p:tavLst>
                                    </p:anim>
                                    <p:anim calcmode="lin" valueType="num">
                                      <p:cBhvr>
                                        <p:cTn dur="300" fill="hold" id="46"/>
                                        <p:tgtEl>
                                          <p:spTgt spid="5"/>
                                        </p:tgtEl>
                                        <p:attrNameLst>
                                          <p:attrName>ppt_y</p:attrName>
                                        </p:attrNameLst>
                                      </p:cBhvr>
                                      <p:tavLst>
                                        <p:tav tm="0">
                                          <p:val>
                                            <p:fltVal val="0.5"/>
                                          </p:val>
                                        </p:tav>
                                        <p:tav tm="100000">
                                          <p:val>
                                            <p:strVal val="#ppt_y"/>
                                          </p:val>
                                        </p:tav>
                                      </p:tavLst>
                                    </p:anim>
                                  </p:childTnLst>
                                </p:cTn>
                              </p:par>
                              <p:par>
                                <p:cTn fill="hold" grpId="1" id="47" nodeType="withEffect" presetClass="emph" presetID="26" presetSubtype="0">
                                  <p:stCondLst>
                                    <p:cond delay="2200"/>
                                  </p:stCondLst>
                                  <p:childTnLst>
                                    <p:animEffect filter="fade" transition="out">
                                      <p:cBhvr>
                                        <p:cTn dur="300" id="48" tmFilter="0, 0; .2, .5; .8, .5; 1, 0"/>
                                        <p:tgtEl>
                                          <p:spTgt spid="5"/>
                                        </p:tgtEl>
                                      </p:cBhvr>
                                    </p:animEffect>
                                    <p:animScale>
                                      <p:cBhvr>
                                        <p:cTn autoRev="1" dur="150" fill="hold" id="49"/>
                                        <p:tgtEl>
                                          <p:spTgt spid="5"/>
                                        </p:tgtEl>
                                      </p:cBhvr>
                                      <p:by x="105000" y="105000"/>
                                    </p:animScale>
                                  </p:childTnLst>
                                </p:cTn>
                              </p:par>
                              <p:par>
                                <p:cTn fill="hold" grpId="0" id="50" nodeType="withEffect" presetClass="entr" presetID="23" presetSubtype="528">
                                  <p:stCondLst>
                                    <p:cond delay="2000"/>
                                  </p:stCondLst>
                                  <p:childTnLst>
                                    <p:set>
                                      <p:cBhvr>
                                        <p:cTn dur="1" fill="hold" id="51">
                                          <p:stCondLst>
                                            <p:cond delay="0"/>
                                          </p:stCondLst>
                                        </p:cTn>
                                        <p:tgtEl>
                                          <p:spTgt spid="7"/>
                                        </p:tgtEl>
                                        <p:attrNameLst>
                                          <p:attrName>style.visibility</p:attrName>
                                        </p:attrNameLst>
                                      </p:cBhvr>
                                      <p:to>
                                        <p:strVal val="visible"/>
                                      </p:to>
                                    </p:set>
                                    <p:anim calcmode="lin" valueType="num">
                                      <p:cBhvr>
                                        <p:cTn dur="300" fill="hold" id="52"/>
                                        <p:tgtEl>
                                          <p:spTgt spid="7"/>
                                        </p:tgtEl>
                                        <p:attrNameLst>
                                          <p:attrName>ppt_w</p:attrName>
                                        </p:attrNameLst>
                                      </p:cBhvr>
                                      <p:tavLst>
                                        <p:tav tm="0">
                                          <p:val>
                                            <p:fltVal val="0"/>
                                          </p:val>
                                        </p:tav>
                                        <p:tav tm="100000">
                                          <p:val>
                                            <p:strVal val="#ppt_w"/>
                                          </p:val>
                                        </p:tav>
                                      </p:tavLst>
                                    </p:anim>
                                    <p:anim calcmode="lin" valueType="num">
                                      <p:cBhvr>
                                        <p:cTn dur="300" fill="hold" id="53"/>
                                        <p:tgtEl>
                                          <p:spTgt spid="7"/>
                                        </p:tgtEl>
                                        <p:attrNameLst>
                                          <p:attrName>ppt_h</p:attrName>
                                        </p:attrNameLst>
                                      </p:cBhvr>
                                      <p:tavLst>
                                        <p:tav tm="0">
                                          <p:val>
                                            <p:fltVal val="0"/>
                                          </p:val>
                                        </p:tav>
                                        <p:tav tm="100000">
                                          <p:val>
                                            <p:strVal val="#ppt_h"/>
                                          </p:val>
                                        </p:tav>
                                      </p:tavLst>
                                    </p:anim>
                                    <p:anim calcmode="lin" valueType="num">
                                      <p:cBhvr>
                                        <p:cTn dur="300" fill="hold" id="54"/>
                                        <p:tgtEl>
                                          <p:spTgt spid="7"/>
                                        </p:tgtEl>
                                        <p:attrNameLst>
                                          <p:attrName>ppt_x</p:attrName>
                                        </p:attrNameLst>
                                      </p:cBhvr>
                                      <p:tavLst>
                                        <p:tav tm="0">
                                          <p:val>
                                            <p:fltVal val="0.5"/>
                                          </p:val>
                                        </p:tav>
                                        <p:tav tm="100000">
                                          <p:val>
                                            <p:strVal val="#ppt_x"/>
                                          </p:val>
                                        </p:tav>
                                      </p:tavLst>
                                    </p:anim>
                                    <p:anim calcmode="lin" valueType="num">
                                      <p:cBhvr>
                                        <p:cTn dur="300" fill="hold" id="55"/>
                                        <p:tgtEl>
                                          <p:spTgt spid="7"/>
                                        </p:tgtEl>
                                        <p:attrNameLst>
                                          <p:attrName>ppt_y</p:attrName>
                                        </p:attrNameLst>
                                      </p:cBhvr>
                                      <p:tavLst>
                                        <p:tav tm="0">
                                          <p:val>
                                            <p:fltVal val="0.5"/>
                                          </p:val>
                                        </p:tav>
                                        <p:tav tm="100000">
                                          <p:val>
                                            <p:strVal val="#ppt_y"/>
                                          </p:val>
                                        </p:tav>
                                      </p:tavLst>
                                    </p:anim>
                                  </p:childTnLst>
                                </p:cTn>
                              </p:par>
                              <p:par>
                                <p:cTn fill="hold" grpId="1" id="56" nodeType="withEffect" presetClass="emph" presetID="26" presetSubtype="0">
                                  <p:stCondLst>
                                    <p:cond delay="2300"/>
                                  </p:stCondLst>
                                  <p:childTnLst>
                                    <p:animEffect filter="fade" transition="out">
                                      <p:cBhvr>
                                        <p:cTn dur="300" id="57" tmFilter="0, 0; .2, .5; .8, .5; 1, 0"/>
                                        <p:tgtEl>
                                          <p:spTgt spid="7"/>
                                        </p:tgtEl>
                                      </p:cBhvr>
                                    </p:animEffect>
                                    <p:animScale>
                                      <p:cBhvr>
                                        <p:cTn autoRev="1" dur="150" fill="hold" id="58"/>
                                        <p:tgtEl>
                                          <p:spTgt spid="7"/>
                                        </p:tgtEl>
                                      </p:cBhvr>
                                      <p:by x="105000" y="105000"/>
                                    </p:animScale>
                                  </p:childTnLst>
                                </p:cTn>
                              </p:par>
                              <p:par>
                                <p:cTn fill="hold" grpId="0" id="59" nodeType="withEffect" presetClass="entr" presetID="23" presetSubtype="528">
                                  <p:stCondLst>
                                    <p:cond delay="2100"/>
                                  </p:stCondLst>
                                  <p:childTnLst>
                                    <p:set>
                                      <p:cBhvr>
                                        <p:cTn dur="1" fill="hold" id="60">
                                          <p:stCondLst>
                                            <p:cond delay="0"/>
                                          </p:stCondLst>
                                        </p:cTn>
                                        <p:tgtEl>
                                          <p:spTgt spid="11"/>
                                        </p:tgtEl>
                                        <p:attrNameLst>
                                          <p:attrName>style.visibility</p:attrName>
                                        </p:attrNameLst>
                                      </p:cBhvr>
                                      <p:to>
                                        <p:strVal val="visible"/>
                                      </p:to>
                                    </p:set>
                                    <p:anim calcmode="lin" valueType="num">
                                      <p:cBhvr>
                                        <p:cTn dur="300" fill="hold" id="61"/>
                                        <p:tgtEl>
                                          <p:spTgt spid="11"/>
                                        </p:tgtEl>
                                        <p:attrNameLst>
                                          <p:attrName>ppt_w</p:attrName>
                                        </p:attrNameLst>
                                      </p:cBhvr>
                                      <p:tavLst>
                                        <p:tav tm="0">
                                          <p:val>
                                            <p:fltVal val="0"/>
                                          </p:val>
                                        </p:tav>
                                        <p:tav tm="100000">
                                          <p:val>
                                            <p:strVal val="#ppt_w"/>
                                          </p:val>
                                        </p:tav>
                                      </p:tavLst>
                                    </p:anim>
                                    <p:anim calcmode="lin" valueType="num">
                                      <p:cBhvr>
                                        <p:cTn dur="300" fill="hold" id="62"/>
                                        <p:tgtEl>
                                          <p:spTgt spid="11"/>
                                        </p:tgtEl>
                                        <p:attrNameLst>
                                          <p:attrName>ppt_h</p:attrName>
                                        </p:attrNameLst>
                                      </p:cBhvr>
                                      <p:tavLst>
                                        <p:tav tm="0">
                                          <p:val>
                                            <p:fltVal val="0"/>
                                          </p:val>
                                        </p:tav>
                                        <p:tav tm="100000">
                                          <p:val>
                                            <p:strVal val="#ppt_h"/>
                                          </p:val>
                                        </p:tav>
                                      </p:tavLst>
                                    </p:anim>
                                    <p:anim calcmode="lin" valueType="num">
                                      <p:cBhvr>
                                        <p:cTn dur="300" fill="hold" id="63"/>
                                        <p:tgtEl>
                                          <p:spTgt spid="11"/>
                                        </p:tgtEl>
                                        <p:attrNameLst>
                                          <p:attrName>ppt_x</p:attrName>
                                        </p:attrNameLst>
                                      </p:cBhvr>
                                      <p:tavLst>
                                        <p:tav tm="0">
                                          <p:val>
                                            <p:fltVal val="0.5"/>
                                          </p:val>
                                        </p:tav>
                                        <p:tav tm="100000">
                                          <p:val>
                                            <p:strVal val="#ppt_x"/>
                                          </p:val>
                                        </p:tav>
                                      </p:tavLst>
                                    </p:anim>
                                    <p:anim calcmode="lin" valueType="num">
                                      <p:cBhvr>
                                        <p:cTn dur="300" fill="hold" id="64"/>
                                        <p:tgtEl>
                                          <p:spTgt spid="11"/>
                                        </p:tgtEl>
                                        <p:attrNameLst>
                                          <p:attrName>ppt_y</p:attrName>
                                        </p:attrNameLst>
                                      </p:cBhvr>
                                      <p:tavLst>
                                        <p:tav tm="0">
                                          <p:val>
                                            <p:fltVal val="0.5"/>
                                          </p:val>
                                        </p:tav>
                                        <p:tav tm="100000">
                                          <p:val>
                                            <p:strVal val="#ppt_y"/>
                                          </p:val>
                                        </p:tav>
                                      </p:tavLst>
                                    </p:anim>
                                  </p:childTnLst>
                                </p:cTn>
                              </p:par>
                              <p:par>
                                <p:cTn fill="hold" grpId="1" id="65" nodeType="withEffect" presetClass="emph" presetID="26" presetSubtype="0">
                                  <p:stCondLst>
                                    <p:cond delay="2400"/>
                                  </p:stCondLst>
                                  <p:childTnLst>
                                    <p:animEffect filter="fade" transition="out">
                                      <p:cBhvr>
                                        <p:cTn dur="300" id="66" tmFilter="0, 0; .2, .5; .8, .5; 1, 0"/>
                                        <p:tgtEl>
                                          <p:spTgt spid="11"/>
                                        </p:tgtEl>
                                      </p:cBhvr>
                                    </p:animEffect>
                                    <p:animScale>
                                      <p:cBhvr>
                                        <p:cTn autoRev="1" dur="150" fill="hold" id="67"/>
                                        <p:tgtEl>
                                          <p:spTgt spid="11"/>
                                        </p:tgtEl>
                                      </p:cBhvr>
                                      <p:by x="105000" y="105000"/>
                                    </p:animScale>
                                  </p:childTnLst>
                                </p:cTn>
                              </p:par>
                              <p:par>
                                <p:cTn fill="hold" grpId="0" id="68" nodeType="withEffect" presetClass="entr" presetID="23" presetSubtype="528">
                                  <p:stCondLst>
                                    <p:cond delay="2200"/>
                                  </p:stCondLst>
                                  <p:childTnLst>
                                    <p:set>
                                      <p:cBhvr>
                                        <p:cTn dur="1" fill="hold" id="69">
                                          <p:stCondLst>
                                            <p:cond delay="0"/>
                                          </p:stCondLst>
                                        </p:cTn>
                                        <p:tgtEl>
                                          <p:spTgt spid="4"/>
                                        </p:tgtEl>
                                        <p:attrNameLst>
                                          <p:attrName>style.visibility</p:attrName>
                                        </p:attrNameLst>
                                      </p:cBhvr>
                                      <p:to>
                                        <p:strVal val="visible"/>
                                      </p:to>
                                    </p:set>
                                    <p:anim calcmode="lin" valueType="num">
                                      <p:cBhvr>
                                        <p:cTn dur="300" fill="hold" id="70"/>
                                        <p:tgtEl>
                                          <p:spTgt spid="4"/>
                                        </p:tgtEl>
                                        <p:attrNameLst>
                                          <p:attrName>ppt_w</p:attrName>
                                        </p:attrNameLst>
                                      </p:cBhvr>
                                      <p:tavLst>
                                        <p:tav tm="0">
                                          <p:val>
                                            <p:fltVal val="0"/>
                                          </p:val>
                                        </p:tav>
                                        <p:tav tm="100000">
                                          <p:val>
                                            <p:strVal val="#ppt_w"/>
                                          </p:val>
                                        </p:tav>
                                      </p:tavLst>
                                    </p:anim>
                                    <p:anim calcmode="lin" valueType="num">
                                      <p:cBhvr>
                                        <p:cTn dur="300" fill="hold" id="71"/>
                                        <p:tgtEl>
                                          <p:spTgt spid="4"/>
                                        </p:tgtEl>
                                        <p:attrNameLst>
                                          <p:attrName>ppt_h</p:attrName>
                                        </p:attrNameLst>
                                      </p:cBhvr>
                                      <p:tavLst>
                                        <p:tav tm="0">
                                          <p:val>
                                            <p:fltVal val="0"/>
                                          </p:val>
                                        </p:tav>
                                        <p:tav tm="100000">
                                          <p:val>
                                            <p:strVal val="#ppt_h"/>
                                          </p:val>
                                        </p:tav>
                                      </p:tavLst>
                                    </p:anim>
                                    <p:anim calcmode="lin" valueType="num">
                                      <p:cBhvr>
                                        <p:cTn dur="300" fill="hold" id="72"/>
                                        <p:tgtEl>
                                          <p:spTgt spid="4"/>
                                        </p:tgtEl>
                                        <p:attrNameLst>
                                          <p:attrName>ppt_x</p:attrName>
                                        </p:attrNameLst>
                                      </p:cBhvr>
                                      <p:tavLst>
                                        <p:tav tm="0">
                                          <p:val>
                                            <p:fltVal val="0.5"/>
                                          </p:val>
                                        </p:tav>
                                        <p:tav tm="100000">
                                          <p:val>
                                            <p:strVal val="#ppt_x"/>
                                          </p:val>
                                        </p:tav>
                                      </p:tavLst>
                                    </p:anim>
                                    <p:anim calcmode="lin" valueType="num">
                                      <p:cBhvr>
                                        <p:cTn dur="300" fill="hold" id="73"/>
                                        <p:tgtEl>
                                          <p:spTgt spid="4"/>
                                        </p:tgtEl>
                                        <p:attrNameLst>
                                          <p:attrName>ppt_y</p:attrName>
                                        </p:attrNameLst>
                                      </p:cBhvr>
                                      <p:tavLst>
                                        <p:tav tm="0">
                                          <p:val>
                                            <p:fltVal val="0.5"/>
                                          </p:val>
                                        </p:tav>
                                        <p:tav tm="100000">
                                          <p:val>
                                            <p:strVal val="#ppt_y"/>
                                          </p:val>
                                        </p:tav>
                                      </p:tavLst>
                                    </p:anim>
                                  </p:childTnLst>
                                </p:cTn>
                              </p:par>
                              <p:par>
                                <p:cTn fill="hold" grpId="1" id="74" nodeType="withEffect" presetClass="emph" presetID="26" presetSubtype="0">
                                  <p:stCondLst>
                                    <p:cond delay="2500"/>
                                  </p:stCondLst>
                                  <p:childTnLst>
                                    <p:animEffect filter="fade" transition="out">
                                      <p:cBhvr>
                                        <p:cTn dur="300" id="75" tmFilter="0, 0; .2, .5; .8, .5; 1, 0"/>
                                        <p:tgtEl>
                                          <p:spTgt spid="4"/>
                                        </p:tgtEl>
                                      </p:cBhvr>
                                    </p:animEffect>
                                    <p:animScale>
                                      <p:cBhvr>
                                        <p:cTn autoRev="1" dur="150" fill="hold" id="76"/>
                                        <p:tgtEl>
                                          <p:spTgt spid="4"/>
                                        </p:tgtEl>
                                      </p:cBhvr>
                                      <p:by x="105000" y="105000"/>
                                    </p:animScale>
                                  </p:childTnLst>
                                </p:cTn>
                              </p:par>
                              <p:par>
                                <p:cTn fill="hold" grpId="0" id="77" nodeType="withEffect" presetClass="entr" presetID="23" presetSubtype="528">
                                  <p:stCondLst>
                                    <p:cond delay="2200"/>
                                  </p:stCondLst>
                                  <p:childTnLst>
                                    <p:set>
                                      <p:cBhvr>
                                        <p:cTn dur="1" fill="hold" id="78">
                                          <p:stCondLst>
                                            <p:cond delay="0"/>
                                          </p:stCondLst>
                                        </p:cTn>
                                        <p:tgtEl>
                                          <p:spTgt spid="6"/>
                                        </p:tgtEl>
                                        <p:attrNameLst>
                                          <p:attrName>style.visibility</p:attrName>
                                        </p:attrNameLst>
                                      </p:cBhvr>
                                      <p:to>
                                        <p:strVal val="visible"/>
                                      </p:to>
                                    </p:set>
                                    <p:anim calcmode="lin" valueType="num">
                                      <p:cBhvr>
                                        <p:cTn dur="300" fill="hold" id="79"/>
                                        <p:tgtEl>
                                          <p:spTgt spid="6"/>
                                        </p:tgtEl>
                                        <p:attrNameLst>
                                          <p:attrName>ppt_w</p:attrName>
                                        </p:attrNameLst>
                                      </p:cBhvr>
                                      <p:tavLst>
                                        <p:tav tm="0">
                                          <p:val>
                                            <p:fltVal val="0"/>
                                          </p:val>
                                        </p:tav>
                                        <p:tav tm="100000">
                                          <p:val>
                                            <p:strVal val="#ppt_w"/>
                                          </p:val>
                                        </p:tav>
                                      </p:tavLst>
                                    </p:anim>
                                    <p:anim calcmode="lin" valueType="num">
                                      <p:cBhvr>
                                        <p:cTn dur="300" fill="hold" id="80"/>
                                        <p:tgtEl>
                                          <p:spTgt spid="6"/>
                                        </p:tgtEl>
                                        <p:attrNameLst>
                                          <p:attrName>ppt_h</p:attrName>
                                        </p:attrNameLst>
                                      </p:cBhvr>
                                      <p:tavLst>
                                        <p:tav tm="0">
                                          <p:val>
                                            <p:fltVal val="0"/>
                                          </p:val>
                                        </p:tav>
                                        <p:tav tm="100000">
                                          <p:val>
                                            <p:strVal val="#ppt_h"/>
                                          </p:val>
                                        </p:tav>
                                      </p:tavLst>
                                    </p:anim>
                                    <p:anim calcmode="lin" valueType="num">
                                      <p:cBhvr>
                                        <p:cTn dur="300" fill="hold" id="81"/>
                                        <p:tgtEl>
                                          <p:spTgt spid="6"/>
                                        </p:tgtEl>
                                        <p:attrNameLst>
                                          <p:attrName>ppt_x</p:attrName>
                                        </p:attrNameLst>
                                      </p:cBhvr>
                                      <p:tavLst>
                                        <p:tav tm="0">
                                          <p:val>
                                            <p:fltVal val="0.5"/>
                                          </p:val>
                                        </p:tav>
                                        <p:tav tm="100000">
                                          <p:val>
                                            <p:strVal val="#ppt_x"/>
                                          </p:val>
                                        </p:tav>
                                      </p:tavLst>
                                    </p:anim>
                                    <p:anim calcmode="lin" valueType="num">
                                      <p:cBhvr>
                                        <p:cTn dur="300" fill="hold" id="82"/>
                                        <p:tgtEl>
                                          <p:spTgt spid="6"/>
                                        </p:tgtEl>
                                        <p:attrNameLst>
                                          <p:attrName>ppt_y</p:attrName>
                                        </p:attrNameLst>
                                      </p:cBhvr>
                                      <p:tavLst>
                                        <p:tav tm="0">
                                          <p:val>
                                            <p:fltVal val="0.5"/>
                                          </p:val>
                                        </p:tav>
                                        <p:tav tm="100000">
                                          <p:val>
                                            <p:strVal val="#ppt_y"/>
                                          </p:val>
                                        </p:tav>
                                      </p:tavLst>
                                    </p:anim>
                                  </p:childTnLst>
                                </p:cTn>
                              </p:par>
                              <p:par>
                                <p:cTn fill="hold" grpId="1" id="83" nodeType="withEffect" presetClass="emph" presetID="26" presetSubtype="0">
                                  <p:stCondLst>
                                    <p:cond delay="2500"/>
                                  </p:stCondLst>
                                  <p:childTnLst>
                                    <p:animEffect filter="fade" transition="out">
                                      <p:cBhvr>
                                        <p:cTn dur="300" id="84" tmFilter="0, 0; .2, .5; .8, .5; 1, 0"/>
                                        <p:tgtEl>
                                          <p:spTgt spid="6"/>
                                        </p:tgtEl>
                                      </p:cBhvr>
                                    </p:animEffect>
                                    <p:animScale>
                                      <p:cBhvr>
                                        <p:cTn autoRev="1" dur="150" fill="hold" id="85"/>
                                        <p:tgtEl>
                                          <p:spTgt spid="6"/>
                                        </p:tgtEl>
                                      </p:cBhvr>
                                      <p:by x="105000" y="105000"/>
                                    </p:animScale>
                                  </p:childTnLst>
                                </p:cTn>
                              </p:par>
                              <p:par>
                                <p:cTn fill="hold" grpId="0" id="86" nodeType="withEffect" presetClass="entr" presetID="23" presetSubtype="528">
                                  <p:stCondLst>
                                    <p:cond delay="2300"/>
                                  </p:stCondLst>
                                  <p:childTnLst>
                                    <p:set>
                                      <p:cBhvr>
                                        <p:cTn dur="1" fill="hold" id="87">
                                          <p:stCondLst>
                                            <p:cond delay="0"/>
                                          </p:stCondLst>
                                        </p:cTn>
                                        <p:tgtEl>
                                          <p:spTgt spid="9"/>
                                        </p:tgtEl>
                                        <p:attrNameLst>
                                          <p:attrName>style.visibility</p:attrName>
                                        </p:attrNameLst>
                                      </p:cBhvr>
                                      <p:to>
                                        <p:strVal val="visible"/>
                                      </p:to>
                                    </p:set>
                                    <p:anim calcmode="lin" valueType="num">
                                      <p:cBhvr>
                                        <p:cTn dur="300" fill="hold" id="88"/>
                                        <p:tgtEl>
                                          <p:spTgt spid="9"/>
                                        </p:tgtEl>
                                        <p:attrNameLst>
                                          <p:attrName>ppt_w</p:attrName>
                                        </p:attrNameLst>
                                      </p:cBhvr>
                                      <p:tavLst>
                                        <p:tav tm="0">
                                          <p:val>
                                            <p:fltVal val="0"/>
                                          </p:val>
                                        </p:tav>
                                        <p:tav tm="100000">
                                          <p:val>
                                            <p:strVal val="#ppt_w"/>
                                          </p:val>
                                        </p:tav>
                                      </p:tavLst>
                                    </p:anim>
                                    <p:anim calcmode="lin" valueType="num">
                                      <p:cBhvr>
                                        <p:cTn dur="300" fill="hold" id="89"/>
                                        <p:tgtEl>
                                          <p:spTgt spid="9"/>
                                        </p:tgtEl>
                                        <p:attrNameLst>
                                          <p:attrName>ppt_h</p:attrName>
                                        </p:attrNameLst>
                                      </p:cBhvr>
                                      <p:tavLst>
                                        <p:tav tm="0">
                                          <p:val>
                                            <p:fltVal val="0"/>
                                          </p:val>
                                        </p:tav>
                                        <p:tav tm="100000">
                                          <p:val>
                                            <p:strVal val="#ppt_h"/>
                                          </p:val>
                                        </p:tav>
                                      </p:tavLst>
                                    </p:anim>
                                    <p:anim calcmode="lin" valueType="num">
                                      <p:cBhvr>
                                        <p:cTn dur="300" fill="hold" id="90"/>
                                        <p:tgtEl>
                                          <p:spTgt spid="9"/>
                                        </p:tgtEl>
                                        <p:attrNameLst>
                                          <p:attrName>ppt_x</p:attrName>
                                        </p:attrNameLst>
                                      </p:cBhvr>
                                      <p:tavLst>
                                        <p:tav tm="0">
                                          <p:val>
                                            <p:fltVal val="0.5"/>
                                          </p:val>
                                        </p:tav>
                                        <p:tav tm="100000">
                                          <p:val>
                                            <p:strVal val="#ppt_x"/>
                                          </p:val>
                                        </p:tav>
                                      </p:tavLst>
                                    </p:anim>
                                    <p:anim calcmode="lin" valueType="num">
                                      <p:cBhvr>
                                        <p:cTn dur="300" fill="hold" id="91"/>
                                        <p:tgtEl>
                                          <p:spTgt spid="9"/>
                                        </p:tgtEl>
                                        <p:attrNameLst>
                                          <p:attrName>ppt_y</p:attrName>
                                        </p:attrNameLst>
                                      </p:cBhvr>
                                      <p:tavLst>
                                        <p:tav tm="0">
                                          <p:val>
                                            <p:fltVal val="0.5"/>
                                          </p:val>
                                        </p:tav>
                                        <p:tav tm="100000">
                                          <p:val>
                                            <p:strVal val="#ppt_y"/>
                                          </p:val>
                                        </p:tav>
                                      </p:tavLst>
                                    </p:anim>
                                  </p:childTnLst>
                                </p:cTn>
                              </p:par>
                              <p:par>
                                <p:cTn fill="hold" grpId="1" id="92" nodeType="withEffect" presetClass="emph" presetID="26" presetSubtype="0">
                                  <p:stCondLst>
                                    <p:cond delay="2600"/>
                                  </p:stCondLst>
                                  <p:childTnLst>
                                    <p:animEffect filter="fade" transition="out">
                                      <p:cBhvr>
                                        <p:cTn dur="300" id="93" tmFilter="0, 0; .2, .5; .8, .5; 1, 0"/>
                                        <p:tgtEl>
                                          <p:spTgt spid="9"/>
                                        </p:tgtEl>
                                      </p:cBhvr>
                                    </p:animEffect>
                                    <p:animScale>
                                      <p:cBhvr>
                                        <p:cTn autoRev="1" dur="150" fill="hold" id="94"/>
                                        <p:tgtEl>
                                          <p:spTgt spid="9"/>
                                        </p:tgtEl>
                                      </p:cBhvr>
                                      <p:by x="105000" y="105000"/>
                                    </p:animScale>
                                  </p:childTnLst>
                                </p:cTn>
                              </p:par>
                              <p:par>
                                <p:cTn fill="hold" grpId="0" id="95" nodeType="withEffect" presetClass="entr" presetID="23" presetSubtype="528">
                                  <p:stCondLst>
                                    <p:cond delay="2400"/>
                                  </p:stCondLst>
                                  <p:childTnLst>
                                    <p:set>
                                      <p:cBhvr>
                                        <p:cTn dur="1" fill="hold" id="96">
                                          <p:stCondLst>
                                            <p:cond delay="0"/>
                                          </p:stCondLst>
                                        </p:cTn>
                                        <p:tgtEl>
                                          <p:spTgt spid="10"/>
                                        </p:tgtEl>
                                        <p:attrNameLst>
                                          <p:attrName>style.visibility</p:attrName>
                                        </p:attrNameLst>
                                      </p:cBhvr>
                                      <p:to>
                                        <p:strVal val="visible"/>
                                      </p:to>
                                    </p:set>
                                    <p:anim calcmode="lin" valueType="num">
                                      <p:cBhvr>
                                        <p:cTn dur="300" fill="hold" id="97"/>
                                        <p:tgtEl>
                                          <p:spTgt spid="10"/>
                                        </p:tgtEl>
                                        <p:attrNameLst>
                                          <p:attrName>ppt_w</p:attrName>
                                        </p:attrNameLst>
                                      </p:cBhvr>
                                      <p:tavLst>
                                        <p:tav tm="0">
                                          <p:val>
                                            <p:fltVal val="0"/>
                                          </p:val>
                                        </p:tav>
                                        <p:tav tm="100000">
                                          <p:val>
                                            <p:strVal val="#ppt_w"/>
                                          </p:val>
                                        </p:tav>
                                      </p:tavLst>
                                    </p:anim>
                                    <p:anim calcmode="lin" valueType="num">
                                      <p:cBhvr>
                                        <p:cTn dur="300" fill="hold" id="98"/>
                                        <p:tgtEl>
                                          <p:spTgt spid="10"/>
                                        </p:tgtEl>
                                        <p:attrNameLst>
                                          <p:attrName>ppt_h</p:attrName>
                                        </p:attrNameLst>
                                      </p:cBhvr>
                                      <p:tavLst>
                                        <p:tav tm="0">
                                          <p:val>
                                            <p:fltVal val="0"/>
                                          </p:val>
                                        </p:tav>
                                        <p:tav tm="100000">
                                          <p:val>
                                            <p:strVal val="#ppt_h"/>
                                          </p:val>
                                        </p:tav>
                                      </p:tavLst>
                                    </p:anim>
                                    <p:anim calcmode="lin" valueType="num">
                                      <p:cBhvr>
                                        <p:cTn dur="300" fill="hold" id="99"/>
                                        <p:tgtEl>
                                          <p:spTgt spid="10"/>
                                        </p:tgtEl>
                                        <p:attrNameLst>
                                          <p:attrName>ppt_x</p:attrName>
                                        </p:attrNameLst>
                                      </p:cBhvr>
                                      <p:tavLst>
                                        <p:tav tm="0">
                                          <p:val>
                                            <p:fltVal val="0.5"/>
                                          </p:val>
                                        </p:tav>
                                        <p:tav tm="100000">
                                          <p:val>
                                            <p:strVal val="#ppt_x"/>
                                          </p:val>
                                        </p:tav>
                                      </p:tavLst>
                                    </p:anim>
                                    <p:anim calcmode="lin" valueType="num">
                                      <p:cBhvr>
                                        <p:cTn dur="300" fill="hold" id="100"/>
                                        <p:tgtEl>
                                          <p:spTgt spid="10"/>
                                        </p:tgtEl>
                                        <p:attrNameLst>
                                          <p:attrName>ppt_y</p:attrName>
                                        </p:attrNameLst>
                                      </p:cBhvr>
                                      <p:tavLst>
                                        <p:tav tm="0">
                                          <p:val>
                                            <p:fltVal val="0.5"/>
                                          </p:val>
                                        </p:tav>
                                        <p:tav tm="100000">
                                          <p:val>
                                            <p:strVal val="#ppt_y"/>
                                          </p:val>
                                        </p:tav>
                                      </p:tavLst>
                                    </p:anim>
                                  </p:childTnLst>
                                </p:cTn>
                              </p:par>
                              <p:par>
                                <p:cTn fill="hold" grpId="1" id="101" nodeType="withEffect" presetClass="emph" presetID="26" presetSubtype="0">
                                  <p:stCondLst>
                                    <p:cond delay="2700"/>
                                  </p:stCondLst>
                                  <p:childTnLst>
                                    <p:animEffect filter="fade" transition="out">
                                      <p:cBhvr>
                                        <p:cTn dur="300" id="102" tmFilter="0, 0; .2, .5; .8, .5; 1, 0"/>
                                        <p:tgtEl>
                                          <p:spTgt spid="10"/>
                                        </p:tgtEl>
                                      </p:cBhvr>
                                    </p:animEffect>
                                    <p:animScale>
                                      <p:cBhvr>
                                        <p:cTn autoRev="1" dur="150" fill="hold" id="103"/>
                                        <p:tgtEl>
                                          <p:spTgt spid="10"/>
                                        </p:tgtEl>
                                      </p:cBhvr>
                                      <p:by x="105000" y="105000"/>
                                    </p:animScale>
                                  </p:childTnLst>
                                </p:cTn>
                              </p:par>
                              <p:par>
                                <p:cTn fill="hold" grpId="0" id="104" nodeType="withEffect" presetClass="entr" presetID="23" presetSubtype="528">
                                  <p:stCondLst>
                                    <p:cond delay="2500"/>
                                  </p:stCondLst>
                                  <p:childTnLst>
                                    <p:set>
                                      <p:cBhvr>
                                        <p:cTn dur="1" fill="hold" id="105">
                                          <p:stCondLst>
                                            <p:cond delay="0"/>
                                          </p:stCondLst>
                                        </p:cTn>
                                        <p:tgtEl>
                                          <p:spTgt spid="13"/>
                                        </p:tgtEl>
                                        <p:attrNameLst>
                                          <p:attrName>style.visibility</p:attrName>
                                        </p:attrNameLst>
                                      </p:cBhvr>
                                      <p:to>
                                        <p:strVal val="visible"/>
                                      </p:to>
                                    </p:set>
                                    <p:anim calcmode="lin" valueType="num">
                                      <p:cBhvr>
                                        <p:cTn dur="300" fill="hold" id="106"/>
                                        <p:tgtEl>
                                          <p:spTgt spid="13"/>
                                        </p:tgtEl>
                                        <p:attrNameLst>
                                          <p:attrName>ppt_w</p:attrName>
                                        </p:attrNameLst>
                                      </p:cBhvr>
                                      <p:tavLst>
                                        <p:tav tm="0">
                                          <p:val>
                                            <p:fltVal val="0"/>
                                          </p:val>
                                        </p:tav>
                                        <p:tav tm="100000">
                                          <p:val>
                                            <p:strVal val="#ppt_w"/>
                                          </p:val>
                                        </p:tav>
                                      </p:tavLst>
                                    </p:anim>
                                    <p:anim calcmode="lin" valueType="num">
                                      <p:cBhvr>
                                        <p:cTn dur="300" fill="hold" id="107"/>
                                        <p:tgtEl>
                                          <p:spTgt spid="13"/>
                                        </p:tgtEl>
                                        <p:attrNameLst>
                                          <p:attrName>ppt_h</p:attrName>
                                        </p:attrNameLst>
                                      </p:cBhvr>
                                      <p:tavLst>
                                        <p:tav tm="0">
                                          <p:val>
                                            <p:fltVal val="0"/>
                                          </p:val>
                                        </p:tav>
                                        <p:tav tm="100000">
                                          <p:val>
                                            <p:strVal val="#ppt_h"/>
                                          </p:val>
                                        </p:tav>
                                      </p:tavLst>
                                    </p:anim>
                                    <p:anim calcmode="lin" valueType="num">
                                      <p:cBhvr>
                                        <p:cTn dur="300" fill="hold" id="108"/>
                                        <p:tgtEl>
                                          <p:spTgt spid="13"/>
                                        </p:tgtEl>
                                        <p:attrNameLst>
                                          <p:attrName>ppt_x</p:attrName>
                                        </p:attrNameLst>
                                      </p:cBhvr>
                                      <p:tavLst>
                                        <p:tav tm="0">
                                          <p:val>
                                            <p:fltVal val="0.5"/>
                                          </p:val>
                                        </p:tav>
                                        <p:tav tm="100000">
                                          <p:val>
                                            <p:strVal val="#ppt_x"/>
                                          </p:val>
                                        </p:tav>
                                      </p:tavLst>
                                    </p:anim>
                                    <p:anim calcmode="lin" valueType="num">
                                      <p:cBhvr>
                                        <p:cTn dur="300" fill="hold" id="109"/>
                                        <p:tgtEl>
                                          <p:spTgt spid="13"/>
                                        </p:tgtEl>
                                        <p:attrNameLst>
                                          <p:attrName>ppt_y</p:attrName>
                                        </p:attrNameLst>
                                      </p:cBhvr>
                                      <p:tavLst>
                                        <p:tav tm="0">
                                          <p:val>
                                            <p:fltVal val="0.5"/>
                                          </p:val>
                                        </p:tav>
                                        <p:tav tm="100000">
                                          <p:val>
                                            <p:strVal val="#ppt_y"/>
                                          </p:val>
                                        </p:tav>
                                      </p:tavLst>
                                    </p:anim>
                                  </p:childTnLst>
                                </p:cTn>
                              </p:par>
                              <p:par>
                                <p:cTn fill="hold" grpId="1" id="110" nodeType="withEffect" presetClass="emph" presetID="26" presetSubtype="0">
                                  <p:stCondLst>
                                    <p:cond delay="2800"/>
                                  </p:stCondLst>
                                  <p:childTnLst>
                                    <p:animEffect filter="fade" transition="out">
                                      <p:cBhvr>
                                        <p:cTn dur="300" id="111" tmFilter="0, 0; .2, .5; .8, .5; 1, 0"/>
                                        <p:tgtEl>
                                          <p:spTgt spid="13"/>
                                        </p:tgtEl>
                                      </p:cBhvr>
                                    </p:animEffect>
                                    <p:animScale>
                                      <p:cBhvr>
                                        <p:cTn autoRev="1" dur="150" fill="hold" id="112"/>
                                        <p:tgtEl>
                                          <p:spTgt spid="1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1" spid="4"/>
      <p:bldP grpId="0" spid="5"/>
      <p:bldP grpId="1" spid="5"/>
      <p:bldP grpId="0" spid="6"/>
      <p:bldP grpId="1" spid="6"/>
      <p:bldP grpId="0" spid="7"/>
      <p:bldP grpId="1" spid="7"/>
      <p:bldP grpId="0" spid="8"/>
      <p:bldP grpId="1" spid="8"/>
      <p:bldP grpId="0" spid="9"/>
      <p:bldP grpId="1" spid="9"/>
      <p:bldP grpId="0" spid="10"/>
      <p:bldP grpId="1" spid="10"/>
      <p:bldP grpId="0" spid="11"/>
      <p:bldP grpId="1" spid="11"/>
      <p:bldP grpId="0" spid="12"/>
      <p:bldP grpId="1" spid="12"/>
      <p:bldP grpId="0" spid="13"/>
      <p:bldP grpId="1" spid="1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16"/>
          <p:cNvSpPr/>
          <p:nvPr/>
        </p:nvSpPr>
        <p:spPr bwMode="auto">
          <a:xfrm>
            <a:off x="3188494" y="1602929"/>
            <a:ext cx="192286" cy="474464"/>
          </a:xfrm>
          <a:custGeom>
            <a:gdLst>
              <a:gd fmla="*/ 6086259 w 21600" name="T0"/>
              <a:gd fmla="*/ 37056156 h 21600" name="T1"/>
              <a:gd fmla="*/ 6086259 w 21600" name="T2"/>
              <a:gd fmla="*/ 37056156 h 21600" name="T3"/>
              <a:gd fmla="*/ 6086259 w 21600" name="T4"/>
              <a:gd fmla="*/ 37056156 h 21600" name="T5"/>
              <a:gd fmla="*/ 6086259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3" name="AutoShape 17"/>
          <p:cNvSpPr/>
          <p:nvPr/>
        </p:nvSpPr>
        <p:spPr bwMode="auto">
          <a:xfrm>
            <a:off x="1960960" y="1602929"/>
            <a:ext cx="192881" cy="474464"/>
          </a:xfrm>
          <a:custGeom>
            <a:gdLst>
              <a:gd fmla="*/ 6123980 w 21600" name="T0"/>
              <a:gd fmla="*/ 37056156 h 21600" name="T1"/>
              <a:gd fmla="*/ 6123980 w 21600" name="T2"/>
              <a:gd fmla="*/ 37056156 h 21600" name="T3"/>
              <a:gd fmla="*/ 6123980 w 21600" name="T4"/>
              <a:gd fmla="*/ 37056156 h 21600" name="T5"/>
              <a:gd fmla="*/ 612398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4" name="AutoShape 18"/>
          <p:cNvSpPr/>
          <p:nvPr/>
        </p:nvSpPr>
        <p:spPr bwMode="auto">
          <a:xfrm>
            <a:off x="1554956" y="1602929"/>
            <a:ext cx="191691" cy="474464"/>
          </a:xfrm>
          <a:custGeom>
            <a:gdLst>
              <a:gd fmla="*/ 6048620 w 21600" name="T0"/>
              <a:gd fmla="*/ 37056156 h 21600" name="T1"/>
              <a:gd fmla="*/ 6048620 w 21600" name="T2"/>
              <a:gd fmla="*/ 37056156 h 21600" name="T3"/>
              <a:gd fmla="*/ 6048620 w 21600" name="T4"/>
              <a:gd fmla="*/ 37056156 h 21600" name="T5"/>
              <a:gd fmla="*/ 604862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5" name="AutoShape 19"/>
          <p:cNvSpPr/>
          <p:nvPr/>
        </p:nvSpPr>
        <p:spPr bwMode="auto">
          <a:xfrm>
            <a:off x="3597474" y="1602929"/>
            <a:ext cx="193476" cy="47446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6" name="AutoShape 20"/>
          <p:cNvSpPr/>
          <p:nvPr/>
        </p:nvSpPr>
        <p:spPr bwMode="auto">
          <a:xfrm>
            <a:off x="2369344" y="1602929"/>
            <a:ext cx="195263" cy="474464"/>
          </a:xfrm>
          <a:custGeom>
            <a:gdLst>
              <a:gd fmla="*/ 6276122 w 21600" name="T0"/>
              <a:gd fmla="*/ 37056156 h 21600" name="T1"/>
              <a:gd fmla="*/ 6276122 w 21600" name="T2"/>
              <a:gd fmla="*/ 37056156 h 21600" name="T3"/>
              <a:gd fmla="*/ 6276122 w 21600" name="T4"/>
              <a:gd fmla="*/ 37056156 h 21600" name="T5"/>
              <a:gd fmla="*/ 6276122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7" name="AutoShape 21"/>
          <p:cNvSpPr/>
          <p:nvPr/>
        </p:nvSpPr>
        <p:spPr bwMode="auto">
          <a:xfrm>
            <a:off x="2778324" y="1602929"/>
            <a:ext cx="193476" cy="474464"/>
          </a:xfrm>
          <a:custGeom>
            <a:gdLst>
              <a:gd fmla="*/ 6161840 w 21600" name="T0"/>
              <a:gd fmla="*/ 37056156 h 21600" name="T1"/>
              <a:gd fmla="*/ 6161840 w 21600" name="T2"/>
              <a:gd fmla="*/ 37056156 h 21600" name="T3"/>
              <a:gd fmla="*/ 6161840 w 21600" name="T4"/>
              <a:gd fmla="*/ 37056156 h 21600" name="T5"/>
              <a:gd fmla="*/ 616184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8" name="AutoShape 22"/>
          <p:cNvSpPr/>
          <p:nvPr/>
        </p:nvSpPr>
        <p:spPr bwMode="auto">
          <a:xfrm>
            <a:off x="3395067" y="1602929"/>
            <a:ext cx="195263" cy="47446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9" name="AutoShape 23"/>
          <p:cNvSpPr/>
          <p:nvPr/>
        </p:nvSpPr>
        <p:spPr bwMode="auto">
          <a:xfrm>
            <a:off x="2168724" y="1602929"/>
            <a:ext cx="191691" cy="474464"/>
          </a:xfrm>
          <a:custGeom>
            <a:gdLst>
              <a:gd fmla="*/ 6048620 w 21600" name="T0"/>
              <a:gd fmla="*/ 37056156 h 21600" name="T1"/>
              <a:gd fmla="*/ 6048620 w 21600" name="T2"/>
              <a:gd fmla="*/ 37056156 h 21600" name="T3"/>
              <a:gd fmla="*/ 6048620 w 21600" name="T4"/>
              <a:gd fmla="*/ 37056156 h 21600" name="T5"/>
              <a:gd fmla="*/ 604862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10" name="AutoShape 24"/>
          <p:cNvSpPr/>
          <p:nvPr/>
        </p:nvSpPr>
        <p:spPr bwMode="auto">
          <a:xfrm>
            <a:off x="1766293" y="1602929"/>
            <a:ext cx="194667" cy="474464"/>
          </a:xfrm>
          <a:custGeom>
            <a:gdLst>
              <a:gd fmla="*/ 6237900 w 21600" name="T0"/>
              <a:gd fmla="*/ 37056156 h 21600" name="T1"/>
              <a:gd fmla="*/ 6237900 w 21600" name="T2"/>
              <a:gd fmla="*/ 37056156 h 21600" name="T3"/>
              <a:gd fmla="*/ 6237900 w 21600" name="T4"/>
              <a:gd fmla="*/ 37056156 h 21600" name="T5"/>
              <a:gd fmla="*/ 623790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11" name="AutoShape 25"/>
          <p:cNvSpPr/>
          <p:nvPr/>
        </p:nvSpPr>
        <p:spPr bwMode="auto">
          <a:xfrm>
            <a:off x="3804047" y="1602929"/>
            <a:ext cx="194667" cy="47446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12" name="AutoShape 26"/>
          <p:cNvSpPr/>
          <p:nvPr/>
        </p:nvSpPr>
        <p:spPr bwMode="auto">
          <a:xfrm>
            <a:off x="2577703" y="1602929"/>
            <a:ext cx="193477" cy="474464"/>
          </a:xfrm>
          <a:custGeom>
            <a:gdLst>
              <a:gd fmla="*/ 6161852 w 21600" name="T0"/>
              <a:gd fmla="*/ 37056156 h 21600" name="T1"/>
              <a:gd fmla="*/ 6161852 w 21600" name="T2"/>
              <a:gd fmla="*/ 37056156 h 21600" name="T3"/>
              <a:gd fmla="*/ 6161852 w 21600" name="T4"/>
              <a:gd fmla="*/ 37056156 h 21600" name="T5"/>
              <a:gd fmla="*/ 6161852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13" name="AutoShape 27"/>
          <p:cNvSpPr/>
          <p:nvPr/>
        </p:nvSpPr>
        <p:spPr bwMode="auto">
          <a:xfrm>
            <a:off x="2986683" y="1602929"/>
            <a:ext cx="192881" cy="474464"/>
          </a:xfrm>
          <a:custGeom>
            <a:gdLst>
              <a:gd fmla="*/ 6123980 w 21600" name="T0"/>
              <a:gd fmla="*/ 37056156 h 21600" name="T1"/>
              <a:gd fmla="*/ 6123980 w 21600" name="T2"/>
              <a:gd fmla="*/ 37056156 h 21600" name="T3"/>
              <a:gd fmla="*/ 6123980 w 21600" name="T4"/>
              <a:gd fmla="*/ 37056156 h 21600" name="T5"/>
              <a:gd fmla="*/ 612398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14" name="AutoShape 28"/>
          <p:cNvSpPr/>
          <p:nvPr/>
        </p:nvSpPr>
        <p:spPr bwMode="auto">
          <a:xfrm>
            <a:off x="4024313" y="1602929"/>
            <a:ext cx="192881" cy="47446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15" name="AutoShape 29"/>
          <p:cNvSpPr/>
          <p:nvPr/>
        </p:nvSpPr>
        <p:spPr bwMode="auto">
          <a:xfrm>
            <a:off x="4434483" y="1602929"/>
            <a:ext cx="191691" cy="47446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16" name="AutoShape 30"/>
          <p:cNvSpPr/>
          <p:nvPr/>
        </p:nvSpPr>
        <p:spPr bwMode="auto">
          <a:xfrm>
            <a:off x="4230886" y="1602929"/>
            <a:ext cx="194667" cy="47446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17" name="AutoShape 31"/>
          <p:cNvSpPr/>
          <p:nvPr/>
        </p:nvSpPr>
        <p:spPr bwMode="auto">
          <a:xfrm>
            <a:off x="4641057" y="1602929"/>
            <a:ext cx="194667" cy="47446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18" name="AutoShape 32"/>
          <p:cNvSpPr/>
          <p:nvPr/>
        </p:nvSpPr>
        <p:spPr bwMode="auto">
          <a:xfrm>
            <a:off x="3188494" y="2518520"/>
            <a:ext cx="192286" cy="473869"/>
          </a:xfrm>
          <a:custGeom>
            <a:gdLst>
              <a:gd fmla="*/ 6086259 w 21600" name="T0"/>
              <a:gd fmla="*/ 36963225 h 21600" name="T1"/>
              <a:gd fmla="*/ 6086259 w 21600" name="T2"/>
              <a:gd fmla="*/ 36963225 h 21600" name="T3"/>
              <a:gd fmla="*/ 6086259 w 21600" name="T4"/>
              <a:gd fmla="*/ 36963225 h 21600" name="T5"/>
              <a:gd fmla="*/ 6086259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19" name="AutoShape 33"/>
          <p:cNvSpPr/>
          <p:nvPr/>
        </p:nvSpPr>
        <p:spPr bwMode="auto">
          <a:xfrm>
            <a:off x="1960960" y="2518520"/>
            <a:ext cx="192881" cy="473869"/>
          </a:xfrm>
          <a:custGeom>
            <a:gdLst>
              <a:gd fmla="*/ 6123980 w 21600" name="T0"/>
              <a:gd fmla="*/ 36963225 h 21600" name="T1"/>
              <a:gd fmla="*/ 6123980 w 21600" name="T2"/>
              <a:gd fmla="*/ 36963225 h 21600" name="T3"/>
              <a:gd fmla="*/ 6123980 w 21600" name="T4"/>
              <a:gd fmla="*/ 36963225 h 21600" name="T5"/>
              <a:gd fmla="*/ 612398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0" name="AutoShape 34"/>
          <p:cNvSpPr/>
          <p:nvPr/>
        </p:nvSpPr>
        <p:spPr bwMode="auto">
          <a:xfrm>
            <a:off x="1554956" y="2518520"/>
            <a:ext cx="191691" cy="473869"/>
          </a:xfrm>
          <a:custGeom>
            <a:gdLst>
              <a:gd fmla="*/ 6048620 w 21600" name="T0"/>
              <a:gd fmla="*/ 36963225 h 21600" name="T1"/>
              <a:gd fmla="*/ 6048620 w 21600" name="T2"/>
              <a:gd fmla="*/ 36963225 h 21600" name="T3"/>
              <a:gd fmla="*/ 6048620 w 21600" name="T4"/>
              <a:gd fmla="*/ 36963225 h 21600" name="T5"/>
              <a:gd fmla="*/ 604862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1" name="AutoShape 35"/>
          <p:cNvSpPr/>
          <p:nvPr/>
        </p:nvSpPr>
        <p:spPr bwMode="auto">
          <a:xfrm>
            <a:off x="3597474" y="2518520"/>
            <a:ext cx="193476" cy="473869"/>
          </a:xfrm>
          <a:custGeom>
            <a:gdLst>
              <a:gd fmla="*/ 6161840 w 21600" name="T0"/>
              <a:gd fmla="*/ 36963225 h 21600" name="T1"/>
              <a:gd fmla="*/ 6161840 w 21600" name="T2"/>
              <a:gd fmla="*/ 36963225 h 21600" name="T3"/>
              <a:gd fmla="*/ 6161840 w 21600" name="T4"/>
              <a:gd fmla="*/ 36963225 h 21600" name="T5"/>
              <a:gd fmla="*/ 616184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2" name="AutoShape 36"/>
          <p:cNvSpPr/>
          <p:nvPr/>
        </p:nvSpPr>
        <p:spPr bwMode="auto">
          <a:xfrm>
            <a:off x="2369344" y="2518520"/>
            <a:ext cx="195263" cy="473869"/>
          </a:xfrm>
          <a:custGeom>
            <a:gdLst>
              <a:gd fmla="*/ 6276122 w 21600" name="T0"/>
              <a:gd fmla="*/ 36963225 h 21600" name="T1"/>
              <a:gd fmla="*/ 6276122 w 21600" name="T2"/>
              <a:gd fmla="*/ 36963225 h 21600" name="T3"/>
              <a:gd fmla="*/ 6276122 w 21600" name="T4"/>
              <a:gd fmla="*/ 36963225 h 21600" name="T5"/>
              <a:gd fmla="*/ 6276122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3" name="AutoShape 37"/>
          <p:cNvSpPr/>
          <p:nvPr/>
        </p:nvSpPr>
        <p:spPr bwMode="auto">
          <a:xfrm>
            <a:off x="2778324" y="2518520"/>
            <a:ext cx="193476" cy="473869"/>
          </a:xfrm>
          <a:custGeom>
            <a:gdLst>
              <a:gd fmla="*/ 6161840 w 21600" name="T0"/>
              <a:gd fmla="*/ 36963225 h 21600" name="T1"/>
              <a:gd fmla="*/ 6161840 w 21600" name="T2"/>
              <a:gd fmla="*/ 36963225 h 21600" name="T3"/>
              <a:gd fmla="*/ 6161840 w 21600" name="T4"/>
              <a:gd fmla="*/ 36963225 h 21600" name="T5"/>
              <a:gd fmla="*/ 616184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4" name="AutoShape 38"/>
          <p:cNvSpPr/>
          <p:nvPr/>
        </p:nvSpPr>
        <p:spPr bwMode="auto">
          <a:xfrm>
            <a:off x="3395067" y="2518520"/>
            <a:ext cx="195263" cy="473869"/>
          </a:xfrm>
          <a:custGeom>
            <a:gdLst>
              <a:gd fmla="*/ 6276122 w 21600" name="T0"/>
              <a:gd fmla="*/ 36963225 h 21600" name="T1"/>
              <a:gd fmla="*/ 6276122 w 21600" name="T2"/>
              <a:gd fmla="*/ 36963225 h 21600" name="T3"/>
              <a:gd fmla="*/ 6276122 w 21600" name="T4"/>
              <a:gd fmla="*/ 36963225 h 21600" name="T5"/>
              <a:gd fmla="*/ 6276122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5" name="AutoShape 39"/>
          <p:cNvSpPr/>
          <p:nvPr/>
        </p:nvSpPr>
        <p:spPr bwMode="auto">
          <a:xfrm>
            <a:off x="2168724" y="2518520"/>
            <a:ext cx="191691" cy="473869"/>
          </a:xfrm>
          <a:custGeom>
            <a:gdLst>
              <a:gd fmla="*/ 6048620 w 21600" name="T0"/>
              <a:gd fmla="*/ 36963225 h 21600" name="T1"/>
              <a:gd fmla="*/ 6048620 w 21600" name="T2"/>
              <a:gd fmla="*/ 36963225 h 21600" name="T3"/>
              <a:gd fmla="*/ 6048620 w 21600" name="T4"/>
              <a:gd fmla="*/ 36963225 h 21600" name="T5"/>
              <a:gd fmla="*/ 604862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6" name="AutoShape 40"/>
          <p:cNvSpPr/>
          <p:nvPr/>
        </p:nvSpPr>
        <p:spPr bwMode="auto">
          <a:xfrm>
            <a:off x="1761530" y="2518520"/>
            <a:ext cx="194667" cy="473869"/>
          </a:xfrm>
          <a:custGeom>
            <a:gdLst>
              <a:gd fmla="*/ 6237900 w 21600" name="T0"/>
              <a:gd fmla="*/ 36963225 h 21600" name="T1"/>
              <a:gd fmla="*/ 6237900 w 21600" name="T2"/>
              <a:gd fmla="*/ 36963225 h 21600" name="T3"/>
              <a:gd fmla="*/ 6237900 w 21600" name="T4"/>
              <a:gd fmla="*/ 36963225 h 21600" name="T5"/>
              <a:gd fmla="*/ 623790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7" name="AutoShape 41"/>
          <p:cNvSpPr/>
          <p:nvPr/>
        </p:nvSpPr>
        <p:spPr bwMode="auto">
          <a:xfrm>
            <a:off x="3804047" y="2518520"/>
            <a:ext cx="194667" cy="473869"/>
          </a:xfrm>
          <a:custGeom>
            <a:gdLst>
              <a:gd fmla="*/ 6237936 w 21600" name="T0"/>
              <a:gd fmla="*/ 36963225 h 21600" name="T1"/>
              <a:gd fmla="*/ 6237936 w 21600" name="T2"/>
              <a:gd fmla="*/ 36963225 h 21600" name="T3"/>
              <a:gd fmla="*/ 6237936 w 21600" name="T4"/>
              <a:gd fmla="*/ 36963225 h 21600" name="T5"/>
              <a:gd fmla="*/ 6237936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8" name="AutoShape 42"/>
          <p:cNvSpPr/>
          <p:nvPr/>
        </p:nvSpPr>
        <p:spPr bwMode="auto">
          <a:xfrm>
            <a:off x="2577703" y="2518520"/>
            <a:ext cx="193477" cy="473869"/>
          </a:xfrm>
          <a:custGeom>
            <a:gdLst>
              <a:gd fmla="*/ 6161852 w 21600" name="T0"/>
              <a:gd fmla="*/ 36963225 h 21600" name="T1"/>
              <a:gd fmla="*/ 6161852 w 21600" name="T2"/>
              <a:gd fmla="*/ 36963225 h 21600" name="T3"/>
              <a:gd fmla="*/ 6161852 w 21600" name="T4"/>
              <a:gd fmla="*/ 36963225 h 21600" name="T5"/>
              <a:gd fmla="*/ 6161852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29" name="AutoShape 43"/>
          <p:cNvSpPr/>
          <p:nvPr/>
        </p:nvSpPr>
        <p:spPr bwMode="auto">
          <a:xfrm>
            <a:off x="2986683" y="2518520"/>
            <a:ext cx="192881" cy="473869"/>
          </a:xfrm>
          <a:custGeom>
            <a:gdLst>
              <a:gd fmla="*/ 6123980 w 21600" name="T0"/>
              <a:gd fmla="*/ 36963225 h 21600" name="T1"/>
              <a:gd fmla="*/ 6123980 w 21600" name="T2"/>
              <a:gd fmla="*/ 36963225 h 21600" name="T3"/>
              <a:gd fmla="*/ 6123980 w 21600" name="T4"/>
              <a:gd fmla="*/ 36963225 h 21600" name="T5"/>
              <a:gd fmla="*/ 612398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rgbClr val="AED30B"/>
          </a:solidFill>
          <a:ln>
            <a:noFill/>
          </a:ln>
          <a:extLst/>
        </p:spPr>
        <p:txBody>
          <a:bodyP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endParaRPr>
          </a:p>
        </p:txBody>
      </p:sp>
      <p:sp>
        <p:nvSpPr>
          <p:cNvPr id="30" name="AutoShape 44"/>
          <p:cNvSpPr/>
          <p:nvPr/>
        </p:nvSpPr>
        <p:spPr bwMode="auto">
          <a:xfrm>
            <a:off x="4024313" y="2518520"/>
            <a:ext cx="19288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31" name="AutoShape 45"/>
          <p:cNvSpPr/>
          <p:nvPr/>
        </p:nvSpPr>
        <p:spPr bwMode="auto">
          <a:xfrm>
            <a:off x="4434483" y="2518520"/>
            <a:ext cx="19169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32" name="AutoShape 46"/>
          <p:cNvSpPr/>
          <p:nvPr/>
        </p:nvSpPr>
        <p:spPr bwMode="auto">
          <a:xfrm>
            <a:off x="4230886" y="2518520"/>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33" name="AutoShape 47"/>
          <p:cNvSpPr/>
          <p:nvPr/>
        </p:nvSpPr>
        <p:spPr bwMode="auto">
          <a:xfrm>
            <a:off x="4641057" y="2518520"/>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34" name="AutoShape 48"/>
          <p:cNvSpPr/>
          <p:nvPr/>
        </p:nvSpPr>
        <p:spPr bwMode="auto">
          <a:xfrm>
            <a:off x="3188494" y="3434110"/>
            <a:ext cx="192286"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35" name="AutoShape 49"/>
          <p:cNvSpPr/>
          <p:nvPr/>
        </p:nvSpPr>
        <p:spPr bwMode="auto">
          <a:xfrm>
            <a:off x="1960960" y="3434110"/>
            <a:ext cx="19288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36" name="AutoShape 50"/>
          <p:cNvSpPr/>
          <p:nvPr/>
        </p:nvSpPr>
        <p:spPr bwMode="auto">
          <a:xfrm>
            <a:off x="1554956" y="3434110"/>
            <a:ext cx="19169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37" name="AutoShape 51"/>
          <p:cNvSpPr/>
          <p:nvPr/>
        </p:nvSpPr>
        <p:spPr bwMode="auto">
          <a:xfrm>
            <a:off x="3597474" y="3434110"/>
            <a:ext cx="193476"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38" name="AutoShape 52"/>
          <p:cNvSpPr/>
          <p:nvPr/>
        </p:nvSpPr>
        <p:spPr bwMode="auto">
          <a:xfrm>
            <a:off x="2369344" y="3434110"/>
            <a:ext cx="195263"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39" name="AutoShape 53"/>
          <p:cNvSpPr/>
          <p:nvPr/>
        </p:nvSpPr>
        <p:spPr bwMode="auto">
          <a:xfrm>
            <a:off x="2778324" y="3434110"/>
            <a:ext cx="193476"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40" name="AutoShape 54"/>
          <p:cNvSpPr/>
          <p:nvPr/>
        </p:nvSpPr>
        <p:spPr bwMode="auto">
          <a:xfrm>
            <a:off x="3395067" y="3434110"/>
            <a:ext cx="195263"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41" name="AutoShape 55"/>
          <p:cNvSpPr/>
          <p:nvPr/>
        </p:nvSpPr>
        <p:spPr bwMode="auto">
          <a:xfrm>
            <a:off x="2168724" y="3434110"/>
            <a:ext cx="19169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42" name="AutoShape 56"/>
          <p:cNvSpPr/>
          <p:nvPr/>
        </p:nvSpPr>
        <p:spPr bwMode="auto">
          <a:xfrm>
            <a:off x="1761530" y="3434110"/>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43" name="AutoShape 57"/>
          <p:cNvSpPr/>
          <p:nvPr/>
        </p:nvSpPr>
        <p:spPr bwMode="auto">
          <a:xfrm>
            <a:off x="3804047" y="3434110"/>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44" name="AutoShape 58"/>
          <p:cNvSpPr/>
          <p:nvPr/>
        </p:nvSpPr>
        <p:spPr bwMode="auto">
          <a:xfrm>
            <a:off x="2577703" y="3434110"/>
            <a:ext cx="19347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45" name="AutoShape 59"/>
          <p:cNvSpPr/>
          <p:nvPr/>
        </p:nvSpPr>
        <p:spPr bwMode="auto">
          <a:xfrm>
            <a:off x="2986683" y="3434110"/>
            <a:ext cx="19288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latin typeface="Calibri"/>
              <a:cs typeface="Calibri"/>
              <a:sym typeface="Calibri"/>
            </a:endParaRPr>
          </a:p>
        </p:txBody>
      </p:sp>
      <p:sp>
        <p:nvSpPr>
          <p:cNvPr id="46" name="AutoShape 60"/>
          <p:cNvSpPr/>
          <p:nvPr/>
        </p:nvSpPr>
        <p:spPr bwMode="auto">
          <a:xfrm>
            <a:off x="4024313" y="3434110"/>
            <a:ext cx="19288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47" name="AutoShape 61"/>
          <p:cNvSpPr/>
          <p:nvPr/>
        </p:nvSpPr>
        <p:spPr bwMode="auto">
          <a:xfrm>
            <a:off x="4434483" y="3434110"/>
            <a:ext cx="191691"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ED30B"/>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48" name="AutoShape 62"/>
          <p:cNvSpPr/>
          <p:nvPr/>
        </p:nvSpPr>
        <p:spPr bwMode="auto">
          <a:xfrm>
            <a:off x="4230886" y="3434110"/>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ED30B"/>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49" name="AutoShape 63"/>
          <p:cNvSpPr/>
          <p:nvPr/>
        </p:nvSpPr>
        <p:spPr bwMode="auto">
          <a:xfrm>
            <a:off x="4641057" y="3434110"/>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50" name="AutoShape 64"/>
          <p:cNvSpPr/>
          <p:nvPr/>
        </p:nvSpPr>
        <p:spPr bwMode="auto">
          <a:xfrm>
            <a:off x="817959" y="1563638"/>
            <a:ext cx="571500" cy="571500"/>
          </a:xfrm>
          <a:custGeom>
            <a:gdLst>
              <a:gd fmla="*/ 59008515 w 19679" name="T0"/>
              <a:gd fmla="*/ 64772052 h 19679" name="T1"/>
              <a:gd fmla="*/ 59008515 w 19679" name="T2"/>
              <a:gd fmla="*/ 64772052 h 19679" name="T3"/>
              <a:gd fmla="*/ 59008515 w 19679" name="T4"/>
              <a:gd fmla="*/ 64772052 h 19679" name="T5"/>
              <a:gd fmla="*/ 59008515 w 19679" name="T6"/>
              <a:gd fmla="*/ 64772052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cap="flat" cmpd="sng" w="50800">
            <a:solidFill>
              <a:srgbClr val="AED30B"/>
            </a:solidFill>
            <a:prstDash val="solid"/>
            <a:bevel/>
          </a:ln>
        </p:spPr>
        <p:txBody>
          <a:bodyPr anchor="ct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bg1"/>
              </a:solidFill>
              <a:effectLst/>
              <a:uLnTx/>
              <a:uFillTx/>
            </a:endParaRPr>
          </a:p>
        </p:txBody>
      </p:sp>
      <p:sp>
        <p:nvSpPr>
          <p:cNvPr id="51" name="AutoShape 65"/>
          <p:cNvSpPr/>
          <p:nvPr/>
        </p:nvSpPr>
        <p:spPr bwMode="auto">
          <a:xfrm>
            <a:off x="817959" y="2478038"/>
            <a:ext cx="571500" cy="571500"/>
          </a:xfrm>
          <a:custGeom>
            <a:gdLst>
              <a:gd fmla="*/ 59008515 w 19679" name="T0"/>
              <a:gd fmla="*/ 64772052 h 19679" name="T1"/>
              <a:gd fmla="*/ 59008515 w 19679" name="T2"/>
              <a:gd fmla="*/ 64772052 h 19679" name="T3"/>
              <a:gd fmla="*/ 59008515 w 19679" name="T4"/>
              <a:gd fmla="*/ 64772052 h 19679" name="T5"/>
              <a:gd fmla="*/ 59008515 w 19679" name="T6"/>
              <a:gd fmla="*/ 64772052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cap="flat" cmpd="sng" w="50800">
            <a:solidFill>
              <a:srgbClr val="AED30B"/>
            </a:solidFill>
            <a:prstDash val="solid"/>
            <a:bevel/>
          </a:ln>
        </p:spPr>
        <p:txBody>
          <a:bodyPr anchor="ctr" bIns="17145" lIns="17145" rIns="17145" tIns="17145"/>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bg1"/>
              </a:solidFill>
              <a:effectLst/>
              <a:uLnTx/>
              <a:uFillTx/>
            </a:endParaRPr>
          </a:p>
        </p:txBody>
      </p:sp>
      <p:sp>
        <p:nvSpPr>
          <p:cNvPr id="52" name="AutoShape 66"/>
          <p:cNvSpPr/>
          <p:nvPr/>
        </p:nvSpPr>
        <p:spPr bwMode="auto">
          <a:xfrm>
            <a:off x="817959" y="3368626"/>
            <a:ext cx="571500" cy="5715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AED30B"/>
          </a:solidFill>
          <a:ln cap="flat" cmpd="sng" w="50800">
            <a:solidFill>
              <a:srgbClr val="AED30B"/>
            </a:solidFill>
            <a:prstDash val="solid"/>
            <a:bevel/>
          </a:ln>
          <a:effectLst/>
          <a:extLst/>
        </p:spPr>
        <p:txBody>
          <a:bodyPr anchor="ctr" bIns="17145" lIns="17145" rIns="17145" tIns="17145"/>
          <a:lstStyle/>
          <a:p>
            <a:pPr defTabSz="342900">
              <a:defRPr/>
            </a:pPr>
            <a:endParaRPr lang="es-ES" sz="700">
              <a:solidFill>
                <a:schemeClr val="bg1"/>
              </a:solidFill>
              <a:latin typeface="Calibri"/>
              <a:cs typeface="Calibri"/>
              <a:sym typeface="Calibri"/>
            </a:endParaRPr>
          </a:p>
        </p:txBody>
      </p:sp>
      <p:sp>
        <p:nvSpPr>
          <p:cNvPr id="53" name="AutoShape 67"/>
          <p:cNvSpPr/>
          <p:nvPr/>
        </p:nvSpPr>
        <p:spPr bwMode="auto">
          <a:xfrm>
            <a:off x="673893" y="1692388"/>
            <a:ext cx="900113" cy="2714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242888">
              <a:spcBef>
                <a:spcPts val="638"/>
              </a:spcBef>
              <a:defRPr/>
            </a:pPr>
            <a:r>
              <a:rPr b="1" lang="es-ES" smtClean="0" sz="1800">
                <a:solidFill>
                  <a:schemeClr val="bg1"/>
                </a:solidFill>
                <a:latin charset="0" typeface="Lato"/>
                <a:cs charset="0" typeface="Lato"/>
                <a:sym charset="0" typeface="Lato"/>
              </a:rPr>
              <a:t>50%</a:t>
            </a:r>
          </a:p>
        </p:txBody>
      </p:sp>
      <p:sp>
        <p:nvSpPr>
          <p:cNvPr id="54" name="AutoShape 69"/>
          <p:cNvSpPr/>
          <p:nvPr/>
        </p:nvSpPr>
        <p:spPr bwMode="auto">
          <a:xfrm>
            <a:off x="672161" y="2632765"/>
            <a:ext cx="900113" cy="2714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242888">
              <a:spcBef>
                <a:spcPts val="638"/>
              </a:spcBef>
              <a:defRPr/>
            </a:pPr>
            <a:r>
              <a:rPr b="1" lang="es-ES" smtClean="0" sz="1800">
                <a:solidFill>
                  <a:schemeClr val="bg1"/>
                </a:solidFill>
                <a:latin charset="0" typeface="Lato"/>
                <a:cs charset="0" typeface="Lato"/>
                <a:sym charset="0" typeface="Lato"/>
              </a:rPr>
              <a:t>60%</a:t>
            </a:r>
          </a:p>
        </p:txBody>
      </p:sp>
      <p:sp>
        <p:nvSpPr>
          <p:cNvPr id="55" name="AutoShape 71"/>
          <p:cNvSpPr/>
          <p:nvPr/>
        </p:nvSpPr>
        <p:spPr bwMode="auto">
          <a:xfrm>
            <a:off x="673893" y="3512528"/>
            <a:ext cx="900113" cy="2714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242888">
              <a:spcBef>
                <a:spcPts val="638"/>
              </a:spcBef>
              <a:defRPr/>
            </a:pPr>
            <a:r>
              <a:rPr b="1" lang="es-ES" smtClean="0" sz="1800">
                <a:solidFill>
                  <a:schemeClr val="bg1"/>
                </a:solidFill>
                <a:latin charset="0" typeface="Lato"/>
                <a:cs charset="0" typeface="Lato"/>
                <a:sym charset="0" typeface="Lato"/>
              </a:rPr>
              <a:t>90%</a:t>
            </a:r>
          </a:p>
        </p:txBody>
      </p:sp>
      <p:sp>
        <p:nvSpPr>
          <p:cNvPr id="56" name="AutoShape 73"/>
          <p:cNvSpPr/>
          <p:nvPr/>
        </p:nvSpPr>
        <p:spPr bwMode="auto">
          <a:xfrm>
            <a:off x="4852988" y="1602333"/>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57" name="AutoShape 74"/>
          <p:cNvSpPr/>
          <p:nvPr/>
        </p:nvSpPr>
        <p:spPr bwMode="auto">
          <a:xfrm>
            <a:off x="4852988" y="2516733"/>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58" name="AutoShape 75"/>
          <p:cNvSpPr/>
          <p:nvPr/>
        </p:nvSpPr>
        <p:spPr bwMode="auto">
          <a:xfrm>
            <a:off x="4852988" y="3435896"/>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59" name="AutoShape 76"/>
          <p:cNvSpPr/>
          <p:nvPr/>
        </p:nvSpPr>
        <p:spPr bwMode="auto">
          <a:xfrm>
            <a:off x="5062538" y="1602333"/>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60" name="AutoShape 77"/>
          <p:cNvSpPr/>
          <p:nvPr/>
        </p:nvSpPr>
        <p:spPr bwMode="auto">
          <a:xfrm>
            <a:off x="5062538" y="2516733"/>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61" name="AutoShape 78"/>
          <p:cNvSpPr/>
          <p:nvPr/>
        </p:nvSpPr>
        <p:spPr bwMode="auto">
          <a:xfrm>
            <a:off x="5062538" y="3435896"/>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62" name="AutoShape 79"/>
          <p:cNvSpPr/>
          <p:nvPr/>
        </p:nvSpPr>
        <p:spPr bwMode="auto">
          <a:xfrm>
            <a:off x="5272088" y="1602333"/>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63" name="AutoShape 80"/>
          <p:cNvSpPr/>
          <p:nvPr/>
        </p:nvSpPr>
        <p:spPr bwMode="auto">
          <a:xfrm>
            <a:off x="5272088" y="2516733"/>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64" name="AutoShape 81"/>
          <p:cNvSpPr/>
          <p:nvPr/>
        </p:nvSpPr>
        <p:spPr bwMode="auto">
          <a:xfrm>
            <a:off x="5272088" y="3435896"/>
            <a:ext cx="194667" cy="4738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bg1">
              <a:lumMod val="65000"/>
            </a:schemeClr>
          </a:solidFill>
          <a:ln>
            <a:noFill/>
          </a:ln>
          <a:effectLst/>
          <a:extLst/>
        </p:spPr>
        <p:txBody>
          <a:bodyPr bIns="17145" lIns="17145" rIns="17145" tIns="17145"/>
          <a:lstStyle/>
          <a:p>
            <a:pPr algn="l" defTabSz="342900">
              <a:defRPr/>
            </a:pPr>
            <a:endParaRPr lang="es-ES" sz="700">
              <a:solidFill>
                <a:srgbClr val="561029"/>
              </a:solidFill>
              <a:latin typeface="Calibri"/>
              <a:cs typeface="Calibri"/>
              <a:sym typeface="Calibri"/>
            </a:endParaRPr>
          </a:p>
        </p:txBody>
      </p:sp>
      <p:sp>
        <p:nvSpPr>
          <p:cNvPr id="65" name="AutoShape 16"/>
          <p:cNvSpPr/>
          <p:nvPr/>
        </p:nvSpPr>
        <p:spPr bwMode="auto">
          <a:xfrm>
            <a:off x="6112817" y="1654343"/>
            <a:ext cx="1776413" cy="22463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eaLnBrk="1" fontAlgn="auto" hangingPunct="1" indent="0" latinLnBrk="0" lvl="0" marL="0" marR="0">
              <a:lnSpc>
                <a:spcPct val="100000"/>
              </a:lnSpc>
              <a:spcBef>
                <a:spcPts val="638"/>
              </a:spcBef>
              <a:spcAft>
                <a:spcPct val="0"/>
              </a:spcAft>
              <a:buClrTx/>
              <a:buSzTx/>
              <a:buFontTx/>
              <a:buNone/>
              <a:defRPr/>
            </a:pPr>
            <a:r>
              <a:rPr altLang="en-US" b="1" baseline="0" cap="none" i="0" kern="0" kumimoji="0" lang="zh-CN" noProof="0" normalizeH="0" spc="0" strike="noStrike" sz="1050" u="none">
                <a:ln>
                  <a:noFill/>
                </a:ln>
                <a:solidFill>
                  <a:srgbClr val="92D050"/>
                </a:solidFill>
                <a:effectLst/>
                <a:uLnTx/>
                <a:uFillTx/>
                <a:latin charset="-122" pitchFamily="34" typeface="微软雅黑"/>
                <a:ea charset="-122" pitchFamily="34" typeface="微软雅黑"/>
                <a:cs charset="0" typeface="Lato"/>
                <a:sym charset="0" typeface="Lato"/>
              </a:rPr>
              <a:t>输入标题内容</a:t>
            </a:r>
          </a:p>
        </p:txBody>
      </p:sp>
      <p:sp>
        <p:nvSpPr>
          <p:cNvPr id="66" name="AutoShape 17"/>
          <p:cNvSpPr/>
          <p:nvPr/>
        </p:nvSpPr>
        <p:spPr bwMode="auto">
          <a:xfrm>
            <a:off x="6112817" y="2445514"/>
            <a:ext cx="1776413" cy="22463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eaLnBrk="1" fontAlgn="auto" hangingPunct="1" indent="0" latinLnBrk="0" lvl="0" marL="0" marR="0">
              <a:lnSpc>
                <a:spcPct val="100000"/>
              </a:lnSpc>
              <a:spcBef>
                <a:spcPts val="638"/>
              </a:spcBef>
              <a:spcAft>
                <a:spcPct val="0"/>
              </a:spcAft>
              <a:buClrTx/>
              <a:buSzTx/>
              <a:buFontTx/>
              <a:buNone/>
              <a:defRPr/>
            </a:pPr>
            <a:r>
              <a:rPr altLang="en-US" b="1" baseline="0" cap="none" i="0" kern="0" kumimoji="0" lang="zh-CN" noProof="0" normalizeH="0" spc="0" strike="noStrike" sz="1050" u="none">
                <a:ln>
                  <a:noFill/>
                </a:ln>
                <a:solidFill>
                  <a:srgbClr val="92D050"/>
                </a:solidFill>
                <a:effectLst/>
                <a:uLnTx/>
                <a:uFillTx/>
                <a:latin charset="-122" pitchFamily="34" typeface="微软雅黑"/>
                <a:ea charset="-122" pitchFamily="34" typeface="微软雅黑"/>
                <a:cs charset="0" typeface="Lato"/>
                <a:sym charset="0" typeface="Lato"/>
              </a:rPr>
              <a:t>输入标题内容</a:t>
            </a:r>
          </a:p>
        </p:txBody>
      </p:sp>
      <p:sp>
        <p:nvSpPr>
          <p:cNvPr id="67" name="AutoShape 18"/>
          <p:cNvSpPr/>
          <p:nvPr/>
        </p:nvSpPr>
        <p:spPr bwMode="auto">
          <a:xfrm>
            <a:off x="6141392" y="3427238"/>
            <a:ext cx="1776413" cy="22463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eaLnBrk="1" fontAlgn="auto" hangingPunct="1" indent="0" latinLnBrk="0" lvl="0" marL="0" marR="0">
              <a:lnSpc>
                <a:spcPct val="100000"/>
              </a:lnSpc>
              <a:spcBef>
                <a:spcPts val="638"/>
              </a:spcBef>
              <a:spcAft>
                <a:spcPct val="0"/>
              </a:spcAft>
              <a:buClrTx/>
              <a:buSzTx/>
              <a:buFontTx/>
              <a:buNone/>
              <a:defRPr/>
            </a:pPr>
            <a:r>
              <a:rPr altLang="en-US" b="1" baseline="0" cap="none" i="0" kern="0" kumimoji="0" lang="zh-CN" noProof="0" normalizeH="0" spc="0" strike="noStrike" sz="1050" u="none">
                <a:ln>
                  <a:noFill/>
                </a:ln>
                <a:solidFill>
                  <a:srgbClr val="92D050"/>
                </a:solidFill>
                <a:effectLst/>
                <a:uLnTx/>
                <a:uFillTx/>
                <a:latin charset="-122" pitchFamily="34" typeface="微软雅黑"/>
                <a:ea charset="-122" pitchFamily="34" typeface="微软雅黑"/>
                <a:cs charset="0" typeface="Lato"/>
                <a:sym charset="0" typeface="Lato"/>
              </a:rPr>
              <a:t>输入标题内容</a:t>
            </a:r>
          </a:p>
        </p:txBody>
      </p:sp>
      <p:sp>
        <p:nvSpPr>
          <p:cNvPr id="68" name="AutoShape 19"/>
          <p:cNvSpPr/>
          <p:nvPr/>
        </p:nvSpPr>
        <p:spPr bwMode="auto">
          <a:xfrm>
            <a:off x="5895058" y="2711497"/>
            <a:ext cx="2299494" cy="3864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eaLnBrk="1" fontAlgn="auto" hangingPunct="1" indent="0" latinLnBrk="0" lvl="0" marL="0" marR="0">
              <a:lnSpc>
                <a:spcPct val="100000"/>
              </a:lnSpc>
              <a:spcBef>
                <a:spcPts val="638"/>
              </a:spcBef>
              <a:spcAft>
                <a:spcPct val="0"/>
              </a:spcAft>
              <a:buClrTx/>
              <a:buSzTx/>
              <a:buFontTx/>
              <a:buNone/>
              <a:defRPr/>
            </a:pPr>
            <a:r>
              <a:rPr altLang="en-US" b="0" baseline="0" cap="none" i="0" kern="0" kumimoji="0" lang="zh-CN" noProof="0" normalizeH="0" spc="0" strike="noStrike" sz="700" u="none">
                <a:ln>
                  <a:noFill/>
                </a:ln>
                <a:solidFill>
                  <a:srgbClr val="92D050"/>
                </a:solidFill>
                <a:effectLst/>
                <a:uLnTx/>
                <a:uFillTx/>
                <a:latin charset="-122" pitchFamily="34" typeface="微软雅黑"/>
                <a:ea charset="-122" pitchFamily="34" typeface="微软雅黑"/>
                <a:cs charset="0" typeface="Lato"/>
                <a:sym charset="0" typeface="Lato"/>
              </a:rPr>
              <a:t>这里输入简单的文字概述里输入简单文字概述输入简单的文字这里输入简单的文字概述里输入简单文字概述输入简单的文字</a:t>
            </a:r>
          </a:p>
        </p:txBody>
      </p:sp>
      <p:sp>
        <p:nvSpPr>
          <p:cNvPr id="69" name="AutoShape 20"/>
          <p:cNvSpPr/>
          <p:nvPr/>
        </p:nvSpPr>
        <p:spPr bwMode="auto">
          <a:xfrm>
            <a:off x="5895058" y="1859008"/>
            <a:ext cx="2306961" cy="3864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eaLnBrk="1" fontAlgn="auto" hangingPunct="1" indent="0" latinLnBrk="0" lvl="0" marL="0" marR="0">
              <a:lnSpc>
                <a:spcPct val="100000"/>
              </a:lnSpc>
              <a:spcBef>
                <a:spcPts val="638"/>
              </a:spcBef>
              <a:spcAft>
                <a:spcPct val="0"/>
              </a:spcAft>
              <a:buClrTx/>
              <a:buSzTx/>
              <a:buFontTx/>
              <a:buNone/>
              <a:defRPr/>
            </a:pPr>
            <a:r>
              <a:rPr altLang="en-US" b="0" baseline="0" cap="none" i="0" kern="0" kumimoji="0" lang="zh-CN" noProof="0" normalizeH="0" spc="0" strike="noStrike" sz="700" u="none">
                <a:ln>
                  <a:noFill/>
                </a:ln>
                <a:solidFill>
                  <a:srgbClr val="92D050"/>
                </a:solidFill>
                <a:effectLst/>
                <a:uLnTx/>
                <a:uFillTx/>
                <a:latin charset="-122" pitchFamily="34" typeface="微软雅黑"/>
                <a:ea charset="-122" pitchFamily="34" typeface="微软雅黑"/>
                <a:cs charset="0" typeface="Lato"/>
                <a:sym charset="0" typeface="Lato"/>
              </a:rPr>
              <a:t>这里输入简单的文字概述里输入简单文字概述输入简单的文字这里输入简单的文字概述里输入简单文字概述输入简单的文字</a:t>
            </a:r>
          </a:p>
        </p:txBody>
      </p:sp>
      <p:sp>
        <p:nvSpPr>
          <p:cNvPr id="70" name="AutoShape 21"/>
          <p:cNvSpPr/>
          <p:nvPr/>
        </p:nvSpPr>
        <p:spPr bwMode="auto">
          <a:xfrm>
            <a:off x="5895058" y="3659287"/>
            <a:ext cx="2323020" cy="3864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eaLnBrk="1" fontAlgn="auto" hangingPunct="1" indent="0" latinLnBrk="0" lvl="0" marL="0" marR="0">
              <a:lnSpc>
                <a:spcPct val="100000"/>
              </a:lnSpc>
              <a:spcBef>
                <a:spcPts val="638"/>
              </a:spcBef>
              <a:spcAft>
                <a:spcPct val="0"/>
              </a:spcAft>
              <a:buClrTx/>
              <a:buSzTx/>
              <a:buFontTx/>
              <a:buNone/>
              <a:defRPr/>
            </a:pPr>
            <a:r>
              <a:rPr altLang="en-US" b="0" baseline="0" cap="none" i="0" kern="0" kumimoji="0" lang="zh-CN" noProof="0" normalizeH="0" spc="0" strike="noStrike" sz="700" u="none">
                <a:ln>
                  <a:noFill/>
                </a:ln>
                <a:solidFill>
                  <a:srgbClr val="92D050"/>
                </a:solidFill>
                <a:effectLst/>
                <a:uLnTx/>
                <a:uFillTx/>
                <a:latin charset="-122" pitchFamily="34" typeface="微软雅黑"/>
                <a:ea charset="-122" pitchFamily="34" typeface="微软雅黑"/>
                <a:cs charset="0" typeface="Lato"/>
                <a:sym charset="0" typeface="Lato"/>
              </a:rPr>
              <a:t>这里输入简单的文字概述里输入简单文字概述输入简单的文字这里输入简单的文字概述里输入简单文字概述输入简单的文字</a:t>
            </a:r>
          </a:p>
        </p:txBody>
      </p:sp>
      <p:sp>
        <p:nvSpPr>
          <p:cNvPr id="71" name="AutoShape 25"/>
          <p:cNvSpPr/>
          <p:nvPr/>
        </p:nvSpPr>
        <p:spPr bwMode="auto">
          <a:xfrm>
            <a:off x="5877669" y="3414122"/>
            <a:ext cx="176213" cy="1762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17145" lIns="17145" rIns="17145" tIns="17145"/>
          <a:lstStyle/>
          <a:p>
            <a:pPr defTabSz="342900" eaLnBrk="1" fontAlgn="auto" hangingPunct="1" indent="0" latinLnBrk="0" lvl="0" marL="0" marR="0">
              <a:lnSpc>
                <a:spcPct val="100000"/>
              </a:lnSpc>
              <a:spcBef>
                <a:spcPct val="0"/>
              </a:spcBef>
              <a:spcAft>
                <a:spcPct val="0"/>
              </a:spcAft>
              <a:buClrTx/>
              <a:buSzTx/>
              <a:buFontTx/>
              <a:buNone/>
              <a:defRPr/>
            </a:pPr>
            <a:endParaRPr b="0" baseline="0" cap="none" i="0" kern="0" kumimoji="0" lang="es-ES" noProof="0" normalizeH="0" spc="0" strike="noStrike" sz="700" u="none">
              <a:ln>
                <a:noFill/>
              </a:ln>
              <a:solidFill>
                <a:srgbClr val="92D050"/>
              </a:solidFill>
              <a:effectLst/>
              <a:uLnTx/>
              <a:uFillTx/>
              <a:latin charset="-122" pitchFamily="34" typeface="微软雅黑"/>
              <a:ea charset="-122" pitchFamily="34" typeface="微软雅黑"/>
              <a:cs typeface="Calibri"/>
              <a:sym typeface="Calibri"/>
            </a:endParaRPr>
          </a:p>
        </p:txBody>
      </p:sp>
      <p:sp>
        <p:nvSpPr>
          <p:cNvPr id="72" name="AutoShape 26"/>
          <p:cNvSpPr/>
          <p:nvPr/>
        </p:nvSpPr>
        <p:spPr bwMode="auto">
          <a:xfrm>
            <a:off x="5868144" y="2425255"/>
            <a:ext cx="176213" cy="1762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17145" lIns="17145" rIns="17145" tIns="17145"/>
          <a:lstStyle/>
          <a:p>
            <a:pPr defTabSz="342900" eaLnBrk="1" fontAlgn="auto" hangingPunct="1" indent="0" latinLnBrk="0" lvl="0" marL="0" marR="0">
              <a:lnSpc>
                <a:spcPct val="100000"/>
              </a:lnSpc>
              <a:spcBef>
                <a:spcPct val="0"/>
              </a:spcBef>
              <a:spcAft>
                <a:spcPct val="0"/>
              </a:spcAft>
              <a:buClrTx/>
              <a:buSzTx/>
              <a:buFontTx/>
              <a:buNone/>
              <a:defRPr/>
            </a:pPr>
            <a:endParaRPr b="0" baseline="0" cap="none" i="0" kern="0" kumimoji="0" lang="es-ES" noProof="0" normalizeH="0" spc="0" strike="noStrike" sz="700" u="none">
              <a:ln>
                <a:noFill/>
              </a:ln>
              <a:solidFill>
                <a:srgbClr val="92D050"/>
              </a:solidFill>
              <a:effectLst/>
              <a:uLnTx/>
              <a:uFillTx/>
              <a:latin charset="-122" pitchFamily="34" typeface="微软雅黑"/>
              <a:ea charset="-122" pitchFamily="34" typeface="微软雅黑"/>
              <a:cs typeface="Calibri"/>
              <a:sym typeface="Calibri"/>
            </a:endParaRPr>
          </a:p>
        </p:txBody>
      </p:sp>
      <p:sp>
        <p:nvSpPr>
          <p:cNvPr id="73" name="AutoShape 27"/>
          <p:cNvSpPr/>
          <p:nvPr/>
        </p:nvSpPr>
        <p:spPr bwMode="auto">
          <a:xfrm>
            <a:off x="5868144" y="1655515"/>
            <a:ext cx="176213" cy="1762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AED30B"/>
          </a:solidFill>
          <a:ln>
            <a:noFill/>
          </a:ln>
          <a:effectLst/>
          <a:extLst/>
        </p:spPr>
        <p:txBody>
          <a:bodyPr anchor="ctr" bIns="17145" lIns="17145" rIns="17145" tIns="17145"/>
          <a:lstStyle/>
          <a:p>
            <a:pPr defTabSz="342900" eaLnBrk="1" fontAlgn="auto" hangingPunct="1" indent="0" latinLnBrk="0" lvl="0" marL="0" marR="0">
              <a:lnSpc>
                <a:spcPct val="100000"/>
              </a:lnSpc>
              <a:spcBef>
                <a:spcPct val="0"/>
              </a:spcBef>
              <a:spcAft>
                <a:spcPct val="0"/>
              </a:spcAft>
              <a:buClrTx/>
              <a:buSzTx/>
              <a:buFontTx/>
              <a:buNone/>
              <a:defRPr/>
            </a:pPr>
            <a:endParaRPr b="0" baseline="0" cap="none" i="0" kern="0" kumimoji="0" lang="es-ES" noProof="0" normalizeH="0" spc="0" strike="noStrike" sz="700" u="none">
              <a:ln>
                <a:noFill/>
              </a:ln>
              <a:solidFill>
                <a:srgbClr val="92D050"/>
              </a:solidFill>
              <a:effectLst/>
              <a:uLnTx/>
              <a:uFillTx/>
              <a:latin charset="-122" pitchFamily="34" typeface="微软雅黑"/>
              <a:ea charset="-122" pitchFamily="34" typeface="微软雅黑"/>
              <a:cs typeface="Calibri"/>
              <a:sym typeface="Calibri"/>
            </a:endParaRPr>
          </a:p>
        </p:txBody>
      </p:sp>
      <p:sp>
        <p:nvSpPr>
          <p:cNvPr id="74" name="TextBox 73"/>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117413378"/>
      </p:ext>
    </p:extLst>
  </p:cSld>
  <p:clrMapOvr>
    <a:masterClrMapping/>
  </p:clrMapOvr>
  <mc:AlternateContent>
    <mc:Choice Requires="p14">
      <p:transition p14:dur="1200" spd="slow">
        <p14:prism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250" fill="hold" id="7"/>
                                        <p:tgtEl>
                                          <p:spTgt spid="50"/>
                                        </p:tgtEl>
                                        <p:attrNameLst>
                                          <p:attrName>ppt_w</p:attrName>
                                        </p:attrNameLst>
                                      </p:cBhvr>
                                      <p:tavLst>
                                        <p:tav tm="0">
                                          <p:val>
                                            <p:fltVal val="0"/>
                                          </p:val>
                                        </p:tav>
                                        <p:tav tm="100000">
                                          <p:val>
                                            <p:strVal val="#ppt_w"/>
                                          </p:val>
                                        </p:tav>
                                      </p:tavLst>
                                    </p:anim>
                                    <p:anim calcmode="lin" valueType="num">
                                      <p:cBhvr>
                                        <p:cTn dur="250" fill="hold" id="8"/>
                                        <p:tgtEl>
                                          <p:spTgt spid="50"/>
                                        </p:tgtEl>
                                        <p:attrNameLst>
                                          <p:attrName>ppt_h</p:attrName>
                                        </p:attrNameLst>
                                      </p:cBhvr>
                                      <p:tavLst>
                                        <p:tav tm="0">
                                          <p:val>
                                            <p:fltVal val="0"/>
                                          </p:val>
                                        </p:tav>
                                        <p:tav tm="100000">
                                          <p:val>
                                            <p:strVal val="#ppt_h"/>
                                          </p:val>
                                        </p:tav>
                                      </p:tavLst>
                                    </p:anim>
                                    <p:animEffect filter="fade" transition="in">
                                      <p:cBhvr>
                                        <p:cTn dur="250" id="9"/>
                                        <p:tgtEl>
                                          <p:spTgt spid="50"/>
                                        </p:tgtEl>
                                      </p:cBhvr>
                                    </p:animEffect>
                                  </p:childTnLst>
                                </p:cTn>
                              </p:par>
                            </p:childTnLst>
                          </p:cTn>
                        </p:par>
                        <p:par>
                          <p:cTn fill="hold" id="10" nodeType="afterGroup">
                            <p:stCondLst>
                              <p:cond delay="250"/>
                            </p:stCondLst>
                            <p:childTnLst>
                              <p:par>
                                <p:cTn fill="hold" grpId="0" id="11" nodeType="afterEffect" presetClass="entr" presetID="10" presetSubtype="0">
                                  <p:stCondLst>
                                    <p:cond delay="0"/>
                                  </p:stCondLst>
                                  <p:childTnLst>
                                    <p:set>
                                      <p:cBhvr>
                                        <p:cTn dur="1" fill="hold" id="12">
                                          <p:stCondLst>
                                            <p:cond delay="0"/>
                                          </p:stCondLst>
                                        </p:cTn>
                                        <p:tgtEl>
                                          <p:spTgt spid="53"/>
                                        </p:tgtEl>
                                        <p:attrNameLst>
                                          <p:attrName>style.visibility</p:attrName>
                                        </p:attrNameLst>
                                      </p:cBhvr>
                                      <p:to>
                                        <p:strVal val="visible"/>
                                      </p:to>
                                    </p:set>
                                    <p:animEffect filter="fade" transition="in">
                                      <p:cBhvr>
                                        <p:cTn dur="500" id="13"/>
                                        <p:tgtEl>
                                          <p:spTgt spid="53"/>
                                        </p:tgtEl>
                                      </p:cBhvr>
                                    </p:animEffect>
                                  </p:childTnLst>
                                </p:cTn>
                              </p:par>
                            </p:childTnLst>
                          </p:cTn>
                        </p:par>
                        <p:par>
                          <p:cTn fill="hold" id="14" nodeType="afterGroup">
                            <p:stCondLst>
                              <p:cond delay="750"/>
                            </p:stCondLst>
                            <p:childTnLst>
                              <p:par>
                                <p:cTn fill="hold" grpId="0" id="15" nodeType="afterEffect" presetClass="entr" presetID="23" presetSubtype="36">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150" fill="hold" id="17"/>
                                        <p:tgtEl>
                                          <p:spTgt spid="2"/>
                                        </p:tgtEl>
                                        <p:attrNameLst>
                                          <p:attrName>ppt_w</p:attrName>
                                        </p:attrNameLst>
                                      </p:cBhvr>
                                      <p:tavLst>
                                        <p:tav tm="0">
                                          <p:val>
                                            <p:strVal val="(6*min(max(#ppt_w*#ppt_h,.3),1)-7.4)/-.7*#ppt_w"/>
                                          </p:val>
                                        </p:tav>
                                        <p:tav tm="100000">
                                          <p:val>
                                            <p:strVal val="#ppt_w"/>
                                          </p:val>
                                        </p:tav>
                                      </p:tavLst>
                                    </p:anim>
                                    <p:anim calcmode="lin" valueType="num">
                                      <p:cBhvr>
                                        <p:cTn dur="150" fill="hold" id="18"/>
                                        <p:tgtEl>
                                          <p:spTgt spid="2"/>
                                        </p:tgtEl>
                                        <p:attrNameLst>
                                          <p:attrName>ppt_h</p:attrName>
                                        </p:attrNameLst>
                                      </p:cBhvr>
                                      <p:tavLst>
                                        <p:tav tm="0">
                                          <p:val>
                                            <p:strVal val="(6*min(max(#ppt_w*#ppt_h,.3),1)-7.4)/-.7*#ppt_h"/>
                                          </p:val>
                                        </p:tav>
                                        <p:tav tm="100000">
                                          <p:val>
                                            <p:strVal val="#ppt_h"/>
                                          </p:val>
                                        </p:tav>
                                      </p:tavLst>
                                    </p:anim>
                                    <p:anim calcmode="lin" valueType="num">
                                      <p:cBhvr>
                                        <p:cTn dur="150" fill="hold" id="19"/>
                                        <p:tgtEl>
                                          <p:spTgt spid="2"/>
                                        </p:tgtEl>
                                        <p:attrNameLst>
                                          <p:attrName>ppt_x</p:attrName>
                                        </p:attrNameLst>
                                      </p:cBhvr>
                                      <p:tavLst>
                                        <p:tav tm="0">
                                          <p:val>
                                            <p:fltVal val="0.5"/>
                                          </p:val>
                                        </p:tav>
                                        <p:tav tm="100000">
                                          <p:val>
                                            <p:strVal val="#ppt_x"/>
                                          </p:val>
                                        </p:tav>
                                      </p:tavLst>
                                    </p:anim>
                                    <p:anim calcmode="lin" valueType="num">
                                      <p:cBhvr>
                                        <p:cTn dur="150" fill="hold" id="20"/>
                                        <p:tgtEl>
                                          <p:spTgt spid="2"/>
                                        </p:tgtEl>
                                        <p:attrNameLst>
                                          <p:attrName>ppt_y</p:attrName>
                                        </p:attrNameLst>
                                      </p:cBhvr>
                                      <p:tavLst>
                                        <p:tav tm="0">
                                          <p:val>
                                            <p:strVal val="1+(6*min(max(#ppt_w*#ppt_h,.3),1)-7.4)/-.7*#ppt_h/2"/>
                                          </p:val>
                                        </p:tav>
                                        <p:tav tm="100000">
                                          <p:val>
                                            <p:strVal val="#ppt_y"/>
                                          </p:val>
                                        </p:tav>
                                      </p:tavLst>
                                    </p:anim>
                                  </p:childTnLst>
                                </p:cTn>
                              </p:par>
                            </p:childTnLst>
                          </p:cTn>
                        </p:par>
                        <p:par>
                          <p:cTn fill="hold" id="21" nodeType="afterGroup">
                            <p:stCondLst>
                              <p:cond delay="900"/>
                            </p:stCondLst>
                            <p:childTnLst>
                              <p:par>
                                <p:cTn fill="hold" grpId="0" id="22" nodeType="afterEffect" presetClass="entr" presetID="23" presetSubtype="36">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150" fill="hold" id="24"/>
                                        <p:tgtEl>
                                          <p:spTgt spid="3"/>
                                        </p:tgtEl>
                                        <p:attrNameLst>
                                          <p:attrName>ppt_w</p:attrName>
                                        </p:attrNameLst>
                                      </p:cBhvr>
                                      <p:tavLst>
                                        <p:tav tm="0">
                                          <p:val>
                                            <p:strVal val="(6*min(max(#ppt_w*#ppt_h,.3),1)-7.4)/-.7*#ppt_w"/>
                                          </p:val>
                                        </p:tav>
                                        <p:tav tm="100000">
                                          <p:val>
                                            <p:strVal val="#ppt_w"/>
                                          </p:val>
                                        </p:tav>
                                      </p:tavLst>
                                    </p:anim>
                                    <p:anim calcmode="lin" valueType="num">
                                      <p:cBhvr>
                                        <p:cTn dur="150" fill="hold" id="25"/>
                                        <p:tgtEl>
                                          <p:spTgt spid="3"/>
                                        </p:tgtEl>
                                        <p:attrNameLst>
                                          <p:attrName>ppt_h</p:attrName>
                                        </p:attrNameLst>
                                      </p:cBhvr>
                                      <p:tavLst>
                                        <p:tav tm="0">
                                          <p:val>
                                            <p:strVal val="(6*min(max(#ppt_w*#ppt_h,.3),1)-7.4)/-.7*#ppt_h"/>
                                          </p:val>
                                        </p:tav>
                                        <p:tav tm="100000">
                                          <p:val>
                                            <p:strVal val="#ppt_h"/>
                                          </p:val>
                                        </p:tav>
                                      </p:tavLst>
                                    </p:anim>
                                    <p:anim calcmode="lin" valueType="num">
                                      <p:cBhvr>
                                        <p:cTn dur="150" fill="hold" id="26"/>
                                        <p:tgtEl>
                                          <p:spTgt spid="3"/>
                                        </p:tgtEl>
                                        <p:attrNameLst>
                                          <p:attrName>ppt_x</p:attrName>
                                        </p:attrNameLst>
                                      </p:cBhvr>
                                      <p:tavLst>
                                        <p:tav tm="0">
                                          <p:val>
                                            <p:fltVal val="0.5"/>
                                          </p:val>
                                        </p:tav>
                                        <p:tav tm="100000">
                                          <p:val>
                                            <p:strVal val="#ppt_x"/>
                                          </p:val>
                                        </p:tav>
                                      </p:tavLst>
                                    </p:anim>
                                    <p:anim calcmode="lin" valueType="num">
                                      <p:cBhvr>
                                        <p:cTn dur="150" fill="hold" id="27"/>
                                        <p:tgtEl>
                                          <p:spTgt spid="3"/>
                                        </p:tgtEl>
                                        <p:attrNameLst>
                                          <p:attrName>ppt_y</p:attrName>
                                        </p:attrNameLst>
                                      </p:cBhvr>
                                      <p:tavLst>
                                        <p:tav tm="0">
                                          <p:val>
                                            <p:strVal val="1+(6*min(max(#ppt_w*#ppt_h,.3),1)-7.4)/-.7*#ppt_h/2"/>
                                          </p:val>
                                        </p:tav>
                                        <p:tav tm="100000">
                                          <p:val>
                                            <p:strVal val="#ppt_y"/>
                                          </p:val>
                                        </p:tav>
                                      </p:tavLst>
                                    </p:anim>
                                  </p:childTnLst>
                                </p:cTn>
                              </p:par>
                            </p:childTnLst>
                          </p:cTn>
                        </p:par>
                        <p:par>
                          <p:cTn fill="hold" id="28" nodeType="afterGroup">
                            <p:stCondLst>
                              <p:cond delay="1050"/>
                            </p:stCondLst>
                            <p:childTnLst>
                              <p:par>
                                <p:cTn fill="hold" grpId="0" id="29" nodeType="afterEffect" presetClass="entr" presetID="23" presetSubtype="36">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p:cTn dur="150" fill="hold" id="31"/>
                                        <p:tgtEl>
                                          <p:spTgt spid="4"/>
                                        </p:tgtEl>
                                        <p:attrNameLst>
                                          <p:attrName>ppt_w</p:attrName>
                                        </p:attrNameLst>
                                      </p:cBhvr>
                                      <p:tavLst>
                                        <p:tav tm="0">
                                          <p:val>
                                            <p:strVal val="(6*min(max(#ppt_w*#ppt_h,.3),1)-7.4)/-.7*#ppt_w"/>
                                          </p:val>
                                        </p:tav>
                                        <p:tav tm="100000">
                                          <p:val>
                                            <p:strVal val="#ppt_w"/>
                                          </p:val>
                                        </p:tav>
                                      </p:tavLst>
                                    </p:anim>
                                    <p:anim calcmode="lin" valueType="num">
                                      <p:cBhvr>
                                        <p:cTn dur="150" fill="hold" id="32"/>
                                        <p:tgtEl>
                                          <p:spTgt spid="4"/>
                                        </p:tgtEl>
                                        <p:attrNameLst>
                                          <p:attrName>ppt_h</p:attrName>
                                        </p:attrNameLst>
                                      </p:cBhvr>
                                      <p:tavLst>
                                        <p:tav tm="0">
                                          <p:val>
                                            <p:strVal val="(6*min(max(#ppt_w*#ppt_h,.3),1)-7.4)/-.7*#ppt_h"/>
                                          </p:val>
                                        </p:tav>
                                        <p:tav tm="100000">
                                          <p:val>
                                            <p:strVal val="#ppt_h"/>
                                          </p:val>
                                        </p:tav>
                                      </p:tavLst>
                                    </p:anim>
                                    <p:anim calcmode="lin" valueType="num">
                                      <p:cBhvr>
                                        <p:cTn dur="150" fill="hold" id="33"/>
                                        <p:tgtEl>
                                          <p:spTgt spid="4"/>
                                        </p:tgtEl>
                                        <p:attrNameLst>
                                          <p:attrName>ppt_x</p:attrName>
                                        </p:attrNameLst>
                                      </p:cBhvr>
                                      <p:tavLst>
                                        <p:tav tm="0">
                                          <p:val>
                                            <p:fltVal val="0.5"/>
                                          </p:val>
                                        </p:tav>
                                        <p:tav tm="100000">
                                          <p:val>
                                            <p:strVal val="#ppt_x"/>
                                          </p:val>
                                        </p:tav>
                                      </p:tavLst>
                                    </p:anim>
                                    <p:anim calcmode="lin" valueType="num">
                                      <p:cBhvr>
                                        <p:cTn dur="150" fill="hold" id="34"/>
                                        <p:tgtEl>
                                          <p:spTgt spid="4"/>
                                        </p:tgtEl>
                                        <p:attrNameLst>
                                          <p:attrName>ppt_y</p:attrName>
                                        </p:attrNameLst>
                                      </p:cBhvr>
                                      <p:tavLst>
                                        <p:tav tm="0">
                                          <p:val>
                                            <p:strVal val="1+(6*min(max(#ppt_w*#ppt_h,.3),1)-7.4)/-.7*#ppt_h/2"/>
                                          </p:val>
                                        </p:tav>
                                        <p:tav tm="100000">
                                          <p:val>
                                            <p:strVal val="#ppt_y"/>
                                          </p:val>
                                        </p:tav>
                                      </p:tavLst>
                                    </p:anim>
                                  </p:childTnLst>
                                </p:cTn>
                              </p:par>
                            </p:childTnLst>
                          </p:cTn>
                        </p:par>
                        <p:par>
                          <p:cTn fill="hold" id="35" nodeType="afterGroup">
                            <p:stCondLst>
                              <p:cond delay="1200"/>
                            </p:stCondLst>
                            <p:childTnLst>
                              <p:par>
                                <p:cTn fill="hold" grpId="0" id="36" nodeType="afterEffect" presetClass="entr" presetID="23" presetSubtype="36">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p:cTn dur="150" fill="hold" id="38"/>
                                        <p:tgtEl>
                                          <p:spTgt spid="5"/>
                                        </p:tgtEl>
                                        <p:attrNameLst>
                                          <p:attrName>ppt_w</p:attrName>
                                        </p:attrNameLst>
                                      </p:cBhvr>
                                      <p:tavLst>
                                        <p:tav tm="0">
                                          <p:val>
                                            <p:strVal val="(6*min(max(#ppt_w*#ppt_h,.3),1)-7.4)/-.7*#ppt_w"/>
                                          </p:val>
                                        </p:tav>
                                        <p:tav tm="100000">
                                          <p:val>
                                            <p:strVal val="#ppt_w"/>
                                          </p:val>
                                        </p:tav>
                                      </p:tavLst>
                                    </p:anim>
                                    <p:anim calcmode="lin" valueType="num">
                                      <p:cBhvr>
                                        <p:cTn dur="150" fill="hold" id="39"/>
                                        <p:tgtEl>
                                          <p:spTgt spid="5"/>
                                        </p:tgtEl>
                                        <p:attrNameLst>
                                          <p:attrName>ppt_h</p:attrName>
                                        </p:attrNameLst>
                                      </p:cBhvr>
                                      <p:tavLst>
                                        <p:tav tm="0">
                                          <p:val>
                                            <p:strVal val="(6*min(max(#ppt_w*#ppt_h,.3),1)-7.4)/-.7*#ppt_h"/>
                                          </p:val>
                                        </p:tav>
                                        <p:tav tm="100000">
                                          <p:val>
                                            <p:strVal val="#ppt_h"/>
                                          </p:val>
                                        </p:tav>
                                      </p:tavLst>
                                    </p:anim>
                                    <p:anim calcmode="lin" valueType="num">
                                      <p:cBhvr>
                                        <p:cTn dur="150" fill="hold" id="40"/>
                                        <p:tgtEl>
                                          <p:spTgt spid="5"/>
                                        </p:tgtEl>
                                        <p:attrNameLst>
                                          <p:attrName>ppt_x</p:attrName>
                                        </p:attrNameLst>
                                      </p:cBhvr>
                                      <p:tavLst>
                                        <p:tav tm="0">
                                          <p:val>
                                            <p:fltVal val="0.5"/>
                                          </p:val>
                                        </p:tav>
                                        <p:tav tm="100000">
                                          <p:val>
                                            <p:strVal val="#ppt_x"/>
                                          </p:val>
                                        </p:tav>
                                      </p:tavLst>
                                    </p:anim>
                                    <p:anim calcmode="lin" valueType="num">
                                      <p:cBhvr>
                                        <p:cTn dur="150" fill="hold" id="41"/>
                                        <p:tgtEl>
                                          <p:spTgt spid="5"/>
                                        </p:tgtEl>
                                        <p:attrNameLst>
                                          <p:attrName>ppt_y</p:attrName>
                                        </p:attrNameLst>
                                      </p:cBhvr>
                                      <p:tavLst>
                                        <p:tav tm="0">
                                          <p:val>
                                            <p:strVal val="1+(6*min(max(#ppt_w*#ppt_h,.3),1)-7.4)/-.7*#ppt_h/2"/>
                                          </p:val>
                                        </p:tav>
                                        <p:tav tm="100000">
                                          <p:val>
                                            <p:strVal val="#ppt_y"/>
                                          </p:val>
                                        </p:tav>
                                      </p:tavLst>
                                    </p:anim>
                                  </p:childTnLst>
                                </p:cTn>
                              </p:par>
                            </p:childTnLst>
                          </p:cTn>
                        </p:par>
                        <p:par>
                          <p:cTn fill="hold" id="42" nodeType="afterGroup">
                            <p:stCondLst>
                              <p:cond delay="1350"/>
                            </p:stCondLst>
                            <p:childTnLst>
                              <p:par>
                                <p:cTn fill="hold" grpId="0" id="43" nodeType="afterEffect" presetClass="entr" presetID="23" presetSubtype="36">
                                  <p:stCondLst>
                                    <p:cond delay="0"/>
                                  </p:stCondLst>
                                  <p:childTnLst>
                                    <p:set>
                                      <p:cBhvr>
                                        <p:cTn dur="1" fill="hold" id="44">
                                          <p:stCondLst>
                                            <p:cond delay="0"/>
                                          </p:stCondLst>
                                        </p:cTn>
                                        <p:tgtEl>
                                          <p:spTgt spid="6"/>
                                        </p:tgtEl>
                                        <p:attrNameLst>
                                          <p:attrName>style.visibility</p:attrName>
                                        </p:attrNameLst>
                                      </p:cBhvr>
                                      <p:to>
                                        <p:strVal val="visible"/>
                                      </p:to>
                                    </p:set>
                                    <p:anim calcmode="lin" valueType="num">
                                      <p:cBhvr>
                                        <p:cTn dur="150" fill="hold" id="45"/>
                                        <p:tgtEl>
                                          <p:spTgt spid="6"/>
                                        </p:tgtEl>
                                        <p:attrNameLst>
                                          <p:attrName>ppt_w</p:attrName>
                                        </p:attrNameLst>
                                      </p:cBhvr>
                                      <p:tavLst>
                                        <p:tav tm="0">
                                          <p:val>
                                            <p:strVal val="(6*min(max(#ppt_w*#ppt_h,.3),1)-7.4)/-.7*#ppt_w"/>
                                          </p:val>
                                        </p:tav>
                                        <p:tav tm="100000">
                                          <p:val>
                                            <p:strVal val="#ppt_w"/>
                                          </p:val>
                                        </p:tav>
                                      </p:tavLst>
                                    </p:anim>
                                    <p:anim calcmode="lin" valueType="num">
                                      <p:cBhvr>
                                        <p:cTn dur="150" fill="hold" id="46"/>
                                        <p:tgtEl>
                                          <p:spTgt spid="6"/>
                                        </p:tgtEl>
                                        <p:attrNameLst>
                                          <p:attrName>ppt_h</p:attrName>
                                        </p:attrNameLst>
                                      </p:cBhvr>
                                      <p:tavLst>
                                        <p:tav tm="0">
                                          <p:val>
                                            <p:strVal val="(6*min(max(#ppt_w*#ppt_h,.3),1)-7.4)/-.7*#ppt_h"/>
                                          </p:val>
                                        </p:tav>
                                        <p:tav tm="100000">
                                          <p:val>
                                            <p:strVal val="#ppt_h"/>
                                          </p:val>
                                        </p:tav>
                                      </p:tavLst>
                                    </p:anim>
                                    <p:anim calcmode="lin" valueType="num">
                                      <p:cBhvr>
                                        <p:cTn dur="150" fill="hold" id="47"/>
                                        <p:tgtEl>
                                          <p:spTgt spid="6"/>
                                        </p:tgtEl>
                                        <p:attrNameLst>
                                          <p:attrName>ppt_x</p:attrName>
                                        </p:attrNameLst>
                                      </p:cBhvr>
                                      <p:tavLst>
                                        <p:tav tm="0">
                                          <p:val>
                                            <p:fltVal val="0.5"/>
                                          </p:val>
                                        </p:tav>
                                        <p:tav tm="100000">
                                          <p:val>
                                            <p:strVal val="#ppt_x"/>
                                          </p:val>
                                        </p:tav>
                                      </p:tavLst>
                                    </p:anim>
                                    <p:anim calcmode="lin" valueType="num">
                                      <p:cBhvr>
                                        <p:cTn dur="150" fill="hold" id="48"/>
                                        <p:tgtEl>
                                          <p:spTgt spid="6"/>
                                        </p:tgtEl>
                                        <p:attrNameLst>
                                          <p:attrName>ppt_y</p:attrName>
                                        </p:attrNameLst>
                                      </p:cBhvr>
                                      <p:tavLst>
                                        <p:tav tm="0">
                                          <p:val>
                                            <p:strVal val="1+(6*min(max(#ppt_w*#ppt_h,.3),1)-7.4)/-.7*#ppt_h/2"/>
                                          </p:val>
                                        </p:tav>
                                        <p:tav tm="100000">
                                          <p:val>
                                            <p:strVal val="#ppt_y"/>
                                          </p:val>
                                        </p:tav>
                                      </p:tavLst>
                                    </p:anim>
                                  </p:childTnLst>
                                </p:cTn>
                              </p:par>
                            </p:childTnLst>
                          </p:cTn>
                        </p:par>
                        <p:par>
                          <p:cTn fill="hold" id="49" nodeType="afterGroup">
                            <p:stCondLst>
                              <p:cond delay="1500"/>
                            </p:stCondLst>
                            <p:childTnLst>
                              <p:par>
                                <p:cTn fill="hold" grpId="0" id="50" nodeType="afterEffect" presetClass="entr" presetID="23" presetSubtype="36">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p:cTn dur="150" fill="hold" id="52"/>
                                        <p:tgtEl>
                                          <p:spTgt spid="7"/>
                                        </p:tgtEl>
                                        <p:attrNameLst>
                                          <p:attrName>ppt_w</p:attrName>
                                        </p:attrNameLst>
                                      </p:cBhvr>
                                      <p:tavLst>
                                        <p:tav tm="0">
                                          <p:val>
                                            <p:strVal val="(6*min(max(#ppt_w*#ppt_h,.3),1)-7.4)/-.7*#ppt_w"/>
                                          </p:val>
                                        </p:tav>
                                        <p:tav tm="100000">
                                          <p:val>
                                            <p:strVal val="#ppt_w"/>
                                          </p:val>
                                        </p:tav>
                                      </p:tavLst>
                                    </p:anim>
                                    <p:anim calcmode="lin" valueType="num">
                                      <p:cBhvr>
                                        <p:cTn dur="150" fill="hold" id="53"/>
                                        <p:tgtEl>
                                          <p:spTgt spid="7"/>
                                        </p:tgtEl>
                                        <p:attrNameLst>
                                          <p:attrName>ppt_h</p:attrName>
                                        </p:attrNameLst>
                                      </p:cBhvr>
                                      <p:tavLst>
                                        <p:tav tm="0">
                                          <p:val>
                                            <p:strVal val="(6*min(max(#ppt_w*#ppt_h,.3),1)-7.4)/-.7*#ppt_h"/>
                                          </p:val>
                                        </p:tav>
                                        <p:tav tm="100000">
                                          <p:val>
                                            <p:strVal val="#ppt_h"/>
                                          </p:val>
                                        </p:tav>
                                      </p:tavLst>
                                    </p:anim>
                                    <p:anim calcmode="lin" valueType="num">
                                      <p:cBhvr>
                                        <p:cTn dur="150" fill="hold" id="54"/>
                                        <p:tgtEl>
                                          <p:spTgt spid="7"/>
                                        </p:tgtEl>
                                        <p:attrNameLst>
                                          <p:attrName>ppt_x</p:attrName>
                                        </p:attrNameLst>
                                      </p:cBhvr>
                                      <p:tavLst>
                                        <p:tav tm="0">
                                          <p:val>
                                            <p:fltVal val="0.5"/>
                                          </p:val>
                                        </p:tav>
                                        <p:tav tm="100000">
                                          <p:val>
                                            <p:strVal val="#ppt_x"/>
                                          </p:val>
                                        </p:tav>
                                      </p:tavLst>
                                    </p:anim>
                                    <p:anim calcmode="lin" valueType="num">
                                      <p:cBhvr>
                                        <p:cTn dur="150" fill="hold" id="55"/>
                                        <p:tgtEl>
                                          <p:spTgt spid="7"/>
                                        </p:tgtEl>
                                        <p:attrNameLst>
                                          <p:attrName>ppt_y</p:attrName>
                                        </p:attrNameLst>
                                      </p:cBhvr>
                                      <p:tavLst>
                                        <p:tav tm="0">
                                          <p:val>
                                            <p:strVal val="1+(6*min(max(#ppt_w*#ppt_h,.3),1)-7.4)/-.7*#ppt_h/2"/>
                                          </p:val>
                                        </p:tav>
                                        <p:tav tm="100000">
                                          <p:val>
                                            <p:strVal val="#ppt_y"/>
                                          </p:val>
                                        </p:tav>
                                      </p:tavLst>
                                    </p:anim>
                                  </p:childTnLst>
                                </p:cTn>
                              </p:par>
                            </p:childTnLst>
                          </p:cTn>
                        </p:par>
                        <p:par>
                          <p:cTn fill="hold" id="56" nodeType="afterGroup">
                            <p:stCondLst>
                              <p:cond delay="1650"/>
                            </p:stCondLst>
                            <p:childTnLst>
                              <p:par>
                                <p:cTn fill="hold" grpId="0" id="57" nodeType="afterEffect" presetClass="entr" presetID="23" presetSubtype="36">
                                  <p:stCondLst>
                                    <p:cond delay="0"/>
                                  </p:stCondLst>
                                  <p:childTnLst>
                                    <p:set>
                                      <p:cBhvr>
                                        <p:cTn dur="1" fill="hold" id="58">
                                          <p:stCondLst>
                                            <p:cond delay="0"/>
                                          </p:stCondLst>
                                        </p:cTn>
                                        <p:tgtEl>
                                          <p:spTgt spid="8"/>
                                        </p:tgtEl>
                                        <p:attrNameLst>
                                          <p:attrName>style.visibility</p:attrName>
                                        </p:attrNameLst>
                                      </p:cBhvr>
                                      <p:to>
                                        <p:strVal val="visible"/>
                                      </p:to>
                                    </p:set>
                                    <p:anim calcmode="lin" valueType="num">
                                      <p:cBhvr>
                                        <p:cTn dur="150" fill="hold" id="59"/>
                                        <p:tgtEl>
                                          <p:spTgt spid="8"/>
                                        </p:tgtEl>
                                        <p:attrNameLst>
                                          <p:attrName>ppt_w</p:attrName>
                                        </p:attrNameLst>
                                      </p:cBhvr>
                                      <p:tavLst>
                                        <p:tav tm="0">
                                          <p:val>
                                            <p:strVal val="(6*min(max(#ppt_w*#ppt_h,.3),1)-7.4)/-.7*#ppt_w"/>
                                          </p:val>
                                        </p:tav>
                                        <p:tav tm="100000">
                                          <p:val>
                                            <p:strVal val="#ppt_w"/>
                                          </p:val>
                                        </p:tav>
                                      </p:tavLst>
                                    </p:anim>
                                    <p:anim calcmode="lin" valueType="num">
                                      <p:cBhvr>
                                        <p:cTn dur="150" fill="hold" id="60"/>
                                        <p:tgtEl>
                                          <p:spTgt spid="8"/>
                                        </p:tgtEl>
                                        <p:attrNameLst>
                                          <p:attrName>ppt_h</p:attrName>
                                        </p:attrNameLst>
                                      </p:cBhvr>
                                      <p:tavLst>
                                        <p:tav tm="0">
                                          <p:val>
                                            <p:strVal val="(6*min(max(#ppt_w*#ppt_h,.3),1)-7.4)/-.7*#ppt_h"/>
                                          </p:val>
                                        </p:tav>
                                        <p:tav tm="100000">
                                          <p:val>
                                            <p:strVal val="#ppt_h"/>
                                          </p:val>
                                        </p:tav>
                                      </p:tavLst>
                                    </p:anim>
                                    <p:anim calcmode="lin" valueType="num">
                                      <p:cBhvr>
                                        <p:cTn dur="150" fill="hold" id="61"/>
                                        <p:tgtEl>
                                          <p:spTgt spid="8"/>
                                        </p:tgtEl>
                                        <p:attrNameLst>
                                          <p:attrName>ppt_x</p:attrName>
                                        </p:attrNameLst>
                                      </p:cBhvr>
                                      <p:tavLst>
                                        <p:tav tm="0">
                                          <p:val>
                                            <p:fltVal val="0.5"/>
                                          </p:val>
                                        </p:tav>
                                        <p:tav tm="100000">
                                          <p:val>
                                            <p:strVal val="#ppt_x"/>
                                          </p:val>
                                        </p:tav>
                                      </p:tavLst>
                                    </p:anim>
                                    <p:anim calcmode="lin" valueType="num">
                                      <p:cBhvr>
                                        <p:cTn dur="150" fill="hold" id="62"/>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63" nodeType="afterGroup">
                            <p:stCondLst>
                              <p:cond delay="1800"/>
                            </p:stCondLst>
                            <p:childTnLst>
                              <p:par>
                                <p:cTn fill="hold" grpId="0" id="64" nodeType="afterEffect" presetClass="entr" presetID="23" presetSubtype="36">
                                  <p:stCondLst>
                                    <p:cond delay="0"/>
                                  </p:stCondLst>
                                  <p:childTnLst>
                                    <p:set>
                                      <p:cBhvr>
                                        <p:cTn dur="1" fill="hold" id="65">
                                          <p:stCondLst>
                                            <p:cond delay="0"/>
                                          </p:stCondLst>
                                        </p:cTn>
                                        <p:tgtEl>
                                          <p:spTgt spid="9"/>
                                        </p:tgtEl>
                                        <p:attrNameLst>
                                          <p:attrName>style.visibility</p:attrName>
                                        </p:attrNameLst>
                                      </p:cBhvr>
                                      <p:to>
                                        <p:strVal val="visible"/>
                                      </p:to>
                                    </p:set>
                                    <p:anim calcmode="lin" valueType="num">
                                      <p:cBhvr>
                                        <p:cTn dur="150" fill="hold" id="66"/>
                                        <p:tgtEl>
                                          <p:spTgt spid="9"/>
                                        </p:tgtEl>
                                        <p:attrNameLst>
                                          <p:attrName>ppt_w</p:attrName>
                                        </p:attrNameLst>
                                      </p:cBhvr>
                                      <p:tavLst>
                                        <p:tav tm="0">
                                          <p:val>
                                            <p:strVal val="(6*min(max(#ppt_w*#ppt_h,.3),1)-7.4)/-.7*#ppt_w"/>
                                          </p:val>
                                        </p:tav>
                                        <p:tav tm="100000">
                                          <p:val>
                                            <p:strVal val="#ppt_w"/>
                                          </p:val>
                                        </p:tav>
                                      </p:tavLst>
                                    </p:anim>
                                    <p:anim calcmode="lin" valueType="num">
                                      <p:cBhvr>
                                        <p:cTn dur="150" fill="hold" id="67"/>
                                        <p:tgtEl>
                                          <p:spTgt spid="9"/>
                                        </p:tgtEl>
                                        <p:attrNameLst>
                                          <p:attrName>ppt_h</p:attrName>
                                        </p:attrNameLst>
                                      </p:cBhvr>
                                      <p:tavLst>
                                        <p:tav tm="0">
                                          <p:val>
                                            <p:strVal val="(6*min(max(#ppt_w*#ppt_h,.3),1)-7.4)/-.7*#ppt_h"/>
                                          </p:val>
                                        </p:tav>
                                        <p:tav tm="100000">
                                          <p:val>
                                            <p:strVal val="#ppt_h"/>
                                          </p:val>
                                        </p:tav>
                                      </p:tavLst>
                                    </p:anim>
                                    <p:anim calcmode="lin" valueType="num">
                                      <p:cBhvr>
                                        <p:cTn dur="150" fill="hold" id="68"/>
                                        <p:tgtEl>
                                          <p:spTgt spid="9"/>
                                        </p:tgtEl>
                                        <p:attrNameLst>
                                          <p:attrName>ppt_x</p:attrName>
                                        </p:attrNameLst>
                                      </p:cBhvr>
                                      <p:tavLst>
                                        <p:tav tm="0">
                                          <p:val>
                                            <p:fltVal val="0.5"/>
                                          </p:val>
                                        </p:tav>
                                        <p:tav tm="100000">
                                          <p:val>
                                            <p:strVal val="#ppt_x"/>
                                          </p:val>
                                        </p:tav>
                                      </p:tavLst>
                                    </p:anim>
                                    <p:anim calcmode="lin" valueType="num">
                                      <p:cBhvr>
                                        <p:cTn dur="150" fill="hold" id="69"/>
                                        <p:tgtEl>
                                          <p:spTgt spid="9"/>
                                        </p:tgtEl>
                                        <p:attrNameLst>
                                          <p:attrName>ppt_y</p:attrName>
                                        </p:attrNameLst>
                                      </p:cBhvr>
                                      <p:tavLst>
                                        <p:tav tm="0">
                                          <p:val>
                                            <p:strVal val="1+(6*min(max(#ppt_w*#ppt_h,.3),1)-7.4)/-.7*#ppt_h/2"/>
                                          </p:val>
                                        </p:tav>
                                        <p:tav tm="100000">
                                          <p:val>
                                            <p:strVal val="#ppt_y"/>
                                          </p:val>
                                        </p:tav>
                                      </p:tavLst>
                                    </p:anim>
                                  </p:childTnLst>
                                </p:cTn>
                              </p:par>
                            </p:childTnLst>
                          </p:cTn>
                        </p:par>
                        <p:par>
                          <p:cTn fill="hold" id="70" nodeType="afterGroup">
                            <p:stCondLst>
                              <p:cond delay="1950"/>
                            </p:stCondLst>
                            <p:childTnLst>
                              <p:par>
                                <p:cTn fill="hold" grpId="0" id="71" nodeType="afterEffect" presetClass="entr" presetID="23" presetSubtype="36">
                                  <p:stCondLst>
                                    <p:cond delay="0"/>
                                  </p:stCondLst>
                                  <p:childTnLst>
                                    <p:set>
                                      <p:cBhvr>
                                        <p:cTn dur="1" fill="hold" id="72">
                                          <p:stCondLst>
                                            <p:cond delay="0"/>
                                          </p:stCondLst>
                                        </p:cTn>
                                        <p:tgtEl>
                                          <p:spTgt spid="10"/>
                                        </p:tgtEl>
                                        <p:attrNameLst>
                                          <p:attrName>style.visibility</p:attrName>
                                        </p:attrNameLst>
                                      </p:cBhvr>
                                      <p:to>
                                        <p:strVal val="visible"/>
                                      </p:to>
                                    </p:set>
                                    <p:anim calcmode="lin" valueType="num">
                                      <p:cBhvr>
                                        <p:cTn dur="150" fill="hold" id="73"/>
                                        <p:tgtEl>
                                          <p:spTgt spid="10"/>
                                        </p:tgtEl>
                                        <p:attrNameLst>
                                          <p:attrName>ppt_w</p:attrName>
                                        </p:attrNameLst>
                                      </p:cBhvr>
                                      <p:tavLst>
                                        <p:tav tm="0">
                                          <p:val>
                                            <p:strVal val="(6*min(max(#ppt_w*#ppt_h,.3),1)-7.4)/-.7*#ppt_w"/>
                                          </p:val>
                                        </p:tav>
                                        <p:tav tm="100000">
                                          <p:val>
                                            <p:strVal val="#ppt_w"/>
                                          </p:val>
                                        </p:tav>
                                      </p:tavLst>
                                    </p:anim>
                                    <p:anim calcmode="lin" valueType="num">
                                      <p:cBhvr>
                                        <p:cTn dur="150" fill="hold" id="74"/>
                                        <p:tgtEl>
                                          <p:spTgt spid="10"/>
                                        </p:tgtEl>
                                        <p:attrNameLst>
                                          <p:attrName>ppt_h</p:attrName>
                                        </p:attrNameLst>
                                      </p:cBhvr>
                                      <p:tavLst>
                                        <p:tav tm="0">
                                          <p:val>
                                            <p:strVal val="(6*min(max(#ppt_w*#ppt_h,.3),1)-7.4)/-.7*#ppt_h"/>
                                          </p:val>
                                        </p:tav>
                                        <p:tav tm="100000">
                                          <p:val>
                                            <p:strVal val="#ppt_h"/>
                                          </p:val>
                                        </p:tav>
                                      </p:tavLst>
                                    </p:anim>
                                    <p:anim calcmode="lin" valueType="num">
                                      <p:cBhvr>
                                        <p:cTn dur="150" fill="hold" id="75"/>
                                        <p:tgtEl>
                                          <p:spTgt spid="10"/>
                                        </p:tgtEl>
                                        <p:attrNameLst>
                                          <p:attrName>ppt_x</p:attrName>
                                        </p:attrNameLst>
                                      </p:cBhvr>
                                      <p:tavLst>
                                        <p:tav tm="0">
                                          <p:val>
                                            <p:fltVal val="0.5"/>
                                          </p:val>
                                        </p:tav>
                                        <p:tav tm="100000">
                                          <p:val>
                                            <p:strVal val="#ppt_x"/>
                                          </p:val>
                                        </p:tav>
                                      </p:tavLst>
                                    </p:anim>
                                    <p:anim calcmode="lin" valueType="num">
                                      <p:cBhvr>
                                        <p:cTn dur="150" fill="hold" id="76"/>
                                        <p:tgtEl>
                                          <p:spTgt spid="10"/>
                                        </p:tgtEl>
                                        <p:attrNameLst>
                                          <p:attrName>ppt_y</p:attrName>
                                        </p:attrNameLst>
                                      </p:cBhvr>
                                      <p:tavLst>
                                        <p:tav tm="0">
                                          <p:val>
                                            <p:strVal val="1+(6*min(max(#ppt_w*#ppt_h,.3),1)-7.4)/-.7*#ppt_h/2"/>
                                          </p:val>
                                        </p:tav>
                                        <p:tav tm="100000">
                                          <p:val>
                                            <p:strVal val="#ppt_y"/>
                                          </p:val>
                                        </p:tav>
                                      </p:tavLst>
                                    </p:anim>
                                  </p:childTnLst>
                                </p:cTn>
                              </p:par>
                            </p:childTnLst>
                          </p:cTn>
                        </p:par>
                        <p:par>
                          <p:cTn fill="hold" id="77" nodeType="afterGroup">
                            <p:stCondLst>
                              <p:cond delay="2100"/>
                            </p:stCondLst>
                            <p:childTnLst>
                              <p:par>
                                <p:cTn fill="hold" grpId="0" id="78" nodeType="afterEffect" presetClass="entr" presetID="23" presetSubtype="36">
                                  <p:stCondLst>
                                    <p:cond delay="0"/>
                                  </p:stCondLst>
                                  <p:childTnLst>
                                    <p:set>
                                      <p:cBhvr>
                                        <p:cTn dur="1" fill="hold" id="79">
                                          <p:stCondLst>
                                            <p:cond delay="0"/>
                                          </p:stCondLst>
                                        </p:cTn>
                                        <p:tgtEl>
                                          <p:spTgt spid="11"/>
                                        </p:tgtEl>
                                        <p:attrNameLst>
                                          <p:attrName>style.visibility</p:attrName>
                                        </p:attrNameLst>
                                      </p:cBhvr>
                                      <p:to>
                                        <p:strVal val="visible"/>
                                      </p:to>
                                    </p:set>
                                    <p:anim calcmode="lin" valueType="num">
                                      <p:cBhvr>
                                        <p:cTn dur="150" fill="hold" id="80"/>
                                        <p:tgtEl>
                                          <p:spTgt spid="11"/>
                                        </p:tgtEl>
                                        <p:attrNameLst>
                                          <p:attrName>ppt_w</p:attrName>
                                        </p:attrNameLst>
                                      </p:cBhvr>
                                      <p:tavLst>
                                        <p:tav tm="0">
                                          <p:val>
                                            <p:strVal val="(6*min(max(#ppt_w*#ppt_h,.3),1)-7.4)/-.7*#ppt_w"/>
                                          </p:val>
                                        </p:tav>
                                        <p:tav tm="100000">
                                          <p:val>
                                            <p:strVal val="#ppt_w"/>
                                          </p:val>
                                        </p:tav>
                                      </p:tavLst>
                                    </p:anim>
                                    <p:anim calcmode="lin" valueType="num">
                                      <p:cBhvr>
                                        <p:cTn dur="150" fill="hold" id="81"/>
                                        <p:tgtEl>
                                          <p:spTgt spid="11"/>
                                        </p:tgtEl>
                                        <p:attrNameLst>
                                          <p:attrName>ppt_h</p:attrName>
                                        </p:attrNameLst>
                                      </p:cBhvr>
                                      <p:tavLst>
                                        <p:tav tm="0">
                                          <p:val>
                                            <p:strVal val="(6*min(max(#ppt_w*#ppt_h,.3),1)-7.4)/-.7*#ppt_h"/>
                                          </p:val>
                                        </p:tav>
                                        <p:tav tm="100000">
                                          <p:val>
                                            <p:strVal val="#ppt_h"/>
                                          </p:val>
                                        </p:tav>
                                      </p:tavLst>
                                    </p:anim>
                                    <p:anim calcmode="lin" valueType="num">
                                      <p:cBhvr>
                                        <p:cTn dur="150" fill="hold" id="82"/>
                                        <p:tgtEl>
                                          <p:spTgt spid="11"/>
                                        </p:tgtEl>
                                        <p:attrNameLst>
                                          <p:attrName>ppt_x</p:attrName>
                                        </p:attrNameLst>
                                      </p:cBhvr>
                                      <p:tavLst>
                                        <p:tav tm="0">
                                          <p:val>
                                            <p:fltVal val="0.5"/>
                                          </p:val>
                                        </p:tav>
                                        <p:tav tm="100000">
                                          <p:val>
                                            <p:strVal val="#ppt_x"/>
                                          </p:val>
                                        </p:tav>
                                      </p:tavLst>
                                    </p:anim>
                                    <p:anim calcmode="lin" valueType="num">
                                      <p:cBhvr>
                                        <p:cTn dur="150" fill="hold" id="83"/>
                                        <p:tgtEl>
                                          <p:spTgt spid="11"/>
                                        </p:tgtEl>
                                        <p:attrNameLst>
                                          <p:attrName>ppt_y</p:attrName>
                                        </p:attrNameLst>
                                      </p:cBhvr>
                                      <p:tavLst>
                                        <p:tav tm="0">
                                          <p:val>
                                            <p:strVal val="1+(6*min(max(#ppt_w*#ppt_h,.3),1)-7.4)/-.7*#ppt_h/2"/>
                                          </p:val>
                                        </p:tav>
                                        <p:tav tm="100000">
                                          <p:val>
                                            <p:strVal val="#ppt_y"/>
                                          </p:val>
                                        </p:tav>
                                      </p:tavLst>
                                    </p:anim>
                                  </p:childTnLst>
                                </p:cTn>
                              </p:par>
                            </p:childTnLst>
                          </p:cTn>
                        </p:par>
                        <p:par>
                          <p:cTn fill="hold" id="84" nodeType="afterGroup">
                            <p:stCondLst>
                              <p:cond delay="2250"/>
                            </p:stCondLst>
                            <p:childTnLst>
                              <p:par>
                                <p:cTn fill="hold" grpId="0" id="85" nodeType="afterEffect" presetClass="entr" presetID="23" presetSubtype="36">
                                  <p:stCondLst>
                                    <p:cond delay="0"/>
                                  </p:stCondLst>
                                  <p:childTnLst>
                                    <p:set>
                                      <p:cBhvr>
                                        <p:cTn dur="1" fill="hold" id="86">
                                          <p:stCondLst>
                                            <p:cond delay="0"/>
                                          </p:stCondLst>
                                        </p:cTn>
                                        <p:tgtEl>
                                          <p:spTgt spid="12"/>
                                        </p:tgtEl>
                                        <p:attrNameLst>
                                          <p:attrName>style.visibility</p:attrName>
                                        </p:attrNameLst>
                                      </p:cBhvr>
                                      <p:to>
                                        <p:strVal val="visible"/>
                                      </p:to>
                                    </p:set>
                                    <p:anim calcmode="lin" valueType="num">
                                      <p:cBhvr>
                                        <p:cTn dur="150" fill="hold" id="87"/>
                                        <p:tgtEl>
                                          <p:spTgt spid="12"/>
                                        </p:tgtEl>
                                        <p:attrNameLst>
                                          <p:attrName>ppt_w</p:attrName>
                                        </p:attrNameLst>
                                      </p:cBhvr>
                                      <p:tavLst>
                                        <p:tav tm="0">
                                          <p:val>
                                            <p:strVal val="(6*min(max(#ppt_w*#ppt_h,.3),1)-7.4)/-.7*#ppt_w"/>
                                          </p:val>
                                        </p:tav>
                                        <p:tav tm="100000">
                                          <p:val>
                                            <p:strVal val="#ppt_w"/>
                                          </p:val>
                                        </p:tav>
                                      </p:tavLst>
                                    </p:anim>
                                    <p:anim calcmode="lin" valueType="num">
                                      <p:cBhvr>
                                        <p:cTn dur="150" fill="hold" id="88"/>
                                        <p:tgtEl>
                                          <p:spTgt spid="12"/>
                                        </p:tgtEl>
                                        <p:attrNameLst>
                                          <p:attrName>ppt_h</p:attrName>
                                        </p:attrNameLst>
                                      </p:cBhvr>
                                      <p:tavLst>
                                        <p:tav tm="0">
                                          <p:val>
                                            <p:strVal val="(6*min(max(#ppt_w*#ppt_h,.3),1)-7.4)/-.7*#ppt_h"/>
                                          </p:val>
                                        </p:tav>
                                        <p:tav tm="100000">
                                          <p:val>
                                            <p:strVal val="#ppt_h"/>
                                          </p:val>
                                        </p:tav>
                                      </p:tavLst>
                                    </p:anim>
                                    <p:anim calcmode="lin" valueType="num">
                                      <p:cBhvr>
                                        <p:cTn dur="150" fill="hold" id="89"/>
                                        <p:tgtEl>
                                          <p:spTgt spid="12"/>
                                        </p:tgtEl>
                                        <p:attrNameLst>
                                          <p:attrName>ppt_x</p:attrName>
                                        </p:attrNameLst>
                                      </p:cBhvr>
                                      <p:tavLst>
                                        <p:tav tm="0">
                                          <p:val>
                                            <p:fltVal val="0.5"/>
                                          </p:val>
                                        </p:tav>
                                        <p:tav tm="100000">
                                          <p:val>
                                            <p:strVal val="#ppt_x"/>
                                          </p:val>
                                        </p:tav>
                                      </p:tavLst>
                                    </p:anim>
                                    <p:anim calcmode="lin" valueType="num">
                                      <p:cBhvr>
                                        <p:cTn dur="150" fill="hold" id="90"/>
                                        <p:tgtEl>
                                          <p:spTgt spid="12"/>
                                        </p:tgtEl>
                                        <p:attrNameLst>
                                          <p:attrName>ppt_y</p:attrName>
                                        </p:attrNameLst>
                                      </p:cBhvr>
                                      <p:tavLst>
                                        <p:tav tm="0">
                                          <p:val>
                                            <p:strVal val="1+(6*min(max(#ppt_w*#ppt_h,.3),1)-7.4)/-.7*#ppt_h/2"/>
                                          </p:val>
                                        </p:tav>
                                        <p:tav tm="100000">
                                          <p:val>
                                            <p:strVal val="#ppt_y"/>
                                          </p:val>
                                        </p:tav>
                                      </p:tavLst>
                                    </p:anim>
                                  </p:childTnLst>
                                </p:cTn>
                              </p:par>
                            </p:childTnLst>
                          </p:cTn>
                        </p:par>
                        <p:par>
                          <p:cTn fill="hold" id="91" nodeType="afterGroup">
                            <p:stCondLst>
                              <p:cond delay="2400"/>
                            </p:stCondLst>
                            <p:childTnLst>
                              <p:par>
                                <p:cTn fill="hold" grpId="0" id="92" nodeType="afterEffect" presetClass="entr" presetID="23" presetSubtype="36">
                                  <p:stCondLst>
                                    <p:cond delay="0"/>
                                  </p:stCondLst>
                                  <p:childTnLst>
                                    <p:set>
                                      <p:cBhvr>
                                        <p:cTn dur="1" fill="hold" id="93">
                                          <p:stCondLst>
                                            <p:cond delay="0"/>
                                          </p:stCondLst>
                                        </p:cTn>
                                        <p:tgtEl>
                                          <p:spTgt spid="13"/>
                                        </p:tgtEl>
                                        <p:attrNameLst>
                                          <p:attrName>style.visibility</p:attrName>
                                        </p:attrNameLst>
                                      </p:cBhvr>
                                      <p:to>
                                        <p:strVal val="visible"/>
                                      </p:to>
                                    </p:set>
                                    <p:anim calcmode="lin" valueType="num">
                                      <p:cBhvr>
                                        <p:cTn dur="150" fill="hold" id="94"/>
                                        <p:tgtEl>
                                          <p:spTgt spid="13"/>
                                        </p:tgtEl>
                                        <p:attrNameLst>
                                          <p:attrName>ppt_w</p:attrName>
                                        </p:attrNameLst>
                                      </p:cBhvr>
                                      <p:tavLst>
                                        <p:tav tm="0">
                                          <p:val>
                                            <p:strVal val="(6*min(max(#ppt_w*#ppt_h,.3),1)-7.4)/-.7*#ppt_w"/>
                                          </p:val>
                                        </p:tav>
                                        <p:tav tm="100000">
                                          <p:val>
                                            <p:strVal val="#ppt_w"/>
                                          </p:val>
                                        </p:tav>
                                      </p:tavLst>
                                    </p:anim>
                                    <p:anim calcmode="lin" valueType="num">
                                      <p:cBhvr>
                                        <p:cTn dur="150" fill="hold" id="95"/>
                                        <p:tgtEl>
                                          <p:spTgt spid="13"/>
                                        </p:tgtEl>
                                        <p:attrNameLst>
                                          <p:attrName>ppt_h</p:attrName>
                                        </p:attrNameLst>
                                      </p:cBhvr>
                                      <p:tavLst>
                                        <p:tav tm="0">
                                          <p:val>
                                            <p:strVal val="(6*min(max(#ppt_w*#ppt_h,.3),1)-7.4)/-.7*#ppt_h"/>
                                          </p:val>
                                        </p:tav>
                                        <p:tav tm="100000">
                                          <p:val>
                                            <p:strVal val="#ppt_h"/>
                                          </p:val>
                                        </p:tav>
                                      </p:tavLst>
                                    </p:anim>
                                    <p:anim calcmode="lin" valueType="num">
                                      <p:cBhvr>
                                        <p:cTn dur="150" fill="hold" id="96"/>
                                        <p:tgtEl>
                                          <p:spTgt spid="13"/>
                                        </p:tgtEl>
                                        <p:attrNameLst>
                                          <p:attrName>ppt_x</p:attrName>
                                        </p:attrNameLst>
                                      </p:cBhvr>
                                      <p:tavLst>
                                        <p:tav tm="0">
                                          <p:val>
                                            <p:fltVal val="0.5"/>
                                          </p:val>
                                        </p:tav>
                                        <p:tav tm="100000">
                                          <p:val>
                                            <p:strVal val="#ppt_x"/>
                                          </p:val>
                                        </p:tav>
                                      </p:tavLst>
                                    </p:anim>
                                    <p:anim calcmode="lin" valueType="num">
                                      <p:cBhvr>
                                        <p:cTn dur="150" fill="hold" id="97"/>
                                        <p:tgtEl>
                                          <p:spTgt spid="13"/>
                                        </p:tgtEl>
                                        <p:attrNameLst>
                                          <p:attrName>ppt_y</p:attrName>
                                        </p:attrNameLst>
                                      </p:cBhvr>
                                      <p:tavLst>
                                        <p:tav tm="0">
                                          <p:val>
                                            <p:strVal val="1+(6*min(max(#ppt_w*#ppt_h,.3),1)-7.4)/-.7*#ppt_h/2"/>
                                          </p:val>
                                        </p:tav>
                                        <p:tav tm="100000">
                                          <p:val>
                                            <p:strVal val="#ppt_y"/>
                                          </p:val>
                                        </p:tav>
                                      </p:tavLst>
                                    </p:anim>
                                  </p:childTnLst>
                                </p:cTn>
                              </p:par>
                            </p:childTnLst>
                          </p:cTn>
                        </p:par>
                        <p:par>
                          <p:cTn fill="hold" id="98" nodeType="afterGroup">
                            <p:stCondLst>
                              <p:cond delay="2550"/>
                            </p:stCondLst>
                            <p:childTnLst>
                              <p:par>
                                <p:cTn fill="hold" grpId="0" id="99" nodeType="afterEffect" presetClass="entr" presetID="23" presetSubtype="36">
                                  <p:stCondLst>
                                    <p:cond delay="0"/>
                                  </p:stCondLst>
                                  <p:childTnLst>
                                    <p:set>
                                      <p:cBhvr>
                                        <p:cTn dur="1" fill="hold" id="100">
                                          <p:stCondLst>
                                            <p:cond delay="0"/>
                                          </p:stCondLst>
                                        </p:cTn>
                                        <p:tgtEl>
                                          <p:spTgt spid="14"/>
                                        </p:tgtEl>
                                        <p:attrNameLst>
                                          <p:attrName>style.visibility</p:attrName>
                                        </p:attrNameLst>
                                      </p:cBhvr>
                                      <p:to>
                                        <p:strVal val="visible"/>
                                      </p:to>
                                    </p:set>
                                    <p:anim calcmode="lin" valueType="num">
                                      <p:cBhvr>
                                        <p:cTn dur="150" fill="hold" id="101"/>
                                        <p:tgtEl>
                                          <p:spTgt spid="14"/>
                                        </p:tgtEl>
                                        <p:attrNameLst>
                                          <p:attrName>ppt_w</p:attrName>
                                        </p:attrNameLst>
                                      </p:cBhvr>
                                      <p:tavLst>
                                        <p:tav tm="0">
                                          <p:val>
                                            <p:strVal val="(6*min(max(#ppt_w*#ppt_h,.3),1)-7.4)/-.7*#ppt_w"/>
                                          </p:val>
                                        </p:tav>
                                        <p:tav tm="100000">
                                          <p:val>
                                            <p:strVal val="#ppt_w"/>
                                          </p:val>
                                        </p:tav>
                                      </p:tavLst>
                                    </p:anim>
                                    <p:anim calcmode="lin" valueType="num">
                                      <p:cBhvr>
                                        <p:cTn dur="150" fill="hold" id="102"/>
                                        <p:tgtEl>
                                          <p:spTgt spid="14"/>
                                        </p:tgtEl>
                                        <p:attrNameLst>
                                          <p:attrName>ppt_h</p:attrName>
                                        </p:attrNameLst>
                                      </p:cBhvr>
                                      <p:tavLst>
                                        <p:tav tm="0">
                                          <p:val>
                                            <p:strVal val="(6*min(max(#ppt_w*#ppt_h,.3),1)-7.4)/-.7*#ppt_h"/>
                                          </p:val>
                                        </p:tav>
                                        <p:tav tm="100000">
                                          <p:val>
                                            <p:strVal val="#ppt_h"/>
                                          </p:val>
                                        </p:tav>
                                      </p:tavLst>
                                    </p:anim>
                                    <p:anim calcmode="lin" valueType="num">
                                      <p:cBhvr>
                                        <p:cTn dur="150" fill="hold" id="103"/>
                                        <p:tgtEl>
                                          <p:spTgt spid="14"/>
                                        </p:tgtEl>
                                        <p:attrNameLst>
                                          <p:attrName>ppt_x</p:attrName>
                                        </p:attrNameLst>
                                      </p:cBhvr>
                                      <p:tavLst>
                                        <p:tav tm="0">
                                          <p:val>
                                            <p:fltVal val="0.5"/>
                                          </p:val>
                                        </p:tav>
                                        <p:tav tm="100000">
                                          <p:val>
                                            <p:strVal val="#ppt_x"/>
                                          </p:val>
                                        </p:tav>
                                      </p:tavLst>
                                    </p:anim>
                                    <p:anim calcmode="lin" valueType="num">
                                      <p:cBhvr>
                                        <p:cTn dur="150" fill="hold" id="104"/>
                                        <p:tgtEl>
                                          <p:spTgt spid="14"/>
                                        </p:tgtEl>
                                        <p:attrNameLst>
                                          <p:attrName>ppt_y</p:attrName>
                                        </p:attrNameLst>
                                      </p:cBhvr>
                                      <p:tavLst>
                                        <p:tav tm="0">
                                          <p:val>
                                            <p:strVal val="1+(6*min(max(#ppt_w*#ppt_h,.3),1)-7.4)/-.7*#ppt_h/2"/>
                                          </p:val>
                                        </p:tav>
                                        <p:tav tm="100000">
                                          <p:val>
                                            <p:strVal val="#ppt_y"/>
                                          </p:val>
                                        </p:tav>
                                      </p:tavLst>
                                    </p:anim>
                                  </p:childTnLst>
                                </p:cTn>
                              </p:par>
                            </p:childTnLst>
                          </p:cTn>
                        </p:par>
                        <p:par>
                          <p:cTn fill="hold" id="105" nodeType="afterGroup">
                            <p:stCondLst>
                              <p:cond delay="2700"/>
                            </p:stCondLst>
                            <p:childTnLst>
                              <p:par>
                                <p:cTn fill="hold" grpId="0" id="106" nodeType="afterEffect" presetClass="entr" presetID="23" presetSubtype="36">
                                  <p:stCondLst>
                                    <p:cond delay="0"/>
                                  </p:stCondLst>
                                  <p:childTnLst>
                                    <p:set>
                                      <p:cBhvr>
                                        <p:cTn dur="1" fill="hold" id="107">
                                          <p:stCondLst>
                                            <p:cond delay="0"/>
                                          </p:stCondLst>
                                        </p:cTn>
                                        <p:tgtEl>
                                          <p:spTgt spid="15"/>
                                        </p:tgtEl>
                                        <p:attrNameLst>
                                          <p:attrName>style.visibility</p:attrName>
                                        </p:attrNameLst>
                                      </p:cBhvr>
                                      <p:to>
                                        <p:strVal val="visible"/>
                                      </p:to>
                                    </p:set>
                                    <p:anim calcmode="lin" valueType="num">
                                      <p:cBhvr>
                                        <p:cTn dur="150" fill="hold" id="108"/>
                                        <p:tgtEl>
                                          <p:spTgt spid="15"/>
                                        </p:tgtEl>
                                        <p:attrNameLst>
                                          <p:attrName>ppt_w</p:attrName>
                                        </p:attrNameLst>
                                      </p:cBhvr>
                                      <p:tavLst>
                                        <p:tav tm="0">
                                          <p:val>
                                            <p:strVal val="(6*min(max(#ppt_w*#ppt_h,.3),1)-7.4)/-.7*#ppt_w"/>
                                          </p:val>
                                        </p:tav>
                                        <p:tav tm="100000">
                                          <p:val>
                                            <p:strVal val="#ppt_w"/>
                                          </p:val>
                                        </p:tav>
                                      </p:tavLst>
                                    </p:anim>
                                    <p:anim calcmode="lin" valueType="num">
                                      <p:cBhvr>
                                        <p:cTn dur="150" fill="hold" id="109"/>
                                        <p:tgtEl>
                                          <p:spTgt spid="15"/>
                                        </p:tgtEl>
                                        <p:attrNameLst>
                                          <p:attrName>ppt_h</p:attrName>
                                        </p:attrNameLst>
                                      </p:cBhvr>
                                      <p:tavLst>
                                        <p:tav tm="0">
                                          <p:val>
                                            <p:strVal val="(6*min(max(#ppt_w*#ppt_h,.3),1)-7.4)/-.7*#ppt_h"/>
                                          </p:val>
                                        </p:tav>
                                        <p:tav tm="100000">
                                          <p:val>
                                            <p:strVal val="#ppt_h"/>
                                          </p:val>
                                        </p:tav>
                                      </p:tavLst>
                                    </p:anim>
                                    <p:anim calcmode="lin" valueType="num">
                                      <p:cBhvr>
                                        <p:cTn dur="150" fill="hold" id="110"/>
                                        <p:tgtEl>
                                          <p:spTgt spid="15"/>
                                        </p:tgtEl>
                                        <p:attrNameLst>
                                          <p:attrName>ppt_x</p:attrName>
                                        </p:attrNameLst>
                                      </p:cBhvr>
                                      <p:tavLst>
                                        <p:tav tm="0">
                                          <p:val>
                                            <p:fltVal val="0.5"/>
                                          </p:val>
                                        </p:tav>
                                        <p:tav tm="100000">
                                          <p:val>
                                            <p:strVal val="#ppt_x"/>
                                          </p:val>
                                        </p:tav>
                                      </p:tavLst>
                                    </p:anim>
                                    <p:anim calcmode="lin" valueType="num">
                                      <p:cBhvr>
                                        <p:cTn dur="150" fill="hold" id="111"/>
                                        <p:tgtEl>
                                          <p:spTgt spid="15"/>
                                        </p:tgtEl>
                                        <p:attrNameLst>
                                          <p:attrName>ppt_y</p:attrName>
                                        </p:attrNameLst>
                                      </p:cBhvr>
                                      <p:tavLst>
                                        <p:tav tm="0">
                                          <p:val>
                                            <p:strVal val="1+(6*min(max(#ppt_w*#ppt_h,.3),1)-7.4)/-.7*#ppt_h/2"/>
                                          </p:val>
                                        </p:tav>
                                        <p:tav tm="100000">
                                          <p:val>
                                            <p:strVal val="#ppt_y"/>
                                          </p:val>
                                        </p:tav>
                                      </p:tavLst>
                                    </p:anim>
                                  </p:childTnLst>
                                </p:cTn>
                              </p:par>
                            </p:childTnLst>
                          </p:cTn>
                        </p:par>
                        <p:par>
                          <p:cTn fill="hold" id="112" nodeType="afterGroup">
                            <p:stCondLst>
                              <p:cond delay="2850"/>
                            </p:stCondLst>
                            <p:childTnLst>
                              <p:par>
                                <p:cTn fill="hold" grpId="0" id="113" nodeType="afterEffect" presetClass="entr" presetID="23" presetSubtype="36">
                                  <p:stCondLst>
                                    <p:cond delay="0"/>
                                  </p:stCondLst>
                                  <p:childTnLst>
                                    <p:set>
                                      <p:cBhvr>
                                        <p:cTn dur="1" fill="hold" id="114">
                                          <p:stCondLst>
                                            <p:cond delay="0"/>
                                          </p:stCondLst>
                                        </p:cTn>
                                        <p:tgtEl>
                                          <p:spTgt spid="16"/>
                                        </p:tgtEl>
                                        <p:attrNameLst>
                                          <p:attrName>style.visibility</p:attrName>
                                        </p:attrNameLst>
                                      </p:cBhvr>
                                      <p:to>
                                        <p:strVal val="visible"/>
                                      </p:to>
                                    </p:set>
                                    <p:anim calcmode="lin" valueType="num">
                                      <p:cBhvr>
                                        <p:cTn dur="150" fill="hold" id="115"/>
                                        <p:tgtEl>
                                          <p:spTgt spid="16"/>
                                        </p:tgtEl>
                                        <p:attrNameLst>
                                          <p:attrName>ppt_w</p:attrName>
                                        </p:attrNameLst>
                                      </p:cBhvr>
                                      <p:tavLst>
                                        <p:tav tm="0">
                                          <p:val>
                                            <p:strVal val="(6*min(max(#ppt_w*#ppt_h,.3),1)-7.4)/-.7*#ppt_w"/>
                                          </p:val>
                                        </p:tav>
                                        <p:tav tm="100000">
                                          <p:val>
                                            <p:strVal val="#ppt_w"/>
                                          </p:val>
                                        </p:tav>
                                      </p:tavLst>
                                    </p:anim>
                                    <p:anim calcmode="lin" valueType="num">
                                      <p:cBhvr>
                                        <p:cTn dur="150" fill="hold" id="116"/>
                                        <p:tgtEl>
                                          <p:spTgt spid="16"/>
                                        </p:tgtEl>
                                        <p:attrNameLst>
                                          <p:attrName>ppt_h</p:attrName>
                                        </p:attrNameLst>
                                      </p:cBhvr>
                                      <p:tavLst>
                                        <p:tav tm="0">
                                          <p:val>
                                            <p:strVal val="(6*min(max(#ppt_w*#ppt_h,.3),1)-7.4)/-.7*#ppt_h"/>
                                          </p:val>
                                        </p:tav>
                                        <p:tav tm="100000">
                                          <p:val>
                                            <p:strVal val="#ppt_h"/>
                                          </p:val>
                                        </p:tav>
                                      </p:tavLst>
                                    </p:anim>
                                    <p:anim calcmode="lin" valueType="num">
                                      <p:cBhvr>
                                        <p:cTn dur="150" fill="hold" id="117"/>
                                        <p:tgtEl>
                                          <p:spTgt spid="16"/>
                                        </p:tgtEl>
                                        <p:attrNameLst>
                                          <p:attrName>ppt_x</p:attrName>
                                        </p:attrNameLst>
                                      </p:cBhvr>
                                      <p:tavLst>
                                        <p:tav tm="0">
                                          <p:val>
                                            <p:fltVal val="0.5"/>
                                          </p:val>
                                        </p:tav>
                                        <p:tav tm="100000">
                                          <p:val>
                                            <p:strVal val="#ppt_x"/>
                                          </p:val>
                                        </p:tav>
                                      </p:tavLst>
                                    </p:anim>
                                    <p:anim calcmode="lin" valueType="num">
                                      <p:cBhvr>
                                        <p:cTn dur="150" fill="hold" id="118"/>
                                        <p:tgtEl>
                                          <p:spTgt spid="16"/>
                                        </p:tgtEl>
                                        <p:attrNameLst>
                                          <p:attrName>ppt_y</p:attrName>
                                        </p:attrNameLst>
                                      </p:cBhvr>
                                      <p:tavLst>
                                        <p:tav tm="0">
                                          <p:val>
                                            <p:strVal val="1+(6*min(max(#ppt_w*#ppt_h,.3),1)-7.4)/-.7*#ppt_h/2"/>
                                          </p:val>
                                        </p:tav>
                                        <p:tav tm="100000">
                                          <p:val>
                                            <p:strVal val="#ppt_y"/>
                                          </p:val>
                                        </p:tav>
                                      </p:tavLst>
                                    </p:anim>
                                  </p:childTnLst>
                                </p:cTn>
                              </p:par>
                            </p:childTnLst>
                          </p:cTn>
                        </p:par>
                        <p:par>
                          <p:cTn fill="hold" id="119" nodeType="afterGroup">
                            <p:stCondLst>
                              <p:cond delay="3000"/>
                            </p:stCondLst>
                            <p:childTnLst>
                              <p:par>
                                <p:cTn fill="hold" grpId="0" id="120" nodeType="afterEffect" presetClass="entr" presetID="23" presetSubtype="36">
                                  <p:stCondLst>
                                    <p:cond delay="0"/>
                                  </p:stCondLst>
                                  <p:childTnLst>
                                    <p:set>
                                      <p:cBhvr>
                                        <p:cTn dur="1" fill="hold" id="121">
                                          <p:stCondLst>
                                            <p:cond delay="0"/>
                                          </p:stCondLst>
                                        </p:cTn>
                                        <p:tgtEl>
                                          <p:spTgt spid="17"/>
                                        </p:tgtEl>
                                        <p:attrNameLst>
                                          <p:attrName>style.visibility</p:attrName>
                                        </p:attrNameLst>
                                      </p:cBhvr>
                                      <p:to>
                                        <p:strVal val="visible"/>
                                      </p:to>
                                    </p:set>
                                    <p:anim calcmode="lin" valueType="num">
                                      <p:cBhvr>
                                        <p:cTn dur="150" fill="hold" id="122"/>
                                        <p:tgtEl>
                                          <p:spTgt spid="17"/>
                                        </p:tgtEl>
                                        <p:attrNameLst>
                                          <p:attrName>ppt_w</p:attrName>
                                        </p:attrNameLst>
                                      </p:cBhvr>
                                      <p:tavLst>
                                        <p:tav tm="0">
                                          <p:val>
                                            <p:strVal val="(6*min(max(#ppt_w*#ppt_h,.3),1)-7.4)/-.7*#ppt_w"/>
                                          </p:val>
                                        </p:tav>
                                        <p:tav tm="100000">
                                          <p:val>
                                            <p:strVal val="#ppt_w"/>
                                          </p:val>
                                        </p:tav>
                                      </p:tavLst>
                                    </p:anim>
                                    <p:anim calcmode="lin" valueType="num">
                                      <p:cBhvr>
                                        <p:cTn dur="150" fill="hold" id="123"/>
                                        <p:tgtEl>
                                          <p:spTgt spid="17"/>
                                        </p:tgtEl>
                                        <p:attrNameLst>
                                          <p:attrName>ppt_h</p:attrName>
                                        </p:attrNameLst>
                                      </p:cBhvr>
                                      <p:tavLst>
                                        <p:tav tm="0">
                                          <p:val>
                                            <p:strVal val="(6*min(max(#ppt_w*#ppt_h,.3),1)-7.4)/-.7*#ppt_h"/>
                                          </p:val>
                                        </p:tav>
                                        <p:tav tm="100000">
                                          <p:val>
                                            <p:strVal val="#ppt_h"/>
                                          </p:val>
                                        </p:tav>
                                      </p:tavLst>
                                    </p:anim>
                                    <p:anim calcmode="lin" valueType="num">
                                      <p:cBhvr>
                                        <p:cTn dur="150" fill="hold" id="124"/>
                                        <p:tgtEl>
                                          <p:spTgt spid="17"/>
                                        </p:tgtEl>
                                        <p:attrNameLst>
                                          <p:attrName>ppt_x</p:attrName>
                                        </p:attrNameLst>
                                      </p:cBhvr>
                                      <p:tavLst>
                                        <p:tav tm="0">
                                          <p:val>
                                            <p:fltVal val="0.5"/>
                                          </p:val>
                                        </p:tav>
                                        <p:tav tm="100000">
                                          <p:val>
                                            <p:strVal val="#ppt_x"/>
                                          </p:val>
                                        </p:tav>
                                      </p:tavLst>
                                    </p:anim>
                                    <p:anim calcmode="lin" valueType="num">
                                      <p:cBhvr>
                                        <p:cTn dur="150" fill="hold" id="125"/>
                                        <p:tgtEl>
                                          <p:spTgt spid="17"/>
                                        </p:tgtEl>
                                        <p:attrNameLst>
                                          <p:attrName>ppt_y</p:attrName>
                                        </p:attrNameLst>
                                      </p:cBhvr>
                                      <p:tavLst>
                                        <p:tav tm="0">
                                          <p:val>
                                            <p:strVal val="1+(6*min(max(#ppt_w*#ppt_h,.3),1)-7.4)/-.7*#ppt_h/2"/>
                                          </p:val>
                                        </p:tav>
                                        <p:tav tm="100000">
                                          <p:val>
                                            <p:strVal val="#ppt_y"/>
                                          </p:val>
                                        </p:tav>
                                      </p:tavLst>
                                    </p:anim>
                                  </p:childTnLst>
                                </p:cTn>
                              </p:par>
                            </p:childTnLst>
                          </p:cTn>
                        </p:par>
                        <p:par>
                          <p:cTn fill="hold" id="126" nodeType="afterGroup">
                            <p:stCondLst>
                              <p:cond delay="3150"/>
                            </p:stCondLst>
                            <p:childTnLst>
                              <p:par>
                                <p:cTn fill="hold" grpId="0" id="127" nodeType="afterEffect" presetClass="entr" presetID="23" presetSubtype="36">
                                  <p:stCondLst>
                                    <p:cond delay="0"/>
                                  </p:stCondLst>
                                  <p:childTnLst>
                                    <p:set>
                                      <p:cBhvr>
                                        <p:cTn dur="1" fill="hold" id="128">
                                          <p:stCondLst>
                                            <p:cond delay="0"/>
                                          </p:stCondLst>
                                        </p:cTn>
                                        <p:tgtEl>
                                          <p:spTgt spid="56"/>
                                        </p:tgtEl>
                                        <p:attrNameLst>
                                          <p:attrName>style.visibility</p:attrName>
                                        </p:attrNameLst>
                                      </p:cBhvr>
                                      <p:to>
                                        <p:strVal val="visible"/>
                                      </p:to>
                                    </p:set>
                                    <p:anim calcmode="lin" valueType="num">
                                      <p:cBhvr>
                                        <p:cTn dur="150" fill="hold" id="129"/>
                                        <p:tgtEl>
                                          <p:spTgt spid="56"/>
                                        </p:tgtEl>
                                        <p:attrNameLst>
                                          <p:attrName>ppt_w</p:attrName>
                                        </p:attrNameLst>
                                      </p:cBhvr>
                                      <p:tavLst>
                                        <p:tav tm="0">
                                          <p:val>
                                            <p:strVal val="(6*min(max(#ppt_w*#ppt_h,.3),1)-7.4)/-.7*#ppt_w"/>
                                          </p:val>
                                        </p:tav>
                                        <p:tav tm="100000">
                                          <p:val>
                                            <p:strVal val="#ppt_w"/>
                                          </p:val>
                                        </p:tav>
                                      </p:tavLst>
                                    </p:anim>
                                    <p:anim calcmode="lin" valueType="num">
                                      <p:cBhvr>
                                        <p:cTn dur="150" fill="hold" id="130"/>
                                        <p:tgtEl>
                                          <p:spTgt spid="56"/>
                                        </p:tgtEl>
                                        <p:attrNameLst>
                                          <p:attrName>ppt_h</p:attrName>
                                        </p:attrNameLst>
                                      </p:cBhvr>
                                      <p:tavLst>
                                        <p:tav tm="0">
                                          <p:val>
                                            <p:strVal val="(6*min(max(#ppt_w*#ppt_h,.3),1)-7.4)/-.7*#ppt_h"/>
                                          </p:val>
                                        </p:tav>
                                        <p:tav tm="100000">
                                          <p:val>
                                            <p:strVal val="#ppt_h"/>
                                          </p:val>
                                        </p:tav>
                                      </p:tavLst>
                                    </p:anim>
                                    <p:anim calcmode="lin" valueType="num">
                                      <p:cBhvr>
                                        <p:cTn dur="150" fill="hold" id="131"/>
                                        <p:tgtEl>
                                          <p:spTgt spid="56"/>
                                        </p:tgtEl>
                                        <p:attrNameLst>
                                          <p:attrName>ppt_x</p:attrName>
                                        </p:attrNameLst>
                                      </p:cBhvr>
                                      <p:tavLst>
                                        <p:tav tm="0">
                                          <p:val>
                                            <p:fltVal val="0.5"/>
                                          </p:val>
                                        </p:tav>
                                        <p:tav tm="100000">
                                          <p:val>
                                            <p:strVal val="#ppt_x"/>
                                          </p:val>
                                        </p:tav>
                                      </p:tavLst>
                                    </p:anim>
                                    <p:anim calcmode="lin" valueType="num">
                                      <p:cBhvr>
                                        <p:cTn dur="150" fill="hold" id="132"/>
                                        <p:tgtEl>
                                          <p:spTgt spid="56"/>
                                        </p:tgtEl>
                                        <p:attrNameLst>
                                          <p:attrName>ppt_y</p:attrName>
                                        </p:attrNameLst>
                                      </p:cBhvr>
                                      <p:tavLst>
                                        <p:tav tm="0">
                                          <p:val>
                                            <p:strVal val="1+(6*min(max(#ppt_w*#ppt_h,.3),1)-7.4)/-.7*#ppt_h/2"/>
                                          </p:val>
                                        </p:tav>
                                        <p:tav tm="100000">
                                          <p:val>
                                            <p:strVal val="#ppt_y"/>
                                          </p:val>
                                        </p:tav>
                                      </p:tavLst>
                                    </p:anim>
                                  </p:childTnLst>
                                </p:cTn>
                              </p:par>
                            </p:childTnLst>
                          </p:cTn>
                        </p:par>
                        <p:par>
                          <p:cTn fill="hold" id="133" nodeType="afterGroup">
                            <p:stCondLst>
                              <p:cond delay="3300"/>
                            </p:stCondLst>
                            <p:childTnLst>
                              <p:par>
                                <p:cTn fill="hold" grpId="0" id="134" nodeType="afterEffect" presetClass="entr" presetID="23" presetSubtype="36">
                                  <p:stCondLst>
                                    <p:cond delay="0"/>
                                  </p:stCondLst>
                                  <p:childTnLst>
                                    <p:set>
                                      <p:cBhvr>
                                        <p:cTn dur="1" fill="hold" id="135">
                                          <p:stCondLst>
                                            <p:cond delay="0"/>
                                          </p:stCondLst>
                                        </p:cTn>
                                        <p:tgtEl>
                                          <p:spTgt spid="59"/>
                                        </p:tgtEl>
                                        <p:attrNameLst>
                                          <p:attrName>style.visibility</p:attrName>
                                        </p:attrNameLst>
                                      </p:cBhvr>
                                      <p:to>
                                        <p:strVal val="visible"/>
                                      </p:to>
                                    </p:set>
                                    <p:anim calcmode="lin" valueType="num">
                                      <p:cBhvr>
                                        <p:cTn dur="150" fill="hold" id="136"/>
                                        <p:tgtEl>
                                          <p:spTgt spid="59"/>
                                        </p:tgtEl>
                                        <p:attrNameLst>
                                          <p:attrName>ppt_w</p:attrName>
                                        </p:attrNameLst>
                                      </p:cBhvr>
                                      <p:tavLst>
                                        <p:tav tm="0">
                                          <p:val>
                                            <p:strVal val="(6*min(max(#ppt_w*#ppt_h,.3),1)-7.4)/-.7*#ppt_w"/>
                                          </p:val>
                                        </p:tav>
                                        <p:tav tm="100000">
                                          <p:val>
                                            <p:strVal val="#ppt_w"/>
                                          </p:val>
                                        </p:tav>
                                      </p:tavLst>
                                    </p:anim>
                                    <p:anim calcmode="lin" valueType="num">
                                      <p:cBhvr>
                                        <p:cTn dur="150" fill="hold" id="137"/>
                                        <p:tgtEl>
                                          <p:spTgt spid="59"/>
                                        </p:tgtEl>
                                        <p:attrNameLst>
                                          <p:attrName>ppt_h</p:attrName>
                                        </p:attrNameLst>
                                      </p:cBhvr>
                                      <p:tavLst>
                                        <p:tav tm="0">
                                          <p:val>
                                            <p:strVal val="(6*min(max(#ppt_w*#ppt_h,.3),1)-7.4)/-.7*#ppt_h"/>
                                          </p:val>
                                        </p:tav>
                                        <p:tav tm="100000">
                                          <p:val>
                                            <p:strVal val="#ppt_h"/>
                                          </p:val>
                                        </p:tav>
                                      </p:tavLst>
                                    </p:anim>
                                    <p:anim calcmode="lin" valueType="num">
                                      <p:cBhvr>
                                        <p:cTn dur="150" fill="hold" id="138"/>
                                        <p:tgtEl>
                                          <p:spTgt spid="59"/>
                                        </p:tgtEl>
                                        <p:attrNameLst>
                                          <p:attrName>ppt_x</p:attrName>
                                        </p:attrNameLst>
                                      </p:cBhvr>
                                      <p:tavLst>
                                        <p:tav tm="0">
                                          <p:val>
                                            <p:fltVal val="0.5"/>
                                          </p:val>
                                        </p:tav>
                                        <p:tav tm="100000">
                                          <p:val>
                                            <p:strVal val="#ppt_x"/>
                                          </p:val>
                                        </p:tav>
                                      </p:tavLst>
                                    </p:anim>
                                    <p:anim calcmode="lin" valueType="num">
                                      <p:cBhvr>
                                        <p:cTn dur="150" fill="hold" id="139"/>
                                        <p:tgtEl>
                                          <p:spTgt spid="59"/>
                                        </p:tgtEl>
                                        <p:attrNameLst>
                                          <p:attrName>ppt_y</p:attrName>
                                        </p:attrNameLst>
                                      </p:cBhvr>
                                      <p:tavLst>
                                        <p:tav tm="0">
                                          <p:val>
                                            <p:strVal val="1+(6*min(max(#ppt_w*#ppt_h,.3),1)-7.4)/-.7*#ppt_h/2"/>
                                          </p:val>
                                        </p:tav>
                                        <p:tav tm="100000">
                                          <p:val>
                                            <p:strVal val="#ppt_y"/>
                                          </p:val>
                                        </p:tav>
                                      </p:tavLst>
                                    </p:anim>
                                  </p:childTnLst>
                                </p:cTn>
                              </p:par>
                            </p:childTnLst>
                          </p:cTn>
                        </p:par>
                        <p:par>
                          <p:cTn fill="hold" id="140" nodeType="afterGroup">
                            <p:stCondLst>
                              <p:cond delay="3450"/>
                            </p:stCondLst>
                            <p:childTnLst>
                              <p:par>
                                <p:cTn fill="hold" grpId="0" id="141" nodeType="afterEffect" presetClass="entr" presetID="23" presetSubtype="36">
                                  <p:stCondLst>
                                    <p:cond delay="0"/>
                                  </p:stCondLst>
                                  <p:childTnLst>
                                    <p:set>
                                      <p:cBhvr>
                                        <p:cTn dur="1" fill="hold" id="142">
                                          <p:stCondLst>
                                            <p:cond delay="0"/>
                                          </p:stCondLst>
                                        </p:cTn>
                                        <p:tgtEl>
                                          <p:spTgt spid="62"/>
                                        </p:tgtEl>
                                        <p:attrNameLst>
                                          <p:attrName>style.visibility</p:attrName>
                                        </p:attrNameLst>
                                      </p:cBhvr>
                                      <p:to>
                                        <p:strVal val="visible"/>
                                      </p:to>
                                    </p:set>
                                    <p:anim calcmode="lin" valueType="num">
                                      <p:cBhvr>
                                        <p:cTn dur="150" fill="hold" id="143"/>
                                        <p:tgtEl>
                                          <p:spTgt spid="62"/>
                                        </p:tgtEl>
                                        <p:attrNameLst>
                                          <p:attrName>ppt_w</p:attrName>
                                        </p:attrNameLst>
                                      </p:cBhvr>
                                      <p:tavLst>
                                        <p:tav tm="0">
                                          <p:val>
                                            <p:strVal val="(6*min(max(#ppt_w*#ppt_h,.3),1)-7.4)/-.7*#ppt_w"/>
                                          </p:val>
                                        </p:tav>
                                        <p:tav tm="100000">
                                          <p:val>
                                            <p:strVal val="#ppt_w"/>
                                          </p:val>
                                        </p:tav>
                                      </p:tavLst>
                                    </p:anim>
                                    <p:anim calcmode="lin" valueType="num">
                                      <p:cBhvr>
                                        <p:cTn dur="150" fill="hold" id="144"/>
                                        <p:tgtEl>
                                          <p:spTgt spid="62"/>
                                        </p:tgtEl>
                                        <p:attrNameLst>
                                          <p:attrName>ppt_h</p:attrName>
                                        </p:attrNameLst>
                                      </p:cBhvr>
                                      <p:tavLst>
                                        <p:tav tm="0">
                                          <p:val>
                                            <p:strVal val="(6*min(max(#ppt_w*#ppt_h,.3),1)-7.4)/-.7*#ppt_h"/>
                                          </p:val>
                                        </p:tav>
                                        <p:tav tm="100000">
                                          <p:val>
                                            <p:strVal val="#ppt_h"/>
                                          </p:val>
                                        </p:tav>
                                      </p:tavLst>
                                    </p:anim>
                                    <p:anim calcmode="lin" valueType="num">
                                      <p:cBhvr>
                                        <p:cTn dur="150" fill="hold" id="145"/>
                                        <p:tgtEl>
                                          <p:spTgt spid="62"/>
                                        </p:tgtEl>
                                        <p:attrNameLst>
                                          <p:attrName>ppt_x</p:attrName>
                                        </p:attrNameLst>
                                      </p:cBhvr>
                                      <p:tavLst>
                                        <p:tav tm="0">
                                          <p:val>
                                            <p:fltVal val="0.5"/>
                                          </p:val>
                                        </p:tav>
                                        <p:tav tm="100000">
                                          <p:val>
                                            <p:strVal val="#ppt_x"/>
                                          </p:val>
                                        </p:tav>
                                      </p:tavLst>
                                    </p:anim>
                                    <p:anim calcmode="lin" valueType="num">
                                      <p:cBhvr>
                                        <p:cTn dur="150" fill="hold" id="146"/>
                                        <p:tgtEl>
                                          <p:spTgt spid="62"/>
                                        </p:tgtEl>
                                        <p:attrNameLst>
                                          <p:attrName>ppt_y</p:attrName>
                                        </p:attrNameLst>
                                      </p:cBhvr>
                                      <p:tavLst>
                                        <p:tav tm="0">
                                          <p:val>
                                            <p:strVal val="1+(6*min(max(#ppt_w*#ppt_h,.3),1)-7.4)/-.7*#ppt_h/2"/>
                                          </p:val>
                                        </p:tav>
                                        <p:tav tm="100000">
                                          <p:val>
                                            <p:strVal val="#ppt_y"/>
                                          </p:val>
                                        </p:tav>
                                      </p:tavLst>
                                    </p:anim>
                                  </p:childTnLst>
                                </p:cTn>
                              </p:par>
                            </p:childTnLst>
                          </p:cTn>
                        </p:par>
                        <p:par>
                          <p:cTn fill="hold" id="147" nodeType="afterGroup">
                            <p:stCondLst>
                              <p:cond delay="3600"/>
                            </p:stCondLst>
                            <p:childTnLst>
                              <p:par>
                                <p:cTn fill="hold" grpId="0" id="148" nodeType="afterEffect" presetClass="entr" presetID="53" presetSubtype="0">
                                  <p:stCondLst>
                                    <p:cond delay="0"/>
                                  </p:stCondLst>
                                  <p:childTnLst>
                                    <p:set>
                                      <p:cBhvr>
                                        <p:cTn dur="1" fill="hold" id="149">
                                          <p:stCondLst>
                                            <p:cond delay="0"/>
                                          </p:stCondLst>
                                        </p:cTn>
                                        <p:tgtEl>
                                          <p:spTgt spid="51"/>
                                        </p:tgtEl>
                                        <p:attrNameLst>
                                          <p:attrName>style.visibility</p:attrName>
                                        </p:attrNameLst>
                                      </p:cBhvr>
                                      <p:to>
                                        <p:strVal val="visible"/>
                                      </p:to>
                                    </p:set>
                                    <p:anim calcmode="lin" valueType="num">
                                      <p:cBhvr>
                                        <p:cTn dur="500" fill="hold" id="150"/>
                                        <p:tgtEl>
                                          <p:spTgt spid="51"/>
                                        </p:tgtEl>
                                        <p:attrNameLst>
                                          <p:attrName>ppt_w</p:attrName>
                                        </p:attrNameLst>
                                      </p:cBhvr>
                                      <p:tavLst>
                                        <p:tav tm="0">
                                          <p:val>
                                            <p:fltVal val="0"/>
                                          </p:val>
                                        </p:tav>
                                        <p:tav tm="100000">
                                          <p:val>
                                            <p:strVal val="#ppt_w"/>
                                          </p:val>
                                        </p:tav>
                                      </p:tavLst>
                                    </p:anim>
                                    <p:anim calcmode="lin" valueType="num">
                                      <p:cBhvr>
                                        <p:cTn dur="500" fill="hold" id="151"/>
                                        <p:tgtEl>
                                          <p:spTgt spid="51"/>
                                        </p:tgtEl>
                                        <p:attrNameLst>
                                          <p:attrName>ppt_h</p:attrName>
                                        </p:attrNameLst>
                                      </p:cBhvr>
                                      <p:tavLst>
                                        <p:tav tm="0">
                                          <p:val>
                                            <p:fltVal val="0"/>
                                          </p:val>
                                        </p:tav>
                                        <p:tav tm="100000">
                                          <p:val>
                                            <p:strVal val="#ppt_h"/>
                                          </p:val>
                                        </p:tav>
                                      </p:tavLst>
                                    </p:anim>
                                    <p:animEffect filter="fade" transition="in">
                                      <p:cBhvr>
                                        <p:cTn dur="500" id="152"/>
                                        <p:tgtEl>
                                          <p:spTgt spid="51"/>
                                        </p:tgtEl>
                                      </p:cBhvr>
                                    </p:animEffect>
                                  </p:childTnLst>
                                </p:cTn>
                              </p:par>
                            </p:childTnLst>
                          </p:cTn>
                        </p:par>
                        <p:par>
                          <p:cTn fill="hold" id="153" nodeType="afterGroup">
                            <p:stCondLst>
                              <p:cond delay="4100"/>
                            </p:stCondLst>
                            <p:childTnLst>
                              <p:par>
                                <p:cTn fill="hold" grpId="0" id="154" nodeType="afterEffect" presetClass="entr" presetID="10" presetSubtype="0">
                                  <p:stCondLst>
                                    <p:cond delay="0"/>
                                  </p:stCondLst>
                                  <p:childTnLst>
                                    <p:set>
                                      <p:cBhvr>
                                        <p:cTn dur="1" fill="hold" id="155">
                                          <p:stCondLst>
                                            <p:cond delay="0"/>
                                          </p:stCondLst>
                                        </p:cTn>
                                        <p:tgtEl>
                                          <p:spTgt spid="54"/>
                                        </p:tgtEl>
                                        <p:attrNameLst>
                                          <p:attrName>style.visibility</p:attrName>
                                        </p:attrNameLst>
                                      </p:cBhvr>
                                      <p:to>
                                        <p:strVal val="visible"/>
                                      </p:to>
                                    </p:set>
                                    <p:animEffect filter="fade" transition="in">
                                      <p:cBhvr>
                                        <p:cTn dur="500" id="156"/>
                                        <p:tgtEl>
                                          <p:spTgt spid="54"/>
                                        </p:tgtEl>
                                      </p:cBhvr>
                                    </p:animEffect>
                                  </p:childTnLst>
                                </p:cTn>
                              </p:par>
                            </p:childTnLst>
                          </p:cTn>
                        </p:par>
                        <p:par>
                          <p:cTn fill="hold" id="157" nodeType="afterGroup">
                            <p:stCondLst>
                              <p:cond delay="4600"/>
                            </p:stCondLst>
                            <p:childTnLst>
                              <p:par>
                                <p:cTn fill="hold" grpId="0" id="158" nodeType="afterEffect" presetClass="entr" presetID="23" presetSubtype="36">
                                  <p:stCondLst>
                                    <p:cond delay="0"/>
                                  </p:stCondLst>
                                  <p:childTnLst>
                                    <p:set>
                                      <p:cBhvr>
                                        <p:cTn dur="1" fill="hold" id="159">
                                          <p:stCondLst>
                                            <p:cond delay="0"/>
                                          </p:stCondLst>
                                        </p:cTn>
                                        <p:tgtEl>
                                          <p:spTgt spid="18"/>
                                        </p:tgtEl>
                                        <p:attrNameLst>
                                          <p:attrName>style.visibility</p:attrName>
                                        </p:attrNameLst>
                                      </p:cBhvr>
                                      <p:to>
                                        <p:strVal val="visible"/>
                                      </p:to>
                                    </p:set>
                                    <p:anim calcmode="lin" valueType="num">
                                      <p:cBhvr>
                                        <p:cTn dur="150" fill="hold" id="160"/>
                                        <p:tgtEl>
                                          <p:spTgt spid="18"/>
                                        </p:tgtEl>
                                        <p:attrNameLst>
                                          <p:attrName>ppt_w</p:attrName>
                                        </p:attrNameLst>
                                      </p:cBhvr>
                                      <p:tavLst>
                                        <p:tav tm="0">
                                          <p:val>
                                            <p:strVal val="(6*min(max(#ppt_w*#ppt_h,.3),1)-7.4)/-.7*#ppt_w"/>
                                          </p:val>
                                        </p:tav>
                                        <p:tav tm="100000">
                                          <p:val>
                                            <p:strVal val="#ppt_w"/>
                                          </p:val>
                                        </p:tav>
                                      </p:tavLst>
                                    </p:anim>
                                    <p:anim calcmode="lin" valueType="num">
                                      <p:cBhvr>
                                        <p:cTn dur="150" fill="hold" id="161"/>
                                        <p:tgtEl>
                                          <p:spTgt spid="18"/>
                                        </p:tgtEl>
                                        <p:attrNameLst>
                                          <p:attrName>ppt_h</p:attrName>
                                        </p:attrNameLst>
                                      </p:cBhvr>
                                      <p:tavLst>
                                        <p:tav tm="0">
                                          <p:val>
                                            <p:strVal val="(6*min(max(#ppt_w*#ppt_h,.3),1)-7.4)/-.7*#ppt_h"/>
                                          </p:val>
                                        </p:tav>
                                        <p:tav tm="100000">
                                          <p:val>
                                            <p:strVal val="#ppt_h"/>
                                          </p:val>
                                        </p:tav>
                                      </p:tavLst>
                                    </p:anim>
                                    <p:anim calcmode="lin" valueType="num">
                                      <p:cBhvr>
                                        <p:cTn dur="150" fill="hold" id="162"/>
                                        <p:tgtEl>
                                          <p:spTgt spid="18"/>
                                        </p:tgtEl>
                                        <p:attrNameLst>
                                          <p:attrName>ppt_x</p:attrName>
                                        </p:attrNameLst>
                                      </p:cBhvr>
                                      <p:tavLst>
                                        <p:tav tm="0">
                                          <p:val>
                                            <p:fltVal val="0.5"/>
                                          </p:val>
                                        </p:tav>
                                        <p:tav tm="100000">
                                          <p:val>
                                            <p:strVal val="#ppt_x"/>
                                          </p:val>
                                        </p:tav>
                                      </p:tavLst>
                                    </p:anim>
                                    <p:anim calcmode="lin" valueType="num">
                                      <p:cBhvr>
                                        <p:cTn dur="150" fill="hold" id="163"/>
                                        <p:tgtEl>
                                          <p:spTgt spid="18"/>
                                        </p:tgtEl>
                                        <p:attrNameLst>
                                          <p:attrName>ppt_y</p:attrName>
                                        </p:attrNameLst>
                                      </p:cBhvr>
                                      <p:tavLst>
                                        <p:tav tm="0">
                                          <p:val>
                                            <p:strVal val="1+(6*min(max(#ppt_w*#ppt_h,.3),1)-7.4)/-.7*#ppt_h/2"/>
                                          </p:val>
                                        </p:tav>
                                        <p:tav tm="100000">
                                          <p:val>
                                            <p:strVal val="#ppt_y"/>
                                          </p:val>
                                        </p:tav>
                                      </p:tavLst>
                                    </p:anim>
                                  </p:childTnLst>
                                </p:cTn>
                              </p:par>
                            </p:childTnLst>
                          </p:cTn>
                        </p:par>
                        <p:par>
                          <p:cTn fill="hold" id="164" nodeType="afterGroup">
                            <p:stCondLst>
                              <p:cond delay="4750"/>
                            </p:stCondLst>
                            <p:childTnLst>
                              <p:par>
                                <p:cTn fill="hold" grpId="0" id="165" nodeType="afterEffect" presetClass="entr" presetID="23" presetSubtype="36">
                                  <p:stCondLst>
                                    <p:cond delay="0"/>
                                  </p:stCondLst>
                                  <p:childTnLst>
                                    <p:set>
                                      <p:cBhvr>
                                        <p:cTn dur="1" fill="hold" id="166">
                                          <p:stCondLst>
                                            <p:cond delay="0"/>
                                          </p:stCondLst>
                                        </p:cTn>
                                        <p:tgtEl>
                                          <p:spTgt spid="19"/>
                                        </p:tgtEl>
                                        <p:attrNameLst>
                                          <p:attrName>style.visibility</p:attrName>
                                        </p:attrNameLst>
                                      </p:cBhvr>
                                      <p:to>
                                        <p:strVal val="visible"/>
                                      </p:to>
                                    </p:set>
                                    <p:anim calcmode="lin" valueType="num">
                                      <p:cBhvr>
                                        <p:cTn dur="150" fill="hold" id="167"/>
                                        <p:tgtEl>
                                          <p:spTgt spid="19"/>
                                        </p:tgtEl>
                                        <p:attrNameLst>
                                          <p:attrName>ppt_w</p:attrName>
                                        </p:attrNameLst>
                                      </p:cBhvr>
                                      <p:tavLst>
                                        <p:tav tm="0">
                                          <p:val>
                                            <p:strVal val="(6*min(max(#ppt_w*#ppt_h,.3),1)-7.4)/-.7*#ppt_w"/>
                                          </p:val>
                                        </p:tav>
                                        <p:tav tm="100000">
                                          <p:val>
                                            <p:strVal val="#ppt_w"/>
                                          </p:val>
                                        </p:tav>
                                      </p:tavLst>
                                    </p:anim>
                                    <p:anim calcmode="lin" valueType="num">
                                      <p:cBhvr>
                                        <p:cTn dur="150" fill="hold" id="168"/>
                                        <p:tgtEl>
                                          <p:spTgt spid="19"/>
                                        </p:tgtEl>
                                        <p:attrNameLst>
                                          <p:attrName>ppt_h</p:attrName>
                                        </p:attrNameLst>
                                      </p:cBhvr>
                                      <p:tavLst>
                                        <p:tav tm="0">
                                          <p:val>
                                            <p:strVal val="(6*min(max(#ppt_w*#ppt_h,.3),1)-7.4)/-.7*#ppt_h"/>
                                          </p:val>
                                        </p:tav>
                                        <p:tav tm="100000">
                                          <p:val>
                                            <p:strVal val="#ppt_h"/>
                                          </p:val>
                                        </p:tav>
                                      </p:tavLst>
                                    </p:anim>
                                    <p:anim calcmode="lin" valueType="num">
                                      <p:cBhvr>
                                        <p:cTn dur="150" fill="hold" id="169"/>
                                        <p:tgtEl>
                                          <p:spTgt spid="19"/>
                                        </p:tgtEl>
                                        <p:attrNameLst>
                                          <p:attrName>ppt_x</p:attrName>
                                        </p:attrNameLst>
                                      </p:cBhvr>
                                      <p:tavLst>
                                        <p:tav tm="0">
                                          <p:val>
                                            <p:fltVal val="0.5"/>
                                          </p:val>
                                        </p:tav>
                                        <p:tav tm="100000">
                                          <p:val>
                                            <p:strVal val="#ppt_x"/>
                                          </p:val>
                                        </p:tav>
                                      </p:tavLst>
                                    </p:anim>
                                    <p:anim calcmode="lin" valueType="num">
                                      <p:cBhvr>
                                        <p:cTn dur="150" fill="hold" id="170"/>
                                        <p:tgtEl>
                                          <p:spTgt spid="19"/>
                                        </p:tgtEl>
                                        <p:attrNameLst>
                                          <p:attrName>ppt_y</p:attrName>
                                        </p:attrNameLst>
                                      </p:cBhvr>
                                      <p:tavLst>
                                        <p:tav tm="0">
                                          <p:val>
                                            <p:strVal val="1+(6*min(max(#ppt_w*#ppt_h,.3),1)-7.4)/-.7*#ppt_h/2"/>
                                          </p:val>
                                        </p:tav>
                                        <p:tav tm="100000">
                                          <p:val>
                                            <p:strVal val="#ppt_y"/>
                                          </p:val>
                                        </p:tav>
                                      </p:tavLst>
                                    </p:anim>
                                  </p:childTnLst>
                                </p:cTn>
                              </p:par>
                            </p:childTnLst>
                          </p:cTn>
                        </p:par>
                        <p:par>
                          <p:cTn fill="hold" id="171" nodeType="afterGroup">
                            <p:stCondLst>
                              <p:cond delay="4900"/>
                            </p:stCondLst>
                            <p:childTnLst>
                              <p:par>
                                <p:cTn fill="hold" grpId="0" id="172" nodeType="afterEffect" presetClass="entr" presetID="23" presetSubtype="36">
                                  <p:stCondLst>
                                    <p:cond delay="0"/>
                                  </p:stCondLst>
                                  <p:childTnLst>
                                    <p:set>
                                      <p:cBhvr>
                                        <p:cTn dur="1" fill="hold" id="173">
                                          <p:stCondLst>
                                            <p:cond delay="0"/>
                                          </p:stCondLst>
                                        </p:cTn>
                                        <p:tgtEl>
                                          <p:spTgt spid="20"/>
                                        </p:tgtEl>
                                        <p:attrNameLst>
                                          <p:attrName>style.visibility</p:attrName>
                                        </p:attrNameLst>
                                      </p:cBhvr>
                                      <p:to>
                                        <p:strVal val="visible"/>
                                      </p:to>
                                    </p:set>
                                    <p:anim calcmode="lin" valueType="num">
                                      <p:cBhvr>
                                        <p:cTn dur="150" fill="hold" id="174"/>
                                        <p:tgtEl>
                                          <p:spTgt spid="20"/>
                                        </p:tgtEl>
                                        <p:attrNameLst>
                                          <p:attrName>ppt_w</p:attrName>
                                        </p:attrNameLst>
                                      </p:cBhvr>
                                      <p:tavLst>
                                        <p:tav tm="0">
                                          <p:val>
                                            <p:strVal val="(6*min(max(#ppt_w*#ppt_h,.3),1)-7.4)/-.7*#ppt_w"/>
                                          </p:val>
                                        </p:tav>
                                        <p:tav tm="100000">
                                          <p:val>
                                            <p:strVal val="#ppt_w"/>
                                          </p:val>
                                        </p:tav>
                                      </p:tavLst>
                                    </p:anim>
                                    <p:anim calcmode="lin" valueType="num">
                                      <p:cBhvr>
                                        <p:cTn dur="150" fill="hold" id="175"/>
                                        <p:tgtEl>
                                          <p:spTgt spid="20"/>
                                        </p:tgtEl>
                                        <p:attrNameLst>
                                          <p:attrName>ppt_h</p:attrName>
                                        </p:attrNameLst>
                                      </p:cBhvr>
                                      <p:tavLst>
                                        <p:tav tm="0">
                                          <p:val>
                                            <p:strVal val="(6*min(max(#ppt_w*#ppt_h,.3),1)-7.4)/-.7*#ppt_h"/>
                                          </p:val>
                                        </p:tav>
                                        <p:tav tm="100000">
                                          <p:val>
                                            <p:strVal val="#ppt_h"/>
                                          </p:val>
                                        </p:tav>
                                      </p:tavLst>
                                    </p:anim>
                                    <p:anim calcmode="lin" valueType="num">
                                      <p:cBhvr>
                                        <p:cTn dur="150" fill="hold" id="176"/>
                                        <p:tgtEl>
                                          <p:spTgt spid="20"/>
                                        </p:tgtEl>
                                        <p:attrNameLst>
                                          <p:attrName>ppt_x</p:attrName>
                                        </p:attrNameLst>
                                      </p:cBhvr>
                                      <p:tavLst>
                                        <p:tav tm="0">
                                          <p:val>
                                            <p:fltVal val="0.5"/>
                                          </p:val>
                                        </p:tav>
                                        <p:tav tm="100000">
                                          <p:val>
                                            <p:strVal val="#ppt_x"/>
                                          </p:val>
                                        </p:tav>
                                      </p:tavLst>
                                    </p:anim>
                                    <p:anim calcmode="lin" valueType="num">
                                      <p:cBhvr>
                                        <p:cTn dur="150" fill="hold" id="177"/>
                                        <p:tgtEl>
                                          <p:spTgt spid="20"/>
                                        </p:tgtEl>
                                        <p:attrNameLst>
                                          <p:attrName>ppt_y</p:attrName>
                                        </p:attrNameLst>
                                      </p:cBhvr>
                                      <p:tavLst>
                                        <p:tav tm="0">
                                          <p:val>
                                            <p:strVal val="1+(6*min(max(#ppt_w*#ppt_h,.3),1)-7.4)/-.7*#ppt_h/2"/>
                                          </p:val>
                                        </p:tav>
                                        <p:tav tm="100000">
                                          <p:val>
                                            <p:strVal val="#ppt_y"/>
                                          </p:val>
                                        </p:tav>
                                      </p:tavLst>
                                    </p:anim>
                                  </p:childTnLst>
                                </p:cTn>
                              </p:par>
                            </p:childTnLst>
                          </p:cTn>
                        </p:par>
                        <p:par>
                          <p:cTn fill="hold" id="178" nodeType="afterGroup">
                            <p:stCondLst>
                              <p:cond delay="5050"/>
                            </p:stCondLst>
                            <p:childTnLst>
                              <p:par>
                                <p:cTn fill="hold" grpId="0" id="179" nodeType="afterEffect" presetClass="entr" presetID="23" presetSubtype="36">
                                  <p:stCondLst>
                                    <p:cond delay="0"/>
                                  </p:stCondLst>
                                  <p:childTnLst>
                                    <p:set>
                                      <p:cBhvr>
                                        <p:cTn dur="1" fill="hold" id="180">
                                          <p:stCondLst>
                                            <p:cond delay="0"/>
                                          </p:stCondLst>
                                        </p:cTn>
                                        <p:tgtEl>
                                          <p:spTgt spid="21"/>
                                        </p:tgtEl>
                                        <p:attrNameLst>
                                          <p:attrName>style.visibility</p:attrName>
                                        </p:attrNameLst>
                                      </p:cBhvr>
                                      <p:to>
                                        <p:strVal val="visible"/>
                                      </p:to>
                                    </p:set>
                                    <p:anim calcmode="lin" valueType="num">
                                      <p:cBhvr>
                                        <p:cTn dur="150" fill="hold" id="181"/>
                                        <p:tgtEl>
                                          <p:spTgt spid="21"/>
                                        </p:tgtEl>
                                        <p:attrNameLst>
                                          <p:attrName>ppt_w</p:attrName>
                                        </p:attrNameLst>
                                      </p:cBhvr>
                                      <p:tavLst>
                                        <p:tav tm="0">
                                          <p:val>
                                            <p:strVal val="(6*min(max(#ppt_w*#ppt_h,.3),1)-7.4)/-.7*#ppt_w"/>
                                          </p:val>
                                        </p:tav>
                                        <p:tav tm="100000">
                                          <p:val>
                                            <p:strVal val="#ppt_w"/>
                                          </p:val>
                                        </p:tav>
                                      </p:tavLst>
                                    </p:anim>
                                    <p:anim calcmode="lin" valueType="num">
                                      <p:cBhvr>
                                        <p:cTn dur="150" fill="hold" id="182"/>
                                        <p:tgtEl>
                                          <p:spTgt spid="21"/>
                                        </p:tgtEl>
                                        <p:attrNameLst>
                                          <p:attrName>ppt_h</p:attrName>
                                        </p:attrNameLst>
                                      </p:cBhvr>
                                      <p:tavLst>
                                        <p:tav tm="0">
                                          <p:val>
                                            <p:strVal val="(6*min(max(#ppt_w*#ppt_h,.3),1)-7.4)/-.7*#ppt_h"/>
                                          </p:val>
                                        </p:tav>
                                        <p:tav tm="100000">
                                          <p:val>
                                            <p:strVal val="#ppt_h"/>
                                          </p:val>
                                        </p:tav>
                                      </p:tavLst>
                                    </p:anim>
                                    <p:anim calcmode="lin" valueType="num">
                                      <p:cBhvr>
                                        <p:cTn dur="150" fill="hold" id="183"/>
                                        <p:tgtEl>
                                          <p:spTgt spid="21"/>
                                        </p:tgtEl>
                                        <p:attrNameLst>
                                          <p:attrName>ppt_x</p:attrName>
                                        </p:attrNameLst>
                                      </p:cBhvr>
                                      <p:tavLst>
                                        <p:tav tm="0">
                                          <p:val>
                                            <p:fltVal val="0.5"/>
                                          </p:val>
                                        </p:tav>
                                        <p:tav tm="100000">
                                          <p:val>
                                            <p:strVal val="#ppt_x"/>
                                          </p:val>
                                        </p:tav>
                                      </p:tavLst>
                                    </p:anim>
                                    <p:anim calcmode="lin" valueType="num">
                                      <p:cBhvr>
                                        <p:cTn dur="150" fill="hold" id="184"/>
                                        <p:tgtEl>
                                          <p:spTgt spid="21"/>
                                        </p:tgtEl>
                                        <p:attrNameLst>
                                          <p:attrName>ppt_y</p:attrName>
                                        </p:attrNameLst>
                                      </p:cBhvr>
                                      <p:tavLst>
                                        <p:tav tm="0">
                                          <p:val>
                                            <p:strVal val="1+(6*min(max(#ppt_w*#ppt_h,.3),1)-7.4)/-.7*#ppt_h/2"/>
                                          </p:val>
                                        </p:tav>
                                        <p:tav tm="100000">
                                          <p:val>
                                            <p:strVal val="#ppt_y"/>
                                          </p:val>
                                        </p:tav>
                                      </p:tavLst>
                                    </p:anim>
                                  </p:childTnLst>
                                </p:cTn>
                              </p:par>
                            </p:childTnLst>
                          </p:cTn>
                        </p:par>
                        <p:par>
                          <p:cTn fill="hold" id="185" nodeType="afterGroup">
                            <p:stCondLst>
                              <p:cond delay="5200"/>
                            </p:stCondLst>
                            <p:childTnLst>
                              <p:par>
                                <p:cTn fill="hold" grpId="0" id="186" nodeType="afterEffect" presetClass="entr" presetID="23" presetSubtype="36">
                                  <p:stCondLst>
                                    <p:cond delay="0"/>
                                  </p:stCondLst>
                                  <p:childTnLst>
                                    <p:set>
                                      <p:cBhvr>
                                        <p:cTn dur="1" fill="hold" id="187">
                                          <p:stCondLst>
                                            <p:cond delay="0"/>
                                          </p:stCondLst>
                                        </p:cTn>
                                        <p:tgtEl>
                                          <p:spTgt spid="22"/>
                                        </p:tgtEl>
                                        <p:attrNameLst>
                                          <p:attrName>style.visibility</p:attrName>
                                        </p:attrNameLst>
                                      </p:cBhvr>
                                      <p:to>
                                        <p:strVal val="visible"/>
                                      </p:to>
                                    </p:set>
                                    <p:anim calcmode="lin" valueType="num">
                                      <p:cBhvr>
                                        <p:cTn dur="150" fill="hold" id="188"/>
                                        <p:tgtEl>
                                          <p:spTgt spid="22"/>
                                        </p:tgtEl>
                                        <p:attrNameLst>
                                          <p:attrName>ppt_w</p:attrName>
                                        </p:attrNameLst>
                                      </p:cBhvr>
                                      <p:tavLst>
                                        <p:tav tm="0">
                                          <p:val>
                                            <p:strVal val="(6*min(max(#ppt_w*#ppt_h,.3),1)-7.4)/-.7*#ppt_w"/>
                                          </p:val>
                                        </p:tav>
                                        <p:tav tm="100000">
                                          <p:val>
                                            <p:strVal val="#ppt_w"/>
                                          </p:val>
                                        </p:tav>
                                      </p:tavLst>
                                    </p:anim>
                                    <p:anim calcmode="lin" valueType="num">
                                      <p:cBhvr>
                                        <p:cTn dur="150" fill="hold" id="189"/>
                                        <p:tgtEl>
                                          <p:spTgt spid="22"/>
                                        </p:tgtEl>
                                        <p:attrNameLst>
                                          <p:attrName>ppt_h</p:attrName>
                                        </p:attrNameLst>
                                      </p:cBhvr>
                                      <p:tavLst>
                                        <p:tav tm="0">
                                          <p:val>
                                            <p:strVal val="(6*min(max(#ppt_w*#ppt_h,.3),1)-7.4)/-.7*#ppt_h"/>
                                          </p:val>
                                        </p:tav>
                                        <p:tav tm="100000">
                                          <p:val>
                                            <p:strVal val="#ppt_h"/>
                                          </p:val>
                                        </p:tav>
                                      </p:tavLst>
                                    </p:anim>
                                    <p:anim calcmode="lin" valueType="num">
                                      <p:cBhvr>
                                        <p:cTn dur="150" fill="hold" id="190"/>
                                        <p:tgtEl>
                                          <p:spTgt spid="22"/>
                                        </p:tgtEl>
                                        <p:attrNameLst>
                                          <p:attrName>ppt_x</p:attrName>
                                        </p:attrNameLst>
                                      </p:cBhvr>
                                      <p:tavLst>
                                        <p:tav tm="0">
                                          <p:val>
                                            <p:fltVal val="0.5"/>
                                          </p:val>
                                        </p:tav>
                                        <p:tav tm="100000">
                                          <p:val>
                                            <p:strVal val="#ppt_x"/>
                                          </p:val>
                                        </p:tav>
                                      </p:tavLst>
                                    </p:anim>
                                    <p:anim calcmode="lin" valueType="num">
                                      <p:cBhvr>
                                        <p:cTn dur="150" fill="hold" id="191"/>
                                        <p:tgtEl>
                                          <p:spTgt spid="22"/>
                                        </p:tgtEl>
                                        <p:attrNameLst>
                                          <p:attrName>ppt_y</p:attrName>
                                        </p:attrNameLst>
                                      </p:cBhvr>
                                      <p:tavLst>
                                        <p:tav tm="0">
                                          <p:val>
                                            <p:strVal val="1+(6*min(max(#ppt_w*#ppt_h,.3),1)-7.4)/-.7*#ppt_h/2"/>
                                          </p:val>
                                        </p:tav>
                                        <p:tav tm="100000">
                                          <p:val>
                                            <p:strVal val="#ppt_y"/>
                                          </p:val>
                                        </p:tav>
                                      </p:tavLst>
                                    </p:anim>
                                  </p:childTnLst>
                                </p:cTn>
                              </p:par>
                            </p:childTnLst>
                          </p:cTn>
                        </p:par>
                        <p:par>
                          <p:cTn fill="hold" id="192" nodeType="afterGroup">
                            <p:stCondLst>
                              <p:cond delay="5350"/>
                            </p:stCondLst>
                            <p:childTnLst>
                              <p:par>
                                <p:cTn fill="hold" grpId="0" id="193" nodeType="afterEffect" presetClass="entr" presetID="23" presetSubtype="36">
                                  <p:stCondLst>
                                    <p:cond delay="0"/>
                                  </p:stCondLst>
                                  <p:childTnLst>
                                    <p:set>
                                      <p:cBhvr>
                                        <p:cTn dur="1" fill="hold" id="194">
                                          <p:stCondLst>
                                            <p:cond delay="0"/>
                                          </p:stCondLst>
                                        </p:cTn>
                                        <p:tgtEl>
                                          <p:spTgt spid="23"/>
                                        </p:tgtEl>
                                        <p:attrNameLst>
                                          <p:attrName>style.visibility</p:attrName>
                                        </p:attrNameLst>
                                      </p:cBhvr>
                                      <p:to>
                                        <p:strVal val="visible"/>
                                      </p:to>
                                    </p:set>
                                    <p:anim calcmode="lin" valueType="num">
                                      <p:cBhvr>
                                        <p:cTn dur="150" fill="hold" id="195"/>
                                        <p:tgtEl>
                                          <p:spTgt spid="23"/>
                                        </p:tgtEl>
                                        <p:attrNameLst>
                                          <p:attrName>ppt_w</p:attrName>
                                        </p:attrNameLst>
                                      </p:cBhvr>
                                      <p:tavLst>
                                        <p:tav tm="0">
                                          <p:val>
                                            <p:strVal val="(6*min(max(#ppt_w*#ppt_h,.3),1)-7.4)/-.7*#ppt_w"/>
                                          </p:val>
                                        </p:tav>
                                        <p:tav tm="100000">
                                          <p:val>
                                            <p:strVal val="#ppt_w"/>
                                          </p:val>
                                        </p:tav>
                                      </p:tavLst>
                                    </p:anim>
                                    <p:anim calcmode="lin" valueType="num">
                                      <p:cBhvr>
                                        <p:cTn dur="150" fill="hold" id="196"/>
                                        <p:tgtEl>
                                          <p:spTgt spid="23"/>
                                        </p:tgtEl>
                                        <p:attrNameLst>
                                          <p:attrName>ppt_h</p:attrName>
                                        </p:attrNameLst>
                                      </p:cBhvr>
                                      <p:tavLst>
                                        <p:tav tm="0">
                                          <p:val>
                                            <p:strVal val="(6*min(max(#ppt_w*#ppt_h,.3),1)-7.4)/-.7*#ppt_h"/>
                                          </p:val>
                                        </p:tav>
                                        <p:tav tm="100000">
                                          <p:val>
                                            <p:strVal val="#ppt_h"/>
                                          </p:val>
                                        </p:tav>
                                      </p:tavLst>
                                    </p:anim>
                                    <p:anim calcmode="lin" valueType="num">
                                      <p:cBhvr>
                                        <p:cTn dur="150" fill="hold" id="197"/>
                                        <p:tgtEl>
                                          <p:spTgt spid="23"/>
                                        </p:tgtEl>
                                        <p:attrNameLst>
                                          <p:attrName>ppt_x</p:attrName>
                                        </p:attrNameLst>
                                      </p:cBhvr>
                                      <p:tavLst>
                                        <p:tav tm="0">
                                          <p:val>
                                            <p:fltVal val="0.5"/>
                                          </p:val>
                                        </p:tav>
                                        <p:tav tm="100000">
                                          <p:val>
                                            <p:strVal val="#ppt_x"/>
                                          </p:val>
                                        </p:tav>
                                      </p:tavLst>
                                    </p:anim>
                                    <p:anim calcmode="lin" valueType="num">
                                      <p:cBhvr>
                                        <p:cTn dur="150" fill="hold" id="198"/>
                                        <p:tgtEl>
                                          <p:spTgt spid="23"/>
                                        </p:tgtEl>
                                        <p:attrNameLst>
                                          <p:attrName>ppt_y</p:attrName>
                                        </p:attrNameLst>
                                      </p:cBhvr>
                                      <p:tavLst>
                                        <p:tav tm="0">
                                          <p:val>
                                            <p:strVal val="1+(6*min(max(#ppt_w*#ppt_h,.3),1)-7.4)/-.7*#ppt_h/2"/>
                                          </p:val>
                                        </p:tav>
                                        <p:tav tm="100000">
                                          <p:val>
                                            <p:strVal val="#ppt_y"/>
                                          </p:val>
                                        </p:tav>
                                      </p:tavLst>
                                    </p:anim>
                                  </p:childTnLst>
                                </p:cTn>
                              </p:par>
                            </p:childTnLst>
                          </p:cTn>
                        </p:par>
                        <p:par>
                          <p:cTn fill="hold" id="199" nodeType="afterGroup">
                            <p:stCondLst>
                              <p:cond delay="5500"/>
                            </p:stCondLst>
                            <p:childTnLst>
                              <p:par>
                                <p:cTn fill="hold" grpId="0" id="200" nodeType="afterEffect" presetClass="entr" presetID="23" presetSubtype="36">
                                  <p:stCondLst>
                                    <p:cond delay="0"/>
                                  </p:stCondLst>
                                  <p:childTnLst>
                                    <p:set>
                                      <p:cBhvr>
                                        <p:cTn dur="1" fill="hold" id="201">
                                          <p:stCondLst>
                                            <p:cond delay="0"/>
                                          </p:stCondLst>
                                        </p:cTn>
                                        <p:tgtEl>
                                          <p:spTgt spid="24"/>
                                        </p:tgtEl>
                                        <p:attrNameLst>
                                          <p:attrName>style.visibility</p:attrName>
                                        </p:attrNameLst>
                                      </p:cBhvr>
                                      <p:to>
                                        <p:strVal val="visible"/>
                                      </p:to>
                                    </p:set>
                                    <p:anim calcmode="lin" valueType="num">
                                      <p:cBhvr>
                                        <p:cTn dur="150" fill="hold" id="202"/>
                                        <p:tgtEl>
                                          <p:spTgt spid="24"/>
                                        </p:tgtEl>
                                        <p:attrNameLst>
                                          <p:attrName>ppt_w</p:attrName>
                                        </p:attrNameLst>
                                      </p:cBhvr>
                                      <p:tavLst>
                                        <p:tav tm="0">
                                          <p:val>
                                            <p:strVal val="(6*min(max(#ppt_w*#ppt_h,.3),1)-7.4)/-.7*#ppt_w"/>
                                          </p:val>
                                        </p:tav>
                                        <p:tav tm="100000">
                                          <p:val>
                                            <p:strVal val="#ppt_w"/>
                                          </p:val>
                                        </p:tav>
                                      </p:tavLst>
                                    </p:anim>
                                    <p:anim calcmode="lin" valueType="num">
                                      <p:cBhvr>
                                        <p:cTn dur="150" fill="hold" id="203"/>
                                        <p:tgtEl>
                                          <p:spTgt spid="24"/>
                                        </p:tgtEl>
                                        <p:attrNameLst>
                                          <p:attrName>ppt_h</p:attrName>
                                        </p:attrNameLst>
                                      </p:cBhvr>
                                      <p:tavLst>
                                        <p:tav tm="0">
                                          <p:val>
                                            <p:strVal val="(6*min(max(#ppt_w*#ppt_h,.3),1)-7.4)/-.7*#ppt_h"/>
                                          </p:val>
                                        </p:tav>
                                        <p:tav tm="100000">
                                          <p:val>
                                            <p:strVal val="#ppt_h"/>
                                          </p:val>
                                        </p:tav>
                                      </p:tavLst>
                                    </p:anim>
                                    <p:anim calcmode="lin" valueType="num">
                                      <p:cBhvr>
                                        <p:cTn dur="150" fill="hold" id="204"/>
                                        <p:tgtEl>
                                          <p:spTgt spid="24"/>
                                        </p:tgtEl>
                                        <p:attrNameLst>
                                          <p:attrName>ppt_x</p:attrName>
                                        </p:attrNameLst>
                                      </p:cBhvr>
                                      <p:tavLst>
                                        <p:tav tm="0">
                                          <p:val>
                                            <p:fltVal val="0.5"/>
                                          </p:val>
                                        </p:tav>
                                        <p:tav tm="100000">
                                          <p:val>
                                            <p:strVal val="#ppt_x"/>
                                          </p:val>
                                        </p:tav>
                                      </p:tavLst>
                                    </p:anim>
                                    <p:anim calcmode="lin" valueType="num">
                                      <p:cBhvr>
                                        <p:cTn dur="150" fill="hold" id="205"/>
                                        <p:tgtEl>
                                          <p:spTgt spid="24"/>
                                        </p:tgtEl>
                                        <p:attrNameLst>
                                          <p:attrName>ppt_y</p:attrName>
                                        </p:attrNameLst>
                                      </p:cBhvr>
                                      <p:tavLst>
                                        <p:tav tm="0">
                                          <p:val>
                                            <p:strVal val="1+(6*min(max(#ppt_w*#ppt_h,.3),1)-7.4)/-.7*#ppt_h/2"/>
                                          </p:val>
                                        </p:tav>
                                        <p:tav tm="100000">
                                          <p:val>
                                            <p:strVal val="#ppt_y"/>
                                          </p:val>
                                        </p:tav>
                                      </p:tavLst>
                                    </p:anim>
                                  </p:childTnLst>
                                </p:cTn>
                              </p:par>
                            </p:childTnLst>
                          </p:cTn>
                        </p:par>
                        <p:par>
                          <p:cTn fill="hold" id="206" nodeType="afterGroup">
                            <p:stCondLst>
                              <p:cond delay="5650"/>
                            </p:stCondLst>
                            <p:childTnLst>
                              <p:par>
                                <p:cTn fill="hold" grpId="0" id="207" nodeType="afterEffect" presetClass="entr" presetID="23" presetSubtype="36">
                                  <p:stCondLst>
                                    <p:cond delay="0"/>
                                  </p:stCondLst>
                                  <p:childTnLst>
                                    <p:set>
                                      <p:cBhvr>
                                        <p:cTn dur="1" fill="hold" id="208">
                                          <p:stCondLst>
                                            <p:cond delay="0"/>
                                          </p:stCondLst>
                                        </p:cTn>
                                        <p:tgtEl>
                                          <p:spTgt spid="25"/>
                                        </p:tgtEl>
                                        <p:attrNameLst>
                                          <p:attrName>style.visibility</p:attrName>
                                        </p:attrNameLst>
                                      </p:cBhvr>
                                      <p:to>
                                        <p:strVal val="visible"/>
                                      </p:to>
                                    </p:set>
                                    <p:anim calcmode="lin" valueType="num">
                                      <p:cBhvr>
                                        <p:cTn dur="150" fill="hold" id="209"/>
                                        <p:tgtEl>
                                          <p:spTgt spid="25"/>
                                        </p:tgtEl>
                                        <p:attrNameLst>
                                          <p:attrName>ppt_w</p:attrName>
                                        </p:attrNameLst>
                                      </p:cBhvr>
                                      <p:tavLst>
                                        <p:tav tm="0">
                                          <p:val>
                                            <p:strVal val="(6*min(max(#ppt_w*#ppt_h,.3),1)-7.4)/-.7*#ppt_w"/>
                                          </p:val>
                                        </p:tav>
                                        <p:tav tm="100000">
                                          <p:val>
                                            <p:strVal val="#ppt_w"/>
                                          </p:val>
                                        </p:tav>
                                      </p:tavLst>
                                    </p:anim>
                                    <p:anim calcmode="lin" valueType="num">
                                      <p:cBhvr>
                                        <p:cTn dur="150" fill="hold" id="210"/>
                                        <p:tgtEl>
                                          <p:spTgt spid="25"/>
                                        </p:tgtEl>
                                        <p:attrNameLst>
                                          <p:attrName>ppt_h</p:attrName>
                                        </p:attrNameLst>
                                      </p:cBhvr>
                                      <p:tavLst>
                                        <p:tav tm="0">
                                          <p:val>
                                            <p:strVal val="(6*min(max(#ppt_w*#ppt_h,.3),1)-7.4)/-.7*#ppt_h"/>
                                          </p:val>
                                        </p:tav>
                                        <p:tav tm="100000">
                                          <p:val>
                                            <p:strVal val="#ppt_h"/>
                                          </p:val>
                                        </p:tav>
                                      </p:tavLst>
                                    </p:anim>
                                    <p:anim calcmode="lin" valueType="num">
                                      <p:cBhvr>
                                        <p:cTn dur="150" fill="hold" id="211"/>
                                        <p:tgtEl>
                                          <p:spTgt spid="25"/>
                                        </p:tgtEl>
                                        <p:attrNameLst>
                                          <p:attrName>ppt_x</p:attrName>
                                        </p:attrNameLst>
                                      </p:cBhvr>
                                      <p:tavLst>
                                        <p:tav tm="0">
                                          <p:val>
                                            <p:fltVal val="0.5"/>
                                          </p:val>
                                        </p:tav>
                                        <p:tav tm="100000">
                                          <p:val>
                                            <p:strVal val="#ppt_x"/>
                                          </p:val>
                                        </p:tav>
                                      </p:tavLst>
                                    </p:anim>
                                    <p:anim calcmode="lin" valueType="num">
                                      <p:cBhvr>
                                        <p:cTn dur="150" fill="hold" id="212"/>
                                        <p:tgtEl>
                                          <p:spTgt spid="25"/>
                                        </p:tgtEl>
                                        <p:attrNameLst>
                                          <p:attrName>ppt_y</p:attrName>
                                        </p:attrNameLst>
                                      </p:cBhvr>
                                      <p:tavLst>
                                        <p:tav tm="0">
                                          <p:val>
                                            <p:strVal val="1+(6*min(max(#ppt_w*#ppt_h,.3),1)-7.4)/-.7*#ppt_h/2"/>
                                          </p:val>
                                        </p:tav>
                                        <p:tav tm="100000">
                                          <p:val>
                                            <p:strVal val="#ppt_y"/>
                                          </p:val>
                                        </p:tav>
                                      </p:tavLst>
                                    </p:anim>
                                  </p:childTnLst>
                                </p:cTn>
                              </p:par>
                            </p:childTnLst>
                          </p:cTn>
                        </p:par>
                        <p:par>
                          <p:cTn fill="hold" id="213" nodeType="afterGroup">
                            <p:stCondLst>
                              <p:cond delay="5800"/>
                            </p:stCondLst>
                            <p:childTnLst>
                              <p:par>
                                <p:cTn fill="hold" grpId="0" id="214" nodeType="afterEffect" presetClass="entr" presetID="23" presetSubtype="36">
                                  <p:stCondLst>
                                    <p:cond delay="0"/>
                                  </p:stCondLst>
                                  <p:childTnLst>
                                    <p:set>
                                      <p:cBhvr>
                                        <p:cTn dur="1" fill="hold" id="215">
                                          <p:stCondLst>
                                            <p:cond delay="0"/>
                                          </p:stCondLst>
                                        </p:cTn>
                                        <p:tgtEl>
                                          <p:spTgt spid="26"/>
                                        </p:tgtEl>
                                        <p:attrNameLst>
                                          <p:attrName>style.visibility</p:attrName>
                                        </p:attrNameLst>
                                      </p:cBhvr>
                                      <p:to>
                                        <p:strVal val="visible"/>
                                      </p:to>
                                    </p:set>
                                    <p:anim calcmode="lin" valueType="num">
                                      <p:cBhvr>
                                        <p:cTn dur="150" fill="hold" id="216"/>
                                        <p:tgtEl>
                                          <p:spTgt spid="26"/>
                                        </p:tgtEl>
                                        <p:attrNameLst>
                                          <p:attrName>ppt_w</p:attrName>
                                        </p:attrNameLst>
                                      </p:cBhvr>
                                      <p:tavLst>
                                        <p:tav tm="0">
                                          <p:val>
                                            <p:strVal val="(6*min(max(#ppt_w*#ppt_h,.3),1)-7.4)/-.7*#ppt_w"/>
                                          </p:val>
                                        </p:tav>
                                        <p:tav tm="100000">
                                          <p:val>
                                            <p:strVal val="#ppt_w"/>
                                          </p:val>
                                        </p:tav>
                                      </p:tavLst>
                                    </p:anim>
                                    <p:anim calcmode="lin" valueType="num">
                                      <p:cBhvr>
                                        <p:cTn dur="150" fill="hold" id="217"/>
                                        <p:tgtEl>
                                          <p:spTgt spid="26"/>
                                        </p:tgtEl>
                                        <p:attrNameLst>
                                          <p:attrName>ppt_h</p:attrName>
                                        </p:attrNameLst>
                                      </p:cBhvr>
                                      <p:tavLst>
                                        <p:tav tm="0">
                                          <p:val>
                                            <p:strVal val="(6*min(max(#ppt_w*#ppt_h,.3),1)-7.4)/-.7*#ppt_h"/>
                                          </p:val>
                                        </p:tav>
                                        <p:tav tm="100000">
                                          <p:val>
                                            <p:strVal val="#ppt_h"/>
                                          </p:val>
                                        </p:tav>
                                      </p:tavLst>
                                    </p:anim>
                                    <p:anim calcmode="lin" valueType="num">
                                      <p:cBhvr>
                                        <p:cTn dur="150" fill="hold" id="218"/>
                                        <p:tgtEl>
                                          <p:spTgt spid="26"/>
                                        </p:tgtEl>
                                        <p:attrNameLst>
                                          <p:attrName>ppt_x</p:attrName>
                                        </p:attrNameLst>
                                      </p:cBhvr>
                                      <p:tavLst>
                                        <p:tav tm="0">
                                          <p:val>
                                            <p:fltVal val="0.5"/>
                                          </p:val>
                                        </p:tav>
                                        <p:tav tm="100000">
                                          <p:val>
                                            <p:strVal val="#ppt_x"/>
                                          </p:val>
                                        </p:tav>
                                      </p:tavLst>
                                    </p:anim>
                                    <p:anim calcmode="lin" valueType="num">
                                      <p:cBhvr>
                                        <p:cTn dur="150" fill="hold" id="219"/>
                                        <p:tgtEl>
                                          <p:spTgt spid="26"/>
                                        </p:tgtEl>
                                        <p:attrNameLst>
                                          <p:attrName>ppt_y</p:attrName>
                                        </p:attrNameLst>
                                      </p:cBhvr>
                                      <p:tavLst>
                                        <p:tav tm="0">
                                          <p:val>
                                            <p:strVal val="1+(6*min(max(#ppt_w*#ppt_h,.3),1)-7.4)/-.7*#ppt_h/2"/>
                                          </p:val>
                                        </p:tav>
                                        <p:tav tm="100000">
                                          <p:val>
                                            <p:strVal val="#ppt_y"/>
                                          </p:val>
                                        </p:tav>
                                      </p:tavLst>
                                    </p:anim>
                                  </p:childTnLst>
                                </p:cTn>
                              </p:par>
                            </p:childTnLst>
                          </p:cTn>
                        </p:par>
                        <p:par>
                          <p:cTn fill="hold" id="220" nodeType="afterGroup">
                            <p:stCondLst>
                              <p:cond delay="5950"/>
                            </p:stCondLst>
                            <p:childTnLst>
                              <p:par>
                                <p:cTn fill="hold" grpId="0" id="221" nodeType="afterEffect" presetClass="entr" presetID="23" presetSubtype="36">
                                  <p:stCondLst>
                                    <p:cond delay="0"/>
                                  </p:stCondLst>
                                  <p:childTnLst>
                                    <p:set>
                                      <p:cBhvr>
                                        <p:cTn dur="1" fill="hold" id="222">
                                          <p:stCondLst>
                                            <p:cond delay="0"/>
                                          </p:stCondLst>
                                        </p:cTn>
                                        <p:tgtEl>
                                          <p:spTgt spid="27"/>
                                        </p:tgtEl>
                                        <p:attrNameLst>
                                          <p:attrName>style.visibility</p:attrName>
                                        </p:attrNameLst>
                                      </p:cBhvr>
                                      <p:to>
                                        <p:strVal val="visible"/>
                                      </p:to>
                                    </p:set>
                                    <p:anim calcmode="lin" valueType="num">
                                      <p:cBhvr>
                                        <p:cTn dur="150" fill="hold" id="223"/>
                                        <p:tgtEl>
                                          <p:spTgt spid="27"/>
                                        </p:tgtEl>
                                        <p:attrNameLst>
                                          <p:attrName>ppt_w</p:attrName>
                                        </p:attrNameLst>
                                      </p:cBhvr>
                                      <p:tavLst>
                                        <p:tav tm="0">
                                          <p:val>
                                            <p:strVal val="(6*min(max(#ppt_w*#ppt_h,.3),1)-7.4)/-.7*#ppt_w"/>
                                          </p:val>
                                        </p:tav>
                                        <p:tav tm="100000">
                                          <p:val>
                                            <p:strVal val="#ppt_w"/>
                                          </p:val>
                                        </p:tav>
                                      </p:tavLst>
                                    </p:anim>
                                    <p:anim calcmode="lin" valueType="num">
                                      <p:cBhvr>
                                        <p:cTn dur="150" fill="hold" id="224"/>
                                        <p:tgtEl>
                                          <p:spTgt spid="27"/>
                                        </p:tgtEl>
                                        <p:attrNameLst>
                                          <p:attrName>ppt_h</p:attrName>
                                        </p:attrNameLst>
                                      </p:cBhvr>
                                      <p:tavLst>
                                        <p:tav tm="0">
                                          <p:val>
                                            <p:strVal val="(6*min(max(#ppt_w*#ppt_h,.3),1)-7.4)/-.7*#ppt_h"/>
                                          </p:val>
                                        </p:tav>
                                        <p:tav tm="100000">
                                          <p:val>
                                            <p:strVal val="#ppt_h"/>
                                          </p:val>
                                        </p:tav>
                                      </p:tavLst>
                                    </p:anim>
                                    <p:anim calcmode="lin" valueType="num">
                                      <p:cBhvr>
                                        <p:cTn dur="150" fill="hold" id="225"/>
                                        <p:tgtEl>
                                          <p:spTgt spid="27"/>
                                        </p:tgtEl>
                                        <p:attrNameLst>
                                          <p:attrName>ppt_x</p:attrName>
                                        </p:attrNameLst>
                                      </p:cBhvr>
                                      <p:tavLst>
                                        <p:tav tm="0">
                                          <p:val>
                                            <p:fltVal val="0.5"/>
                                          </p:val>
                                        </p:tav>
                                        <p:tav tm="100000">
                                          <p:val>
                                            <p:strVal val="#ppt_x"/>
                                          </p:val>
                                        </p:tav>
                                      </p:tavLst>
                                    </p:anim>
                                    <p:anim calcmode="lin" valueType="num">
                                      <p:cBhvr>
                                        <p:cTn dur="150" fill="hold" id="226"/>
                                        <p:tgtEl>
                                          <p:spTgt spid="27"/>
                                        </p:tgtEl>
                                        <p:attrNameLst>
                                          <p:attrName>ppt_y</p:attrName>
                                        </p:attrNameLst>
                                      </p:cBhvr>
                                      <p:tavLst>
                                        <p:tav tm="0">
                                          <p:val>
                                            <p:strVal val="1+(6*min(max(#ppt_w*#ppt_h,.3),1)-7.4)/-.7*#ppt_h/2"/>
                                          </p:val>
                                        </p:tav>
                                        <p:tav tm="100000">
                                          <p:val>
                                            <p:strVal val="#ppt_y"/>
                                          </p:val>
                                        </p:tav>
                                      </p:tavLst>
                                    </p:anim>
                                  </p:childTnLst>
                                </p:cTn>
                              </p:par>
                            </p:childTnLst>
                          </p:cTn>
                        </p:par>
                        <p:par>
                          <p:cTn fill="hold" id="227" nodeType="afterGroup">
                            <p:stCondLst>
                              <p:cond delay="6100"/>
                            </p:stCondLst>
                            <p:childTnLst>
                              <p:par>
                                <p:cTn fill="hold" grpId="0" id="228" nodeType="afterEffect" presetClass="entr" presetID="23" presetSubtype="36">
                                  <p:stCondLst>
                                    <p:cond delay="0"/>
                                  </p:stCondLst>
                                  <p:childTnLst>
                                    <p:set>
                                      <p:cBhvr>
                                        <p:cTn dur="1" fill="hold" id="229">
                                          <p:stCondLst>
                                            <p:cond delay="0"/>
                                          </p:stCondLst>
                                        </p:cTn>
                                        <p:tgtEl>
                                          <p:spTgt spid="28"/>
                                        </p:tgtEl>
                                        <p:attrNameLst>
                                          <p:attrName>style.visibility</p:attrName>
                                        </p:attrNameLst>
                                      </p:cBhvr>
                                      <p:to>
                                        <p:strVal val="visible"/>
                                      </p:to>
                                    </p:set>
                                    <p:anim calcmode="lin" valueType="num">
                                      <p:cBhvr>
                                        <p:cTn dur="150" fill="hold" id="230"/>
                                        <p:tgtEl>
                                          <p:spTgt spid="28"/>
                                        </p:tgtEl>
                                        <p:attrNameLst>
                                          <p:attrName>ppt_w</p:attrName>
                                        </p:attrNameLst>
                                      </p:cBhvr>
                                      <p:tavLst>
                                        <p:tav tm="0">
                                          <p:val>
                                            <p:strVal val="(6*min(max(#ppt_w*#ppt_h,.3),1)-7.4)/-.7*#ppt_w"/>
                                          </p:val>
                                        </p:tav>
                                        <p:tav tm="100000">
                                          <p:val>
                                            <p:strVal val="#ppt_w"/>
                                          </p:val>
                                        </p:tav>
                                      </p:tavLst>
                                    </p:anim>
                                    <p:anim calcmode="lin" valueType="num">
                                      <p:cBhvr>
                                        <p:cTn dur="150" fill="hold" id="231"/>
                                        <p:tgtEl>
                                          <p:spTgt spid="28"/>
                                        </p:tgtEl>
                                        <p:attrNameLst>
                                          <p:attrName>ppt_h</p:attrName>
                                        </p:attrNameLst>
                                      </p:cBhvr>
                                      <p:tavLst>
                                        <p:tav tm="0">
                                          <p:val>
                                            <p:strVal val="(6*min(max(#ppt_w*#ppt_h,.3),1)-7.4)/-.7*#ppt_h"/>
                                          </p:val>
                                        </p:tav>
                                        <p:tav tm="100000">
                                          <p:val>
                                            <p:strVal val="#ppt_h"/>
                                          </p:val>
                                        </p:tav>
                                      </p:tavLst>
                                    </p:anim>
                                    <p:anim calcmode="lin" valueType="num">
                                      <p:cBhvr>
                                        <p:cTn dur="150" fill="hold" id="232"/>
                                        <p:tgtEl>
                                          <p:spTgt spid="28"/>
                                        </p:tgtEl>
                                        <p:attrNameLst>
                                          <p:attrName>ppt_x</p:attrName>
                                        </p:attrNameLst>
                                      </p:cBhvr>
                                      <p:tavLst>
                                        <p:tav tm="0">
                                          <p:val>
                                            <p:fltVal val="0.5"/>
                                          </p:val>
                                        </p:tav>
                                        <p:tav tm="100000">
                                          <p:val>
                                            <p:strVal val="#ppt_x"/>
                                          </p:val>
                                        </p:tav>
                                      </p:tavLst>
                                    </p:anim>
                                    <p:anim calcmode="lin" valueType="num">
                                      <p:cBhvr>
                                        <p:cTn dur="150" fill="hold" id="233"/>
                                        <p:tgtEl>
                                          <p:spTgt spid="28"/>
                                        </p:tgtEl>
                                        <p:attrNameLst>
                                          <p:attrName>ppt_y</p:attrName>
                                        </p:attrNameLst>
                                      </p:cBhvr>
                                      <p:tavLst>
                                        <p:tav tm="0">
                                          <p:val>
                                            <p:strVal val="1+(6*min(max(#ppt_w*#ppt_h,.3),1)-7.4)/-.7*#ppt_h/2"/>
                                          </p:val>
                                        </p:tav>
                                        <p:tav tm="100000">
                                          <p:val>
                                            <p:strVal val="#ppt_y"/>
                                          </p:val>
                                        </p:tav>
                                      </p:tavLst>
                                    </p:anim>
                                  </p:childTnLst>
                                </p:cTn>
                              </p:par>
                            </p:childTnLst>
                          </p:cTn>
                        </p:par>
                        <p:par>
                          <p:cTn fill="hold" id="234" nodeType="afterGroup">
                            <p:stCondLst>
                              <p:cond delay="6250"/>
                            </p:stCondLst>
                            <p:childTnLst>
                              <p:par>
                                <p:cTn fill="hold" grpId="0" id="235" nodeType="afterEffect" presetClass="entr" presetID="23" presetSubtype="36">
                                  <p:stCondLst>
                                    <p:cond delay="0"/>
                                  </p:stCondLst>
                                  <p:childTnLst>
                                    <p:set>
                                      <p:cBhvr>
                                        <p:cTn dur="1" fill="hold" id="236">
                                          <p:stCondLst>
                                            <p:cond delay="0"/>
                                          </p:stCondLst>
                                        </p:cTn>
                                        <p:tgtEl>
                                          <p:spTgt spid="29"/>
                                        </p:tgtEl>
                                        <p:attrNameLst>
                                          <p:attrName>style.visibility</p:attrName>
                                        </p:attrNameLst>
                                      </p:cBhvr>
                                      <p:to>
                                        <p:strVal val="visible"/>
                                      </p:to>
                                    </p:set>
                                    <p:anim calcmode="lin" valueType="num">
                                      <p:cBhvr>
                                        <p:cTn dur="150" fill="hold" id="237"/>
                                        <p:tgtEl>
                                          <p:spTgt spid="29"/>
                                        </p:tgtEl>
                                        <p:attrNameLst>
                                          <p:attrName>ppt_w</p:attrName>
                                        </p:attrNameLst>
                                      </p:cBhvr>
                                      <p:tavLst>
                                        <p:tav tm="0">
                                          <p:val>
                                            <p:strVal val="(6*min(max(#ppt_w*#ppt_h,.3),1)-7.4)/-.7*#ppt_w"/>
                                          </p:val>
                                        </p:tav>
                                        <p:tav tm="100000">
                                          <p:val>
                                            <p:strVal val="#ppt_w"/>
                                          </p:val>
                                        </p:tav>
                                      </p:tavLst>
                                    </p:anim>
                                    <p:anim calcmode="lin" valueType="num">
                                      <p:cBhvr>
                                        <p:cTn dur="150" fill="hold" id="238"/>
                                        <p:tgtEl>
                                          <p:spTgt spid="29"/>
                                        </p:tgtEl>
                                        <p:attrNameLst>
                                          <p:attrName>ppt_h</p:attrName>
                                        </p:attrNameLst>
                                      </p:cBhvr>
                                      <p:tavLst>
                                        <p:tav tm="0">
                                          <p:val>
                                            <p:strVal val="(6*min(max(#ppt_w*#ppt_h,.3),1)-7.4)/-.7*#ppt_h"/>
                                          </p:val>
                                        </p:tav>
                                        <p:tav tm="100000">
                                          <p:val>
                                            <p:strVal val="#ppt_h"/>
                                          </p:val>
                                        </p:tav>
                                      </p:tavLst>
                                    </p:anim>
                                    <p:anim calcmode="lin" valueType="num">
                                      <p:cBhvr>
                                        <p:cTn dur="150" fill="hold" id="239"/>
                                        <p:tgtEl>
                                          <p:spTgt spid="29"/>
                                        </p:tgtEl>
                                        <p:attrNameLst>
                                          <p:attrName>ppt_x</p:attrName>
                                        </p:attrNameLst>
                                      </p:cBhvr>
                                      <p:tavLst>
                                        <p:tav tm="0">
                                          <p:val>
                                            <p:fltVal val="0.5"/>
                                          </p:val>
                                        </p:tav>
                                        <p:tav tm="100000">
                                          <p:val>
                                            <p:strVal val="#ppt_x"/>
                                          </p:val>
                                        </p:tav>
                                      </p:tavLst>
                                    </p:anim>
                                    <p:anim calcmode="lin" valueType="num">
                                      <p:cBhvr>
                                        <p:cTn dur="150" fill="hold" id="240"/>
                                        <p:tgtEl>
                                          <p:spTgt spid="29"/>
                                        </p:tgtEl>
                                        <p:attrNameLst>
                                          <p:attrName>ppt_y</p:attrName>
                                        </p:attrNameLst>
                                      </p:cBhvr>
                                      <p:tavLst>
                                        <p:tav tm="0">
                                          <p:val>
                                            <p:strVal val="1+(6*min(max(#ppt_w*#ppt_h,.3),1)-7.4)/-.7*#ppt_h/2"/>
                                          </p:val>
                                        </p:tav>
                                        <p:tav tm="100000">
                                          <p:val>
                                            <p:strVal val="#ppt_y"/>
                                          </p:val>
                                        </p:tav>
                                      </p:tavLst>
                                    </p:anim>
                                  </p:childTnLst>
                                </p:cTn>
                              </p:par>
                            </p:childTnLst>
                          </p:cTn>
                        </p:par>
                        <p:par>
                          <p:cTn fill="hold" id="241" nodeType="afterGroup">
                            <p:stCondLst>
                              <p:cond delay="6400"/>
                            </p:stCondLst>
                            <p:childTnLst>
                              <p:par>
                                <p:cTn fill="hold" grpId="0" id="242" nodeType="afterEffect" presetClass="entr" presetID="23" presetSubtype="36">
                                  <p:stCondLst>
                                    <p:cond delay="0"/>
                                  </p:stCondLst>
                                  <p:childTnLst>
                                    <p:set>
                                      <p:cBhvr>
                                        <p:cTn dur="1" fill="hold" id="243">
                                          <p:stCondLst>
                                            <p:cond delay="0"/>
                                          </p:stCondLst>
                                        </p:cTn>
                                        <p:tgtEl>
                                          <p:spTgt spid="30"/>
                                        </p:tgtEl>
                                        <p:attrNameLst>
                                          <p:attrName>style.visibility</p:attrName>
                                        </p:attrNameLst>
                                      </p:cBhvr>
                                      <p:to>
                                        <p:strVal val="visible"/>
                                      </p:to>
                                    </p:set>
                                    <p:anim calcmode="lin" valueType="num">
                                      <p:cBhvr>
                                        <p:cTn dur="150" fill="hold" id="244"/>
                                        <p:tgtEl>
                                          <p:spTgt spid="30"/>
                                        </p:tgtEl>
                                        <p:attrNameLst>
                                          <p:attrName>ppt_w</p:attrName>
                                        </p:attrNameLst>
                                      </p:cBhvr>
                                      <p:tavLst>
                                        <p:tav tm="0">
                                          <p:val>
                                            <p:strVal val="(6*min(max(#ppt_w*#ppt_h,.3),1)-7.4)/-.7*#ppt_w"/>
                                          </p:val>
                                        </p:tav>
                                        <p:tav tm="100000">
                                          <p:val>
                                            <p:strVal val="#ppt_w"/>
                                          </p:val>
                                        </p:tav>
                                      </p:tavLst>
                                    </p:anim>
                                    <p:anim calcmode="lin" valueType="num">
                                      <p:cBhvr>
                                        <p:cTn dur="150" fill="hold" id="245"/>
                                        <p:tgtEl>
                                          <p:spTgt spid="30"/>
                                        </p:tgtEl>
                                        <p:attrNameLst>
                                          <p:attrName>ppt_h</p:attrName>
                                        </p:attrNameLst>
                                      </p:cBhvr>
                                      <p:tavLst>
                                        <p:tav tm="0">
                                          <p:val>
                                            <p:strVal val="(6*min(max(#ppt_w*#ppt_h,.3),1)-7.4)/-.7*#ppt_h"/>
                                          </p:val>
                                        </p:tav>
                                        <p:tav tm="100000">
                                          <p:val>
                                            <p:strVal val="#ppt_h"/>
                                          </p:val>
                                        </p:tav>
                                      </p:tavLst>
                                    </p:anim>
                                    <p:anim calcmode="lin" valueType="num">
                                      <p:cBhvr>
                                        <p:cTn dur="150" fill="hold" id="246"/>
                                        <p:tgtEl>
                                          <p:spTgt spid="30"/>
                                        </p:tgtEl>
                                        <p:attrNameLst>
                                          <p:attrName>ppt_x</p:attrName>
                                        </p:attrNameLst>
                                      </p:cBhvr>
                                      <p:tavLst>
                                        <p:tav tm="0">
                                          <p:val>
                                            <p:fltVal val="0.5"/>
                                          </p:val>
                                        </p:tav>
                                        <p:tav tm="100000">
                                          <p:val>
                                            <p:strVal val="#ppt_x"/>
                                          </p:val>
                                        </p:tav>
                                      </p:tavLst>
                                    </p:anim>
                                    <p:anim calcmode="lin" valueType="num">
                                      <p:cBhvr>
                                        <p:cTn dur="150" fill="hold" id="247"/>
                                        <p:tgtEl>
                                          <p:spTgt spid="30"/>
                                        </p:tgtEl>
                                        <p:attrNameLst>
                                          <p:attrName>ppt_y</p:attrName>
                                        </p:attrNameLst>
                                      </p:cBhvr>
                                      <p:tavLst>
                                        <p:tav tm="0">
                                          <p:val>
                                            <p:strVal val="1+(6*min(max(#ppt_w*#ppt_h,.3),1)-7.4)/-.7*#ppt_h/2"/>
                                          </p:val>
                                        </p:tav>
                                        <p:tav tm="100000">
                                          <p:val>
                                            <p:strVal val="#ppt_y"/>
                                          </p:val>
                                        </p:tav>
                                      </p:tavLst>
                                    </p:anim>
                                  </p:childTnLst>
                                </p:cTn>
                              </p:par>
                            </p:childTnLst>
                          </p:cTn>
                        </p:par>
                        <p:par>
                          <p:cTn fill="hold" id="248" nodeType="afterGroup">
                            <p:stCondLst>
                              <p:cond delay="6550"/>
                            </p:stCondLst>
                            <p:childTnLst>
                              <p:par>
                                <p:cTn fill="hold" grpId="0" id="249" nodeType="afterEffect" presetClass="entr" presetID="23" presetSubtype="36">
                                  <p:stCondLst>
                                    <p:cond delay="0"/>
                                  </p:stCondLst>
                                  <p:childTnLst>
                                    <p:set>
                                      <p:cBhvr>
                                        <p:cTn dur="1" fill="hold" id="250">
                                          <p:stCondLst>
                                            <p:cond delay="0"/>
                                          </p:stCondLst>
                                        </p:cTn>
                                        <p:tgtEl>
                                          <p:spTgt spid="31"/>
                                        </p:tgtEl>
                                        <p:attrNameLst>
                                          <p:attrName>style.visibility</p:attrName>
                                        </p:attrNameLst>
                                      </p:cBhvr>
                                      <p:to>
                                        <p:strVal val="visible"/>
                                      </p:to>
                                    </p:set>
                                    <p:anim calcmode="lin" valueType="num">
                                      <p:cBhvr>
                                        <p:cTn dur="150" fill="hold" id="251"/>
                                        <p:tgtEl>
                                          <p:spTgt spid="31"/>
                                        </p:tgtEl>
                                        <p:attrNameLst>
                                          <p:attrName>ppt_w</p:attrName>
                                        </p:attrNameLst>
                                      </p:cBhvr>
                                      <p:tavLst>
                                        <p:tav tm="0">
                                          <p:val>
                                            <p:strVal val="(6*min(max(#ppt_w*#ppt_h,.3),1)-7.4)/-.7*#ppt_w"/>
                                          </p:val>
                                        </p:tav>
                                        <p:tav tm="100000">
                                          <p:val>
                                            <p:strVal val="#ppt_w"/>
                                          </p:val>
                                        </p:tav>
                                      </p:tavLst>
                                    </p:anim>
                                    <p:anim calcmode="lin" valueType="num">
                                      <p:cBhvr>
                                        <p:cTn dur="150" fill="hold" id="252"/>
                                        <p:tgtEl>
                                          <p:spTgt spid="31"/>
                                        </p:tgtEl>
                                        <p:attrNameLst>
                                          <p:attrName>ppt_h</p:attrName>
                                        </p:attrNameLst>
                                      </p:cBhvr>
                                      <p:tavLst>
                                        <p:tav tm="0">
                                          <p:val>
                                            <p:strVal val="(6*min(max(#ppt_w*#ppt_h,.3),1)-7.4)/-.7*#ppt_h"/>
                                          </p:val>
                                        </p:tav>
                                        <p:tav tm="100000">
                                          <p:val>
                                            <p:strVal val="#ppt_h"/>
                                          </p:val>
                                        </p:tav>
                                      </p:tavLst>
                                    </p:anim>
                                    <p:anim calcmode="lin" valueType="num">
                                      <p:cBhvr>
                                        <p:cTn dur="150" fill="hold" id="253"/>
                                        <p:tgtEl>
                                          <p:spTgt spid="31"/>
                                        </p:tgtEl>
                                        <p:attrNameLst>
                                          <p:attrName>ppt_x</p:attrName>
                                        </p:attrNameLst>
                                      </p:cBhvr>
                                      <p:tavLst>
                                        <p:tav tm="0">
                                          <p:val>
                                            <p:fltVal val="0.5"/>
                                          </p:val>
                                        </p:tav>
                                        <p:tav tm="100000">
                                          <p:val>
                                            <p:strVal val="#ppt_x"/>
                                          </p:val>
                                        </p:tav>
                                      </p:tavLst>
                                    </p:anim>
                                    <p:anim calcmode="lin" valueType="num">
                                      <p:cBhvr>
                                        <p:cTn dur="150" fill="hold" id="254"/>
                                        <p:tgtEl>
                                          <p:spTgt spid="31"/>
                                        </p:tgtEl>
                                        <p:attrNameLst>
                                          <p:attrName>ppt_y</p:attrName>
                                        </p:attrNameLst>
                                      </p:cBhvr>
                                      <p:tavLst>
                                        <p:tav tm="0">
                                          <p:val>
                                            <p:strVal val="1+(6*min(max(#ppt_w*#ppt_h,.3),1)-7.4)/-.7*#ppt_h/2"/>
                                          </p:val>
                                        </p:tav>
                                        <p:tav tm="100000">
                                          <p:val>
                                            <p:strVal val="#ppt_y"/>
                                          </p:val>
                                        </p:tav>
                                      </p:tavLst>
                                    </p:anim>
                                  </p:childTnLst>
                                </p:cTn>
                              </p:par>
                            </p:childTnLst>
                          </p:cTn>
                        </p:par>
                        <p:par>
                          <p:cTn fill="hold" id="255" nodeType="afterGroup">
                            <p:stCondLst>
                              <p:cond delay="6700"/>
                            </p:stCondLst>
                            <p:childTnLst>
                              <p:par>
                                <p:cTn fill="hold" grpId="0" id="256" nodeType="afterEffect" presetClass="entr" presetID="23" presetSubtype="36">
                                  <p:stCondLst>
                                    <p:cond delay="0"/>
                                  </p:stCondLst>
                                  <p:childTnLst>
                                    <p:set>
                                      <p:cBhvr>
                                        <p:cTn dur="1" fill="hold" id="257">
                                          <p:stCondLst>
                                            <p:cond delay="0"/>
                                          </p:stCondLst>
                                        </p:cTn>
                                        <p:tgtEl>
                                          <p:spTgt spid="32"/>
                                        </p:tgtEl>
                                        <p:attrNameLst>
                                          <p:attrName>style.visibility</p:attrName>
                                        </p:attrNameLst>
                                      </p:cBhvr>
                                      <p:to>
                                        <p:strVal val="visible"/>
                                      </p:to>
                                    </p:set>
                                    <p:anim calcmode="lin" valueType="num">
                                      <p:cBhvr>
                                        <p:cTn dur="150" fill="hold" id="258"/>
                                        <p:tgtEl>
                                          <p:spTgt spid="32"/>
                                        </p:tgtEl>
                                        <p:attrNameLst>
                                          <p:attrName>ppt_w</p:attrName>
                                        </p:attrNameLst>
                                      </p:cBhvr>
                                      <p:tavLst>
                                        <p:tav tm="0">
                                          <p:val>
                                            <p:strVal val="(6*min(max(#ppt_w*#ppt_h,.3),1)-7.4)/-.7*#ppt_w"/>
                                          </p:val>
                                        </p:tav>
                                        <p:tav tm="100000">
                                          <p:val>
                                            <p:strVal val="#ppt_w"/>
                                          </p:val>
                                        </p:tav>
                                      </p:tavLst>
                                    </p:anim>
                                    <p:anim calcmode="lin" valueType="num">
                                      <p:cBhvr>
                                        <p:cTn dur="150" fill="hold" id="259"/>
                                        <p:tgtEl>
                                          <p:spTgt spid="32"/>
                                        </p:tgtEl>
                                        <p:attrNameLst>
                                          <p:attrName>ppt_h</p:attrName>
                                        </p:attrNameLst>
                                      </p:cBhvr>
                                      <p:tavLst>
                                        <p:tav tm="0">
                                          <p:val>
                                            <p:strVal val="(6*min(max(#ppt_w*#ppt_h,.3),1)-7.4)/-.7*#ppt_h"/>
                                          </p:val>
                                        </p:tav>
                                        <p:tav tm="100000">
                                          <p:val>
                                            <p:strVal val="#ppt_h"/>
                                          </p:val>
                                        </p:tav>
                                      </p:tavLst>
                                    </p:anim>
                                    <p:anim calcmode="lin" valueType="num">
                                      <p:cBhvr>
                                        <p:cTn dur="150" fill="hold" id="260"/>
                                        <p:tgtEl>
                                          <p:spTgt spid="32"/>
                                        </p:tgtEl>
                                        <p:attrNameLst>
                                          <p:attrName>ppt_x</p:attrName>
                                        </p:attrNameLst>
                                      </p:cBhvr>
                                      <p:tavLst>
                                        <p:tav tm="0">
                                          <p:val>
                                            <p:fltVal val="0.5"/>
                                          </p:val>
                                        </p:tav>
                                        <p:tav tm="100000">
                                          <p:val>
                                            <p:strVal val="#ppt_x"/>
                                          </p:val>
                                        </p:tav>
                                      </p:tavLst>
                                    </p:anim>
                                    <p:anim calcmode="lin" valueType="num">
                                      <p:cBhvr>
                                        <p:cTn dur="150" fill="hold" id="261"/>
                                        <p:tgtEl>
                                          <p:spTgt spid="32"/>
                                        </p:tgtEl>
                                        <p:attrNameLst>
                                          <p:attrName>ppt_y</p:attrName>
                                        </p:attrNameLst>
                                      </p:cBhvr>
                                      <p:tavLst>
                                        <p:tav tm="0">
                                          <p:val>
                                            <p:strVal val="1+(6*min(max(#ppt_w*#ppt_h,.3),1)-7.4)/-.7*#ppt_h/2"/>
                                          </p:val>
                                        </p:tav>
                                        <p:tav tm="100000">
                                          <p:val>
                                            <p:strVal val="#ppt_y"/>
                                          </p:val>
                                        </p:tav>
                                      </p:tavLst>
                                    </p:anim>
                                  </p:childTnLst>
                                </p:cTn>
                              </p:par>
                            </p:childTnLst>
                          </p:cTn>
                        </p:par>
                        <p:par>
                          <p:cTn fill="hold" id="262" nodeType="afterGroup">
                            <p:stCondLst>
                              <p:cond delay="6850"/>
                            </p:stCondLst>
                            <p:childTnLst>
                              <p:par>
                                <p:cTn fill="hold" grpId="0" id="263" nodeType="afterEffect" presetClass="entr" presetID="23" presetSubtype="36">
                                  <p:stCondLst>
                                    <p:cond delay="0"/>
                                  </p:stCondLst>
                                  <p:childTnLst>
                                    <p:set>
                                      <p:cBhvr>
                                        <p:cTn dur="1" fill="hold" id="264">
                                          <p:stCondLst>
                                            <p:cond delay="0"/>
                                          </p:stCondLst>
                                        </p:cTn>
                                        <p:tgtEl>
                                          <p:spTgt spid="33"/>
                                        </p:tgtEl>
                                        <p:attrNameLst>
                                          <p:attrName>style.visibility</p:attrName>
                                        </p:attrNameLst>
                                      </p:cBhvr>
                                      <p:to>
                                        <p:strVal val="visible"/>
                                      </p:to>
                                    </p:set>
                                    <p:anim calcmode="lin" valueType="num">
                                      <p:cBhvr>
                                        <p:cTn dur="150" fill="hold" id="265"/>
                                        <p:tgtEl>
                                          <p:spTgt spid="33"/>
                                        </p:tgtEl>
                                        <p:attrNameLst>
                                          <p:attrName>ppt_w</p:attrName>
                                        </p:attrNameLst>
                                      </p:cBhvr>
                                      <p:tavLst>
                                        <p:tav tm="0">
                                          <p:val>
                                            <p:strVal val="(6*min(max(#ppt_w*#ppt_h,.3),1)-7.4)/-.7*#ppt_w"/>
                                          </p:val>
                                        </p:tav>
                                        <p:tav tm="100000">
                                          <p:val>
                                            <p:strVal val="#ppt_w"/>
                                          </p:val>
                                        </p:tav>
                                      </p:tavLst>
                                    </p:anim>
                                    <p:anim calcmode="lin" valueType="num">
                                      <p:cBhvr>
                                        <p:cTn dur="150" fill="hold" id="266"/>
                                        <p:tgtEl>
                                          <p:spTgt spid="33"/>
                                        </p:tgtEl>
                                        <p:attrNameLst>
                                          <p:attrName>ppt_h</p:attrName>
                                        </p:attrNameLst>
                                      </p:cBhvr>
                                      <p:tavLst>
                                        <p:tav tm="0">
                                          <p:val>
                                            <p:strVal val="(6*min(max(#ppt_w*#ppt_h,.3),1)-7.4)/-.7*#ppt_h"/>
                                          </p:val>
                                        </p:tav>
                                        <p:tav tm="100000">
                                          <p:val>
                                            <p:strVal val="#ppt_h"/>
                                          </p:val>
                                        </p:tav>
                                      </p:tavLst>
                                    </p:anim>
                                    <p:anim calcmode="lin" valueType="num">
                                      <p:cBhvr>
                                        <p:cTn dur="150" fill="hold" id="267"/>
                                        <p:tgtEl>
                                          <p:spTgt spid="33"/>
                                        </p:tgtEl>
                                        <p:attrNameLst>
                                          <p:attrName>ppt_x</p:attrName>
                                        </p:attrNameLst>
                                      </p:cBhvr>
                                      <p:tavLst>
                                        <p:tav tm="0">
                                          <p:val>
                                            <p:fltVal val="0.5"/>
                                          </p:val>
                                        </p:tav>
                                        <p:tav tm="100000">
                                          <p:val>
                                            <p:strVal val="#ppt_x"/>
                                          </p:val>
                                        </p:tav>
                                      </p:tavLst>
                                    </p:anim>
                                    <p:anim calcmode="lin" valueType="num">
                                      <p:cBhvr>
                                        <p:cTn dur="150" fill="hold" id="268"/>
                                        <p:tgtEl>
                                          <p:spTgt spid="33"/>
                                        </p:tgtEl>
                                        <p:attrNameLst>
                                          <p:attrName>ppt_y</p:attrName>
                                        </p:attrNameLst>
                                      </p:cBhvr>
                                      <p:tavLst>
                                        <p:tav tm="0">
                                          <p:val>
                                            <p:strVal val="1+(6*min(max(#ppt_w*#ppt_h,.3),1)-7.4)/-.7*#ppt_h/2"/>
                                          </p:val>
                                        </p:tav>
                                        <p:tav tm="100000">
                                          <p:val>
                                            <p:strVal val="#ppt_y"/>
                                          </p:val>
                                        </p:tav>
                                      </p:tavLst>
                                    </p:anim>
                                  </p:childTnLst>
                                </p:cTn>
                              </p:par>
                            </p:childTnLst>
                          </p:cTn>
                        </p:par>
                        <p:par>
                          <p:cTn fill="hold" id="269" nodeType="afterGroup">
                            <p:stCondLst>
                              <p:cond delay="7000"/>
                            </p:stCondLst>
                            <p:childTnLst>
                              <p:par>
                                <p:cTn fill="hold" grpId="0" id="270" nodeType="afterEffect" presetClass="entr" presetID="23" presetSubtype="36">
                                  <p:stCondLst>
                                    <p:cond delay="0"/>
                                  </p:stCondLst>
                                  <p:childTnLst>
                                    <p:set>
                                      <p:cBhvr>
                                        <p:cTn dur="1" fill="hold" id="271">
                                          <p:stCondLst>
                                            <p:cond delay="0"/>
                                          </p:stCondLst>
                                        </p:cTn>
                                        <p:tgtEl>
                                          <p:spTgt spid="57"/>
                                        </p:tgtEl>
                                        <p:attrNameLst>
                                          <p:attrName>style.visibility</p:attrName>
                                        </p:attrNameLst>
                                      </p:cBhvr>
                                      <p:to>
                                        <p:strVal val="visible"/>
                                      </p:to>
                                    </p:set>
                                    <p:anim calcmode="lin" valueType="num">
                                      <p:cBhvr>
                                        <p:cTn dur="150" fill="hold" id="272"/>
                                        <p:tgtEl>
                                          <p:spTgt spid="57"/>
                                        </p:tgtEl>
                                        <p:attrNameLst>
                                          <p:attrName>ppt_w</p:attrName>
                                        </p:attrNameLst>
                                      </p:cBhvr>
                                      <p:tavLst>
                                        <p:tav tm="0">
                                          <p:val>
                                            <p:strVal val="(6*min(max(#ppt_w*#ppt_h,.3),1)-7.4)/-.7*#ppt_w"/>
                                          </p:val>
                                        </p:tav>
                                        <p:tav tm="100000">
                                          <p:val>
                                            <p:strVal val="#ppt_w"/>
                                          </p:val>
                                        </p:tav>
                                      </p:tavLst>
                                    </p:anim>
                                    <p:anim calcmode="lin" valueType="num">
                                      <p:cBhvr>
                                        <p:cTn dur="150" fill="hold" id="273"/>
                                        <p:tgtEl>
                                          <p:spTgt spid="57"/>
                                        </p:tgtEl>
                                        <p:attrNameLst>
                                          <p:attrName>ppt_h</p:attrName>
                                        </p:attrNameLst>
                                      </p:cBhvr>
                                      <p:tavLst>
                                        <p:tav tm="0">
                                          <p:val>
                                            <p:strVal val="(6*min(max(#ppt_w*#ppt_h,.3),1)-7.4)/-.7*#ppt_h"/>
                                          </p:val>
                                        </p:tav>
                                        <p:tav tm="100000">
                                          <p:val>
                                            <p:strVal val="#ppt_h"/>
                                          </p:val>
                                        </p:tav>
                                      </p:tavLst>
                                    </p:anim>
                                    <p:anim calcmode="lin" valueType="num">
                                      <p:cBhvr>
                                        <p:cTn dur="150" fill="hold" id="274"/>
                                        <p:tgtEl>
                                          <p:spTgt spid="57"/>
                                        </p:tgtEl>
                                        <p:attrNameLst>
                                          <p:attrName>ppt_x</p:attrName>
                                        </p:attrNameLst>
                                      </p:cBhvr>
                                      <p:tavLst>
                                        <p:tav tm="0">
                                          <p:val>
                                            <p:fltVal val="0.5"/>
                                          </p:val>
                                        </p:tav>
                                        <p:tav tm="100000">
                                          <p:val>
                                            <p:strVal val="#ppt_x"/>
                                          </p:val>
                                        </p:tav>
                                      </p:tavLst>
                                    </p:anim>
                                    <p:anim calcmode="lin" valueType="num">
                                      <p:cBhvr>
                                        <p:cTn dur="150" fill="hold" id="275"/>
                                        <p:tgtEl>
                                          <p:spTgt spid="57"/>
                                        </p:tgtEl>
                                        <p:attrNameLst>
                                          <p:attrName>ppt_y</p:attrName>
                                        </p:attrNameLst>
                                      </p:cBhvr>
                                      <p:tavLst>
                                        <p:tav tm="0">
                                          <p:val>
                                            <p:strVal val="1+(6*min(max(#ppt_w*#ppt_h,.3),1)-7.4)/-.7*#ppt_h/2"/>
                                          </p:val>
                                        </p:tav>
                                        <p:tav tm="100000">
                                          <p:val>
                                            <p:strVal val="#ppt_y"/>
                                          </p:val>
                                        </p:tav>
                                      </p:tavLst>
                                    </p:anim>
                                  </p:childTnLst>
                                </p:cTn>
                              </p:par>
                            </p:childTnLst>
                          </p:cTn>
                        </p:par>
                        <p:par>
                          <p:cTn fill="hold" id="276" nodeType="afterGroup">
                            <p:stCondLst>
                              <p:cond delay="7150"/>
                            </p:stCondLst>
                            <p:childTnLst>
                              <p:par>
                                <p:cTn fill="hold" grpId="0" id="277" nodeType="afterEffect" presetClass="entr" presetID="23" presetSubtype="36">
                                  <p:stCondLst>
                                    <p:cond delay="0"/>
                                  </p:stCondLst>
                                  <p:childTnLst>
                                    <p:set>
                                      <p:cBhvr>
                                        <p:cTn dur="1" fill="hold" id="278">
                                          <p:stCondLst>
                                            <p:cond delay="0"/>
                                          </p:stCondLst>
                                        </p:cTn>
                                        <p:tgtEl>
                                          <p:spTgt spid="60"/>
                                        </p:tgtEl>
                                        <p:attrNameLst>
                                          <p:attrName>style.visibility</p:attrName>
                                        </p:attrNameLst>
                                      </p:cBhvr>
                                      <p:to>
                                        <p:strVal val="visible"/>
                                      </p:to>
                                    </p:set>
                                    <p:anim calcmode="lin" valueType="num">
                                      <p:cBhvr>
                                        <p:cTn dur="150" fill="hold" id="279"/>
                                        <p:tgtEl>
                                          <p:spTgt spid="60"/>
                                        </p:tgtEl>
                                        <p:attrNameLst>
                                          <p:attrName>ppt_w</p:attrName>
                                        </p:attrNameLst>
                                      </p:cBhvr>
                                      <p:tavLst>
                                        <p:tav tm="0">
                                          <p:val>
                                            <p:strVal val="(6*min(max(#ppt_w*#ppt_h,.3),1)-7.4)/-.7*#ppt_w"/>
                                          </p:val>
                                        </p:tav>
                                        <p:tav tm="100000">
                                          <p:val>
                                            <p:strVal val="#ppt_w"/>
                                          </p:val>
                                        </p:tav>
                                      </p:tavLst>
                                    </p:anim>
                                    <p:anim calcmode="lin" valueType="num">
                                      <p:cBhvr>
                                        <p:cTn dur="150" fill="hold" id="280"/>
                                        <p:tgtEl>
                                          <p:spTgt spid="60"/>
                                        </p:tgtEl>
                                        <p:attrNameLst>
                                          <p:attrName>ppt_h</p:attrName>
                                        </p:attrNameLst>
                                      </p:cBhvr>
                                      <p:tavLst>
                                        <p:tav tm="0">
                                          <p:val>
                                            <p:strVal val="(6*min(max(#ppt_w*#ppt_h,.3),1)-7.4)/-.7*#ppt_h"/>
                                          </p:val>
                                        </p:tav>
                                        <p:tav tm="100000">
                                          <p:val>
                                            <p:strVal val="#ppt_h"/>
                                          </p:val>
                                        </p:tav>
                                      </p:tavLst>
                                    </p:anim>
                                    <p:anim calcmode="lin" valueType="num">
                                      <p:cBhvr>
                                        <p:cTn dur="150" fill="hold" id="281"/>
                                        <p:tgtEl>
                                          <p:spTgt spid="60"/>
                                        </p:tgtEl>
                                        <p:attrNameLst>
                                          <p:attrName>ppt_x</p:attrName>
                                        </p:attrNameLst>
                                      </p:cBhvr>
                                      <p:tavLst>
                                        <p:tav tm="0">
                                          <p:val>
                                            <p:fltVal val="0.5"/>
                                          </p:val>
                                        </p:tav>
                                        <p:tav tm="100000">
                                          <p:val>
                                            <p:strVal val="#ppt_x"/>
                                          </p:val>
                                        </p:tav>
                                      </p:tavLst>
                                    </p:anim>
                                    <p:anim calcmode="lin" valueType="num">
                                      <p:cBhvr>
                                        <p:cTn dur="150" fill="hold" id="282"/>
                                        <p:tgtEl>
                                          <p:spTgt spid="60"/>
                                        </p:tgtEl>
                                        <p:attrNameLst>
                                          <p:attrName>ppt_y</p:attrName>
                                        </p:attrNameLst>
                                      </p:cBhvr>
                                      <p:tavLst>
                                        <p:tav tm="0">
                                          <p:val>
                                            <p:strVal val="1+(6*min(max(#ppt_w*#ppt_h,.3),1)-7.4)/-.7*#ppt_h/2"/>
                                          </p:val>
                                        </p:tav>
                                        <p:tav tm="100000">
                                          <p:val>
                                            <p:strVal val="#ppt_y"/>
                                          </p:val>
                                        </p:tav>
                                      </p:tavLst>
                                    </p:anim>
                                  </p:childTnLst>
                                </p:cTn>
                              </p:par>
                            </p:childTnLst>
                          </p:cTn>
                        </p:par>
                        <p:par>
                          <p:cTn fill="hold" id="283" nodeType="afterGroup">
                            <p:stCondLst>
                              <p:cond delay="7300"/>
                            </p:stCondLst>
                            <p:childTnLst>
                              <p:par>
                                <p:cTn fill="hold" grpId="0" id="284" nodeType="afterEffect" presetClass="entr" presetID="23" presetSubtype="36">
                                  <p:stCondLst>
                                    <p:cond delay="0"/>
                                  </p:stCondLst>
                                  <p:childTnLst>
                                    <p:set>
                                      <p:cBhvr>
                                        <p:cTn dur="1" fill="hold" id="285">
                                          <p:stCondLst>
                                            <p:cond delay="0"/>
                                          </p:stCondLst>
                                        </p:cTn>
                                        <p:tgtEl>
                                          <p:spTgt spid="63"/>
                                        </p:tgtEl>
                                        <p:attrNameLst>
                                          <p:attrName>style.visibility</p:attrName>
                                        </p:attrNameLst>
                                      </p:cBhvr>
                                      <p:to>
                                        <p:strVal val="visible"/>
                                      </p:to>
                                    </p:set>
                                    <p:anim calcmode="lin" valueType="num">
                                      <p:cBhvr>
                                        <p:cTn dur="150" fill="hold" id="286"/>
                                        <p:tgtEl>
                                          <p:spTgt spid="63"/>
                                        </p:tgtEl>
                                        <p:attrNameLst>
                                          <p:attrName>ppt_w</p:attrName>
                                        </p:attrNameLst>
                                      </p:cBhvr>
                                      <p:tavLst>
                                        <p:tav tm="0">
                                          <p:val>
                                            <p:strVal val="(6*min(max(#ppt_w*#ppt_h,.3),1)-7.4)/-.7*#ppt_w"/>
                                          </p:val>
                                        </p:tav>
                                        <p:tav tm="100000">
                                          <p:val>
                                            <p:strVal val="#ppt_w"/>
                                          </p:val>
                                        </p:tav>
                                      </p:tavLst>
                                    </p:anim>
                                    <p:anim calcmode="lin" valueType="num">
                                      <p:cBhvr>
                                        <p:cTn dur="150" fill="hold" id="287"/>
                                        <p:tgtEl>
                                          <p:spTgt spid="63"/>
                                        </p:tgtEl>
                                        <p:attrNameLst>
                                          <p:attrName>ppt_h</p:attrName>
                                        </p:attrNameLst>
                                      </p:cBhvr>
                                      <p:tavLst>
                                        <p:tav tm="0">
                                          <p:val>
                                            <p:strVal val="(6*min(max(#ppt_w*#ppt_h,.3),1)-7.4)/-.7*#ppt_h"/>
                                          </p:val>
                                        </p:tav>
                                        <p:tav tm="100000">
                                          <p:val>
                                            <p:strVal val="#ppt_h"/>
                                          </p:val>
                                        </p:tav>
                                      </p:tavLst>
                                    </p:anim>
                                    <p:anim calcmode="lin" valueType="num">
                                      <p:cBhvr>
                                        <p:cTn dur="150" fill="hold" id="288"/>
                                        <p:tgtEl>
                                          <p:spTgt spid="63"/>
                                        </p:tgtEl>
                                        <p:attrNameLst>
                                          <p:attrName>ppt_x</p:attrName>
                                        </p:attrNameLst>
                                      </p:cBhvr>
                                      <p:tavLst>
                                        <p:tav tm="0">
                                          <p:val>
                                            <p:fltVal val="0.5"/>
                                          </p:val>
                                        </p:tav>
                                        <p:tav tm="100000">
                                          <p:val>
                                            <p:strVal val="#ppt_x"/>
                                          </p:val>
                                        </p:tav>
                                      </p:tavLst>
                                    </p:anim>
                                    <p:anim calcmode="lin" valueType="num">
                                      <p:cBhvr>
                                        <p:cTn dur="150" fill="hold" id="289"/>
                                        <p:tgtEl>
                                          <p:spTgt spid="63"/>
                                        </p:tgtEl>
                                        <p:attrNameLst>
                                          <p:attrName>ppt_y</p:attrName>
                                        </p:attrNameLst>
                                      </p:cBhvr>
                                      <p:tavLst>
                                        <p:tav tm="0">
                                          <p:val>
                                            <p:strVal val="1+(6*min(max(#ppt_w*#ppt_h,.3),1)-7.4)/-.7*#ppt_h/2"/>
                                          </p:val>
                                        </p:tav>
                                        <p:tav tm="100000">
                                          <p:val>
                                            <p:strVal val="#ppt_y"/>
                                          </p:val>
                                        </p:tav>
                                      </p:tavLst>
                                    </p:anim>
                                  </p:childTnLst>
                                </p:cTn>
                              </p:par>
                            </p:childTnLst>
                          </p:cTn>
                        </p:par>
                        <p:par>
                          <p:cTn fill="hold" id="290" nodeType="afterGroup">
                            <p:stCondLst>
                              <p:cond delay="7450"/>
                            </p:stCondLst>
                            <p:childTnLst>
                              <p:par>
                                <p:cTn fill="hold" grpId="0" id="291" nodeType="afterEffect" presetClass="entr" presetID="53" presetSubtype="0">
                                  <p:stCondLst>
                                    <p:cond delay="0"/>
                                  </p:stCondLst>
                                  <p:childTnLst>
                                    <p:set>
                                      <p:cBhvr>
                                        <p:cTn dur="1" fill="hold" id="292">
                                          <p:stCondLst>
                                            <p:cond delay="0"/>
                                          </p:stCondLst>
                                        </p:cTn>
                                        <p:tgtEl>
                                          <p:spTgt spid="52"/>
                                        </p:tgtEl>
                                        <p:attrNameLst>
                                          <p:attrName>style.visibility</p:attrName>
                                        </p:attrNameLst>
                                      </p:cBhvr>
                                      <p:to>
                                        <p:strVal val="visible"/>
                                      </p:to>
                                    </p:set>
                                    <p:anim calcmode="lin" valueType="num">
                                      <p:cBhvr>
                                        <p:cTn dur="500" fill="hold" id="293"/>
                                        <p:tgtEl>
                                          <p:spTgt spid="52"/>
                                        </p:tgtEl>
                                        <p:attrNameLst>
                                          <p:attrName>ppt_w</p:attrName>
                                        </p:attrNameLst>
                                      </p:cBhvr>
                                      <p:tavLst>
                                        <p:tav tm="0">
                                          <p:val>
                                            <p:fltVal val="0"/>
                                          </p:val>
                                        </p:tav>
                                        <p:tav tm="100000">
                                          <p:val>
                                            <p:strVal val="#ppt_w"/>
                                          </p:val>
                                        </p:tav>
                                      </p:tavLst>
                                    </p:anim>
                                    <p:anim calcmode="lin" valueType="num">
                                      <p:cBhvr>
                                        <p:cTn dur="500" fill="hold" id="294"/>
                                        <p:tgtEl>
                                          <p:spTgt spid="52"/>
                                        </p:tgtEl>
                                        <p:attrNameLst>
                                          <p:attrName>ppt_h</p:attrName>
                                        </p:attrNameLst>
                                      </p:cBhvr>
                                      <p:tavLst>
                                        <p:tav tm="0">
                                          <p:val>
                                            <p:fltVal val="0"/>
                                          </p:val>
                                        </p:tav>
                                        <p:tav tm="100000">
                                          <p:val>
                                            <p:strVal val="#ppt_h"/>
                                          </p:val>
                                        </p:tav>
                                      </p:tavLst>
                                    </p:anim>
                                    <p:animEffect filter="fade" transition="in">
                                      <p:cBhvr>
                                        <p:cTn dur="500" id="295"/>
                                        <p:tgtEl>
                                          <p:spTgt spid="52"/>
                                        </p:tgtEl>
                                      </p:cBhvr>
                                    </p:animEffect>
                                  </p:childTnLst>
                                </p:cTn>
                              </p:par>
                            </p:childTnLst>
                          </p:cTn>
                        </p:par>
                        <p:par>
                          <p:cTn fill="hold" id="296" nodeType="afterGroup">
                            <p:stCondLst>
                              <p:cond delay="7950"/>
                            </p:stCondLst>
                            <p:childTnLst>
                              <p:par>
                                <p:cTn fill="hold" grpId="0" id="297" nodeType="afterEffect" presetClass="entr" presetID="10" presetSubtype="0">
                                  <p:stCondLst>
                                    <p:cond delay="0"/>
                                  </p:stCondLst>
                                  <p:childTnLst>
                                    <p:set>
                                      <p:cBhvr>
                                        <p:cTn dur="1" fill="hold" id="298">
                                          <p:stCondLst>
                                            <p:cond delay="0"/>
                                          </p:stCondLst>
                                        </p:cTn>
                                        <p:tgtEl>
                                          <p:spTgt spid="55"/>
                                        </p:tgtEl>
                                        <p:attrNameLst>
                                          <p:attrName>style.visibility</p:attrName>
                                        </p:attrNameLst>
                                      </p:cBhvr>
                                      <p:to>
                                        <p:strVal val="visible"/>
                                      </p:to>
                                    </p:set>
                                    <p:animEffect filter="fade" transition="in">
                                      <p:cBhvr>
                                        <p:cTn dur="500" id="299"/>
                                        <p:tgtEl>
                                          <p:spTgt spid="55"/>
                                        </p:tgtEl>
                                      </p:cBhvr>
                                    </p:animEffect>
                                  </p:childTnLst>
                                </p:cTn>
                              </p:par>
                            </p:childTnLst>
                          </p:cTn>
                        </p:par>
                        <p:par>
                          <p:cTn fill="hold" id="300" nodeType="afterGroup">
                            <p:stCondLst>
                              <p:cond delay="8450"/>
                            </p:stCondLst>
                            <p:childTnLst>
                              <p:par>
                                <p:cTn fill="hold" grpId="0" id="301" nodeType="afterEffect" presetClass="entr" presetID="23" presetSubtype="36">
                                  <p:stCondLst>
                                    <p:cond delay="0"/>
                                  </p:stCondLst>
                                  <p:childTnLst>
                                    <p:set>
                                      <p:cBhvr>
                                        <p:cTn dur="1" fill="hold" id="302">
                                          <p:stCondLst>
                                            <p:cond delay="0"/>
                                          </p:stCondLst>
                                        </p:cTn>
                                        <p:tgtEl>
                                          <p:spTgt spid="34"/>
                                        </p:tgtEl>
                                        <p:attrNameLst>
                                          <p:attrName>style.visibility</p:attrName>
                                        </p:attrNameLst>
                                      </p:cBhvr>
                                      <p:to>
                                        <p:strVal val="visible"/>
                                      </p:to>
                                    </p:set>
                                    <p:anim calcmode="lin" valueType="num">
                                      <p:cBhvr>
                                        <p:cTn dur="150" fill="hold" id="303"/>
                                        <p:tgtEl>
                                          <p:spTgt spid="34"/>
                                        </p:tgtEl>
                                        <p:attrNameLst>
                                          <p:attrName>ppt_w</p:attrName>
                                        </p:attrNameLst>
                                      </p:cBhvr>
                                      <p:tavLst>
                                        <p:tav tm="0">
                                          <p:val>
                                            <p:strVal val="(6*min(max(#ppt_w*#ppt_h,.3),1)-7.4)/-.7*#ppt_w"/>
                                          </p:val>
                                        </p:tav>
                                        <p:tav tm="100000">
                                          <p:val>
                                            <p:strVal val="#ppt_w"/>
                                          </p:val>
                                        </p:tav>
                                      </p:tavLst>
                                    </p:anim>
                                    <p:anim calcmode="lin" valueType="num">
                                      <p:cBhvr>
                                        <p:cTn dur="150" fill="hold" id="304"/>
                                        <p:tgtEl>
                                          <p:spTgt spid="34"/>
                                        </p:tgtEl>
                                        <p:attrNameLst>
                                          <p:attrName>ppt_h</p:attrName>
                                        </p:attrNameLst>
                                      </p:cBhvr>
                                      <p:tavLst>
                                        <p:tav tm="0">
                                          <p:val>
                                            <p:strVal val="(6*min(max(#ppt_w*#ppt_h,.3),1)-7.4)/-.7*#ppt_h"/>
                                          </p:val>
                                        </p:tav>
                                        <p:tav tm="100000">
                                          <p:val>
                                            <p:strVal val="#ppt_h"/>
                                          </p:val>
                                        </p:tav>
                                      </p:tavLst>
                                    </p:anim>
                                    <p:anim calcmode="lin" valueType="num">
                                      <p:cBhvr>
                                        <p:cTn dur="150" fill="hold" id="305"/>
                                        <p:tgtEl>
                                          <p:spTgt spid="34"/>
                                        </p:tgtEl>
                                        <p:attrNameLst>
                                          <p:attrName>ppt_x</p:attrName>
                                        </p:attrNameLst>
                                      </p:cBhvr>
                                      <p:tavLst>
                                        <p:tav tm="0">
                                          <p:val>
                                            <p:fltVal val="0.5"/>
                                          </p:val>
                                        </p:tav>
                                        <p:tav tm="100000">
                                          <p:val>
                                            <p:strVal val="#ppt_x"/>
                                          </p:val>
                                        </p:tav>
                                      </p:tavLst>
                                    </p:anim>
                                    <p:anim calcmode="lin" valueType="num">
                                      <p:cBhvr>
                                        <p:cTn dur="150" fill="hold" id="306"/>
                                        <p:tgtEl>
                                          <p:spTgt spid="34"/>
                                        </p:tgtEl>
                                        <p:attrNameLst>
                                          <p:attrName>ppt_y</p:attrName>
                                        </p:attrNameLst>
                                      </p:cBhvr>
                                      <p:tavLst>
                                        <p:tav tm="0">
                                          <p:val>
                                            <p:strVal val="1+(6*min(max(#ppt_w*#ppt_h,.3),1)-7.4)/-.7*#ppt_h/2"/>
                                          </p:val>
                                        </p:tav>
                                        <p:tav tm="100000">
                                          <p:val>
                                            <p:strVal val="#ppt_y"/>
                                          </p:val>
                                        </p:tav>
                                      </p:tavLst>
                                    </p:anim>
                                  </p:childTnLst>
                                </p:cTn>
                              </p:par>
                            </p:childTnLst>
                          </p:cTn>
                        </p:par>
                        <p:par>
                          <p:cTn fill="hold" id="307" nodeType="afterGroup">
                            <p:stCondLst>
                              <p:cond delay="8600"/>
                            </p:stCondLst>
                            <p:childTnLst>
                              <p:par>
                                <p:cTn fill="hold" grpId="0" id="308" nodeType="afterEffect" presetClass="entr" presetID="23" presetSubtype="36">
                                  <p:stCondLst>
                                    <p:cond delay="0"/>
                                  </p:stCondLst>
                                  <p:childTnLst>
                                    <p:set>
                                      <p:cBhvr>
                                        <p:cTn dur="1" fill="hold" id="309">
                                          <p:stCondLst>
                                            <p:cond delay="0"/>
                                          </p:stCondLst>
                                        </p:cTn>
                                        <p:tgtEl>
                                          <p:spTgt spid="35"/>
                                        </p:tgtEl>
                                        <p:attrNameLst>
                                          <p:attrName>style.visibility</p:attrName>
                                        </p:attrNameLst>
                                      </p:cBhvr>
                                      <p:to>
                                        <p:strVal val="visible"/>
                                      </p:to>
                                    </p:set>
                                    <p:anim calcmode="lin" valueType="num">
                                      <p:cBhvr>
                                        <p:cTn dur="150" fill="hold" id="310"/>
                                        <p:tgtEl>
                                          <p:spTgt spid="35"/>
                                        </p:tgtEl>
                                        <p:attrNameLst>
                                          <p:attrName>ppt_w</p:attrName>
                                        </p:attrNameLst>
                                      </p:cBhvr>
                                      <p:tavLst>
                                        <p:tav tm="0">
                                          <p:val>
                                            <p:strVal val="(6*min(max(#ppt_w*#ppt_h,.3),1)-7.4)/-.7*#ppt_w"/>
                                          </p:val>
                                        </p:tav>
                                        <p:tav tm="100000">
                                          <p:val>
                                            <p:strVal val="#ppt_w"/>
                                          </p:val>
                                        </p:tav>
                                      </p:tavLst>
                                    </p:anim>
                                    <p:anim calcmode="lin" valueType="num">
                                      <p:cBhvr>
                                        <p:cTn dur="150" fill="hold" id="311"/>
                                        <p:tgtEl>
                                          <p:spTgt spid="35"/>
                                        </p:tgtEl>
                                        <p:attrNameLst>
                                          <p:attrName>ppt_h</p:attrName>
                                        </p:attrNameLst>
                                      </p:cBhvr>
                                      <p:tavLst>
                                        <p:tav tm="0">
                                          <p:val>
                                            <p:strVal val="(6*min(max(#ppt_w*#ppt_h,.3),1)-7.4)/-.7*#ppt_h"/>
                                          </p:val>
                                        </p:tav>
                                        <p:tav tm="100000">
                                          <p:val>
                                            <p:strVal val="#ppt_h"/>
                                          </p:val>
                                        </p:tav>
                                      </p:tavLst>
                                    </p:anim>
                                    <p:anim calcmode="lin" valueType="num">
                                      <p:cBhvr>
                                        <p:cTn dur="150" fill="hold" id="312"/>
                                        <p:tgtEl>
                                          <p:spTgt spid="35"/>
                                        </p:tgtEl>
                                        <p:attrNameLst>
                                          <p:attrName>ppt_x</p:attrName>
                                        </p:attrNameLst>
                                      </p:cBhvr>
                                      <p:tavLst>
                                        <p:tav tm="0">
                                          <p:val>
                                            <p:fltVal val="0.5"/>
                                          </p:val>
                                        </p:tav>
                                        <p:tav tm="100000">
                                          <p:val>
                                            <p:strVal val="#ppt_x"/>
                                          </p:val>
                                        </p:tav>
                                      </p:tavLst>
                                    </p:anim>
                                    <p:anim calcmode="lin" valueType="num">
                                      <p:cBhvr>
                                        <p:cTn dur="150" fill="hold" id="313"/>
                                        <p:tgtEl>
                                          <p:spTgt spid="35"/>
                                        </p:tgtEl>
                                        <p:attrNameLst>
                                          <p:attrName>ppt_y</p:attrName>
                                        </p:attrNameLst>
                                      </p:cBhvr>
                                      <p:tavLst>
                                        <p:tav tm="0">
                                          <p:val>
                                            <p:strVal val="1+(6*min(max(#ppt_w*#ppt_h,.3),1)-7.4)/-.7*#ppt_h/2"/>
                                          </p:val>
                                        </p:tav>
                                        <p:tav tm="100000">
                                          <p:val>
                                            <p:strVal val="#ppt_y"/>
                                          </p:val>
                                        </p:tav>
                                      </p:tavLst>
                                    </p:anim>
                                  </p:childTnLst>
                                </p:cTn>
                              </p:par>
                            </p:childTnLst>
                          </p:cTn>
                        </p:par>
                        <p:par>
                          <p:cTn fill="hold" id="314" nodeType="afterGroup">
                            <p:stCondLst>
                              <p:cond delay="8750"/>
                            </p:stCondLst>
                            <p:childTnLst>
                              <p:par>
                                <p:cTn fill="hold" grpId="0" id="315" nodeType="afterEffect" presetClass="entr" presetID="23" presetSubtype="36">
                                  <p:stCondLst>
                                    <p:cond delay="0"/>
                                  </p:stCondLst>
                                  <p:childTnLst>
                                    <p:set>
                                      <p:cBhvr>
                                        <p:cTn dur="1" fill="hold" id="316">
                                          <p:stCondLst>
                                            <p:cond delay="0"/>
                                          </p:stCondLst>
                                        </p:cTn>
                                        <p:tgtEl>
                                          <p:spTgt spid="36"/>
                                        </p:tgtEl>
                                        <p:attrNameLst>
                                          <p:attrName>style.visibility</p:attrName>
                                        </p:attrNameLst>
                                      </p:cBhvr>
                                      <p:to>
                                        <p:strVal val="visible"/>
                                      </p:to>
                                    </p:set>
                                    <p:anim calcmode="lin" valueType="num">
                                      <p:cBhvr>
                                        <p:cTn dur="150" fill="hold" id="317"/>
                                        <p:tgtEl>
                                          <p:spTgt spid="36"/>
                                        </p:tgtEl>
                                        <p:attrNameLst>
                                          <p:attrName>ppt_w</p:attrName>
                                        </p:attrNameLst>
                                      </p:cBhvr>
                                      <p:tavLst>
                                        <p:tav tm="0">
                                          <p:val>
                                            <p:strVal val="(6*min(max(#ppt_w*#ppt_h,.3),1)-7.4)/-.7*#ppt_w"/>
                                          </p:val>
                                        </p:tav>
                                        <p:tav tm="100000">
                                          <p:val>
                                            <p:strVal val="#ppt_w"/>
                                          </p:val>
                                        </p:tav>
                                      </p:tavLst>
                                    </p:anim>
                                    <p:anim calcmode="lin" valueType="num">
                                      <p:cBhvr>
                                        <p:cTn dur="150" fill="hold" id="318"/>
                                        <p:tgtEl>
                                          <p:spTgt spid="36"/>
                                        </p:tgtEl>
                                        <p:attrNameLst>
                                          <p:attrName>ppt_h</p:attrName>
                                        </p:attrNameLst>
                                      </p:cBhvr>
                                      <p:tavLst>
                                        <p:tav tm="0">
                                          <p:val>
                                            <p:strVal val="(6*min(max(#ppt_w*#ppt_h,.3),1)-7.4)/-.7*#ppt_h"/>
                                          </p:val>
                                        </p:tav>
                                        <p:tav tm="100000">
                                          <p:val>
                                            <p:strVal val="#ppt_h"/>
                                          </p:val>
                                        </p:tav>
                                      </p:tavLst>
                                    </p:anim>
                                    <p:anim calcmode="lin" valueType="num">
                                      <p:cBhvr>
                                        <p:cTn dur="150" fill="hold" id="319"/>
                                        <p:tgtEl>
                                          <p:spTgt spid="36"/>
                                        </p:tgtEl>
                                        <p:attrNameLst>
                                          <p:attrName>ppt_x</p:attrName>
                                        </p:attrNameLst>
                                      </p:cBhvr>
                                      <p:tavLst>
                                        <p:tav tm="0">
                                          <p:val>
                                            <p:fltVal val="0.5"/>
                                          </p:val>
                                        </p:tav>
                                        <p:tav tm="100000">
                                          <p:val>
                                            <p:strVal val="#ppt_x"/>
                                          </p:val>
                                        </p:tav>
                                      </p:tavLst>
                                    </p:anim>
                                    <p:anim calcmode="lin" valueType="num">
                                      <p:cBhvr>
                                        <p:cTn dur="150" fill="hold" id="320"/>
                                        <p:tgtEl>
                                          <p:spTgt spid="36"/>
                                        </p:tgtEl>
                                        <p:attrNameLst>
                                          <p:attrName>ppt_y</p:attrName>
                                        </p:attrNameLst>
                                      </p:cBhvr>
                                      <p:tavLst>
                                        <p:tav tm="0">
                                          <p:val>
                                            <p:strVal val="1+(6*min(max(#ppt_w*#ppt_h,.3),1)-7.4)/-.7*#ppt_h/2"/>
                                          </p:val>
                                        </p:tav>
                                        <p:tav tm="100000">
                                          <p:val>
                                            <p:strVal val="#ppt_y"/>
                                          </p:val>
                                        </p:tav>
                                      </p:tavLst>
                                    </p:anim>
                                  </p:childTnLst>
                                </p:cTn>
                              </p:par>
                            </p:childTnLst>
                          </p:cTn>
                        </p:par>
                        <p:par>
                          <p:cTn fill="hold" id="321" nodeType="afterGroup">
                            <p:stCondLst>
                              <p:cond delay="8900"/>
                            </p:stCondLst>
                            <p:childTnLst>
                              <p:par>
                                <p:cTn fill="hold" grpId="0" id="322" nodeType="afterEffect" presetClass="entr" presetID="23" presetSubtype="36">
                                  <p:stCondLst>
                                    <p:cond delay="0"/>
                                  </p:stCondLst>
                                  <p:childTnLst>
                                    <p:set>
                                      <p:cBhvr>
                                        <p:cTn dur="1" fill="hold" id="323">
                                          <p:stCondLst>
                                            <p:cond delay="0"/>
                                          </p:stCondLst>
                                        </p:cTn>
                                        <p:tgtEl>
                                          <p:spTgt spid="37"/>
                                        </p:tgtEl>
                                        <p:attrNameLst>
                                          <p:attrName>style.visibility</p:attrName>
                                        </p:attrNameLst>
                                      </p:cBhvr>
                                      <p:to>
                                        <p:strVal val="visible"/>
                                      </p:to>
                                    </p:set>
                                    <p:anim calcmode="lin" valueType="num">
                                      <p:cBhvr>
                                        <p:cTn dur="150" fill="hold" id="324"/>
                                        <p:tgtEl>
                                          <p:spTgt spid="37"/>
                                        </p:tgtEl>
                                        <p:attrNameLst>
                                          <p:attrName>ppt_w</p:attrName>
                                        </p:attrNameLst>
                                      </p:cBhvr>
                                      <p:tavLst>
                                        <p:tav tm="0">
                                          <p:val>
                                            <p:strVal val="(6*min(max(#ppt_w*#ppt_h,.3),1)-7.4)/-.7*#ppt_w"/>
                                          </p:val>
                                        </p:tav>
                                        <p:tav tm="100000">
                                          <p:val>
                                            <p:strVal val="#ppt_w"/>
                                          </p:val>
                                        </p:tav>
                                      </p:tavLst>
                                    </p:anim>
                                    <p:anim calcmode="lin" valueType="num">
                                      <p:cBhvr>
                                        <p:cTn dur="150" fill="hold" id="325"/>
                                        <p:tgtEl>
                                          <p:spTgt spid="37"/>
                                        </p:tgtEl>
                                        <p:attrNameLst>
                                          <p:attrName>ppt_h</p:attrName>
                                        </p:attrNameLst>
                                      </p:cBhvr>
                                      <p:tavLst>
                                        <p:tav tm="0">
                                          <p:val>
                                            <p:strVal val="(6*min(max(#ppt_w*#ppt_h,.3),1)-7.4)/-.7*#ppt_h"/>
                                          </p:val>
                                        </p:tav>
                                        <p:tav tm="100000">
                                          <p:val>
                                            <p:strVal val="#ppt_h"/>
                                          </p:val>
                                        </p:tav>
                                      </p:tavLst>
                                    </p:anim>
                                    <p:anim calcmode="lin" valueType="num">
                                      <p:cBhvr>
                                        <p:cTn dur="150" fill="hold" id="326"/>
                                        <p:tgtEl>
                                          <p:spTgt spid="37"/>
                                        </p:tgtEl>
                                        <p:attrNameLst>
                                          <p:attrName>ppt_x</p:attrName>
                                        </p:attrNameLst>
                                      </p:cBhvr>
                                      <p:tavLst>
                                        <p:tav tm="0">
                                          <p:val>
                                            <p:fltVal val="0.5"/>
                                          </p:val>
                                        </p:tav>
                                        <p:tav tm="100000">
                                          <p:val>
                                            <p:strVal val="#ppt_x"/>
                                          </p:val>
                                        </p:tav>
                                      </p:tavLst>
                                    </p:anim>
                                    <p:anim calcmode="lin" valueType="num">
                                      <p:cBhvr>
                                        <p:cTn dur="150" fill="hold" id="327"/>
                                        <p:tgtEl>
                                          <p:spTgt spid="37"/>
                                        </p:tgtEl>
                                        <p:attrNameLst>
                                          <p:attrName>ppt_y</p:attrName>
                                        </p:attrNameLst>
                                      </p:cBhvr>
                                      <p:tavLst>
                                        <p:tav tm="0">
                                          <p:val>
                                            <p:strVal val="1+(6*min(max(#ppt_w*#ppt_h,.3),1)-7.4)/-.7*#ppt_h/2"/>
                                          </p:val>
                                        </p:tav>
                                        <p:tav tm="100000">
                                          <p:val>
                                            <p:strVal val="#ppt_y"/>
                                          </p:val>
                                        </p:tav>
                                      </p:tavLst>
                                    </p:anim>
                                  </p:childTnLst>
                                </p:cTn>
                              </p:par>
                            </p:childTnLst>
                          </p:cTn>
                        </p:par>
                        <p:par>
                          <p:cTn fill="hold" id="328" nodeType="afterGroup">
                            <p:stCondLst>
                              <p:cond delay="9050"/>
                            </p:stCondLst>
                            <p:childTnLst>
                              <p:par>
                                <p:cTn fill="hold" grpId="0" id="329" nodeType="afterEffect" presetClass="entr" presetID="23" presetSubtype="36">
                                  <p:stCondLst>
                                    <p:cond delay="0"/>
                                  </p:stCondLst>
                                  <p:childTnLst>
                                    <p:set>
                                      <p:cBhvr>
                                        <p:cTn dur="1" fill="hold" id="330">
                                          <p:stCondLst>
                                            <p:cond delay="0"/>
                                          </p:stCondLst>
                                        </p:cTn>
                                        <p:tgtEl>
                                          <p:spTgt spid="38"/>
                                        </p:tgtEl>
                                        <p:attrNameLst>
                                          <p:attrName>style.visibility</p:attrName>
                                        </p:attrNameLst>
                                      </p:cBhvr>
                                      <p:to>
                                        <p:strVal val="visible"/>
                                      </p:to>
                                    </p:set>
                                    <p:anim calcmode="lin" valueType="num">
                                      <p:cBhvr>
                                        <p:cTn dur="150" fill="hold" id="331"/>
                                        <p:tgtEl>
                                          <p:spTgt spid="38"/>
                                        </p:tgtEl>
                                        <p:attrNameLst>
                                          <p:attrName>ppt_w</p:attrName>
                                        </p:attrNameLst>
                                      </p:cBhvr>
                                      <p:tavLst>
                                        <p:tav tm="0">
                                          <p:val>
                                            <p:strVal val="(6*min(max(#ppt_w*#ppt_h,.3),1)-7.4)/-.7*#ppt_w"/>
                                          </p:val>
                                        </p:tav>
                                        <p:tav tm="100000">
                                          <p:val>
                                            <p:strVal val="#ppt_w"/>
                                          </p:val>
                                        </p:tav>
                                      </p:tavLst>
                                    </p:anim>
                                    <p:anim calcmode="lin" valueType="num">
                                      <p:cBhvr>
                                        <p:cTn dur="150" fill="hold" id="332"/>
                                        <p:tgtEl>
                                          <p:spTgt spid="38"/>
                                        </p:tgtEl>
                                        <p:attrNameLst>
                                          <p:attrName>ppt_h</p:attrName>
                                        </p:attrNameLst>
                                      </p:cBhvr>
                                      <p:tavLst>
                                        <p:tav tm="0">
                                          <p:val>
                                            <p:strVal val="(6*min(max(#ppt_w*#ppt_h,.3),1)-7.4)/-.7*#ppt_h"/>
                                          </p:val>
                                        </p:tav>
                                        <p:tav tm="100000">
                                          <p:val>
                                            <p:strVal val="#ppt_h"/>
                                          </p:val>
                                        </p:tav>
                                      </p:tavLst>
                                    </p:anim>
                                    <p:anim calcmode="lin" valueType="num">
                                      <p:cBhvr>
                                        <p:cTn dur="150" fill="hold" id="333"/>
                                        <p:tgtEl>
                                          <p:spTgt spid="38"/>
                                        </p:tgtEl>
                                        <p:attrNameLst>
                                          <p:attrName>ppt_x</p:attrName>
                                        </p:attrNameLst>
                                      </p:cBhvr>
                                      <p:tavLst>
                                        <p:tav tm="0">
                                          <p:val>
                                            <p:fltVal val="0.5"/>
                                          </p:val>
                                        </p:tav>
                                        <p:tav tm="100000">
                                          <p:val>
                                            <p:strVal val="#ppt_x"/>
                                          </p:val>
                                        </p:tav>
                                      </p:tavLst>
                                    </p:anim>
                                    <p:anim calcmode="lin" valueType="num">
                                      <p:cBhvr>
                                        <p:cTn dur="150" fill="hold" id="334"/>
                                        <p:tgtEl>
                                          <p:spTgt spid="38"/>
                                        </p:tgtEl>
                                        <p:attrNameLst>
                                          <p:attrName>ppt_y</p:attrName>
                                        </p:attrNameLst>
                                      </p:cBhvr>
                                      <p:tavLst>
                                        <p:tav tm="0">
                                          <p:val>
                                            <p:strVal val="1+(6*min(max(#ppt_w*#ppt_h,.3),1)-7.4)/-.7*#ppt_h/2"/>
                                          </p:val>
                                        </p:tav>
                                        <p:tav tm="100000">
                                          <p:val>
                                            <p:strVal val="#ppt_y"/>
                                          </p:val>
                                        </p:tav>
                                      </p:tavLst>
                                    </p:anim>
                                  </p:childTnLst>
                                </p:cTn>
                              </p:par>
                            </p:childTnLst>
                          </p:cTn>
                        </p:par>
                        <p:par>
                          <p:cTn fill="hold" id="335" nodeType="afterGroup">
                            <p:stCondLst>
                              <p:cond delay="9200"/>
                            </p:stCondLst>
                            <p:childTnLst>
                              <p:par>
                                <p:cTn fill="hold" grpId="0" id="336" nodeType="afterEffect" presetClass="entr" presetID="23" presetSubtype="36">
                                  <p:stCondLst>
                                    <p:cond delay="0"/>
                                  </p:stCondLst>
                                  <p:childTnLst>
                                    <p:set>
                                      <p:cBhvr>
                                        <p:cTn dur="1" fill="hold" id="337">
                                          <p:stCondLst>
                                            <p:cond delay="0"/>
                                          </p:stCondLst>
                                        </p:cTn>
                                        <p:tgtEl>
                                          <p:spTgt spid="39"/>
                                        </p:tgtEl>
                                        <p:attrNameLst>
                                          <p:attrName>style.visibility</p:attrName>
                                        </p:attrNameLst>
                                      </p:cBhvr>
                                      <p:to>
                                        <p:strVal val="visible"/>
                                      </p:to>
                                    </p:set>
                                    <p:anim calcmode="lin" valueType="num">
                                      <p:cBhvr>
                                        <p:cTn dur="150" fill="hold" id="338"/>
                                        <p:tgtEl>
                                          <p:spTgt spid="39"/>
                                        </p:tgtEl>
                                        <p:attrNameLst>
                                          <p:attrName>ppt_w</p:attrName>
                                        </p:attrNameLst>
                                      </p:cBhvr>
                                      <p:tavLst>
                                        <p:tav tm="0">
                                          <p:val>
                                            <p:strVal val="(6*min(max(#ppt_w*#ppt_h,.3),1)-7.4)/-.7*#ppt_w"/>
                                          </p:val>
                                        </p:tav>
                                        <p:tav tm="100000">
                                          <p:val>
                                            <p:strVal val="#ppt_w"/>
                                          </p:val>
                                        </p:tav>
                                      </p:tavLst>
                                    </p:anim>
                                    <p:anim calcmode="lin" valueType="num">
                                      <p:cBhvr>
                                        <p:cTn dur="150" fill="hold" id="339"/>
                                        <p:tgtEl>
                                          <p:spTgt spid="39"/>
                                        </p:tgtEl>
                                        <p:attrNameLst>
                                          <p:attrName>ppt_h</p:attrName>
                                        </p:attrNameLst>
                                      </p:cBhvr>
                                      <p:tavLst>
                                        <p:tav tm="0">
                                          <p:val>
                                            <p:strVal val="(6*min(max(#ppt_w*#ppt_h,.3),1)-7.4)/-.7*#ppt_h"/>
                                          </p:val>
                                        </p:tav>
                                        <p:tav tm="100000">
                                          <p:val>
                                            <p:strVal val="#ppt_h"/>
                                          </p:val>
                                        </p:tav>
                                      </p:tavLst>
                                    </p:anim>
                                    <p:anim calcmode="lin" valueType="num">
                                      <p:cBhvr>
                                        <p:cTn dur="150" fill="hold" id="340"/>
                                        <p:tgtEl>
                                          <p:spTgt spid="39"/>
                                        </p:tgtEl>
                                        <p:attrNameLst>
                                          <p:attrName>ppt_x</p:attrName>
                                        </p:attrNameLst>
                                      </p:cBhvr>
                                      <p:tavLst>
                                        <p:tav tm="0">
                                          <p:val>
                                            <p:fltVal val="0.5"/>
                                          </p:val>
                                        </p:tav>
                                        <p:tav tm="100000">
                                          <p:val>
                                            <p:strVal val="#ppt_x"/>
                                          </p:val>
                                        </p:tav>
                                      </p:tavLst>
                                    </p:anim>
                                    <p:anim calcmode="lin" valueType="num">
                                      <p:cBhvr>
                                        <p:cTn dur="150" fill="hold" id="341"/>
                                        <p:tgtEl>
                                          <p:spTgt spid="39"/>
                                        </p:tgtEl>
                                        <p:attrNameLst>
                                          <p:attrName>ppt_y</p:attrName>
                                        </p:attrNameLst>
                                      </p:cBhvr>
                                      <p:tavLst>
                                        <p:tav tm="0">
                                          <p:val>
                                            <p:strVal val="1+(6*min(max(#ppt_w*#ppt_h,.3),1)-7.4)/-.7*#ppt_h/2"/>
                                          </p:val>
                                        </p:tav>
                                        <p:tav tm="100000">
                                          <p:val>
                                            <p:strVal val="#ppt_y"/>
                                          </p:val>
                                        </p:tav>
                                      </p:tavLst>
                                    </p:anim>
                                  </p:childTnLst>
                                </p:cTn>
                              </p:par>
                            </p:childTnLst>
                          </p:cTn>
                        </p:par>
                        <p:par>
                          <p:cTn fill="hold" id="342" nodeType="afterGroup">
                            <p:stCondLst>
                              <p:cond delay="9350"/>
                            </p:stCondLst>
                            <p:childTnLst>
                              <p:par>
                                <p:cTn fill="hold" grpId="0" id="343" nodeType="afterEffect" presetClass="entr" presetID="23" presetSubtype="36">
                                  <p:stCondLst>
                                    <p:cond delay="0"/>
                                  </p:stCondLst>
                                  <p:childTnLst>
                                    <p:set>
                                      <p:cBhvr>
                                        <p:cTn dur="1" fill="hold" id="344">
                                          <p:stCondLst>
                                            <p:cond delay="0"/>
                                          </p:stCondLst>
                                        </p:cTn>
                                        <p:tgtEl>
                                          <p:spTgt spid="40"/>
                                        </p:tgtEl>
                                        <p:attrNameLst>
                                          <p:attrName>style.visibility</p:attrName>
                                        </p:attrNameLst>
                                      </p:cBhvr>
                                      <p:to>
                                        <p:strVal val="visible"/>
                                      </p:to>
                                    </p:set>
                                    <p:anim calcmode="lin" valueType="num">
                                      <p:cBhvr>
                                        <p:cTn dur="150" fill="hold" id="345"/>
                                        <p:tgtEl>
                                          <p:spTgt spid="40"/>
                                        </p:tgtEl>
                                        <p:attrNameLst>
                                          <p:attrName>ppt_w</p:attrName>
                                        </p:attrNameLst>
                                      </p:cBhvr>
                                      <p:tavLst>
                                        <p:tav tm="0">
                                          <p:val>
                                            <p:strVal val="(6*min(max(#ppt_w*#ppt_h,.3),1)-7.4)/-.7*#ppt_w"/>
                                          </p:val>
                                        </p:tav>
                                        <p:tav tm="100000">
                                          <p:val>
                                            <p:strVal val="#ppt_w"/>
                                          </p:val>
                                        </p:tav>
                                      </p:tavLst>
                                    </p:anim>
                                    <p:anim calcmode="lin" valueType="num">
                                      <p:cBhvr>
                                        <p:cTn dur="150" fill="hold" id="346"/>
                                        <p:tgtEl>
                                          <p:spTgt spid="40"/>
                                        </p:tgtEl>
                                        <p:attrNameLst>
                                          <p:attrName>ppt_h</p:attrName>
                                        </p:attrNameLst>
                                      </p:cBhvr>
                                      <p:tavLst>
                                        <p:tav tm="0">
                                          <p:val>
                                            <p:strVal val="(6*min(max(#ppt_w*#ppt_h,.3),1)-7.4)/-.7*#ppt_h"/>
                                          </p:val>
                                        </p:tav>
                                        <p:tav tm="100000">
                                          <p:val>
                                            <p:strVal val="#ppt_h"/>
                                          </p:val>
                                        </p:tav>
                                      </p:tavLst>
                                    </p:anim>
                                    <p:anim calcmode="lin" valueType="num">
                                      <p:cBhvr>
                                        <p:cTn dur="150" fill="hold" id="347"/>
                                        <p:tgtEl>
                                          <p:spTgt spid="40"/>
                                        </p:tgtEl>
                                        <p:attrNameLst>
                                          <p:attrName>ppt_x</p:attrName>
                                        </p:attrNameLst>
                                      </p:cBhvr>
                                      <p:tavLst>
                                        <p:tav tm="0">
                                          <p:val>
                                            <p:fltVal val="0.5"/>
                                          </p:val>
                                        </p:tav>
                                        <p:tav tm="100000">
                                          <p:val>
                                            <p:strVal val="#ppt_x"/>
                                          </p:val>
                                        </p:tav>
                                      </p:tavLst>
                                    </p:anim>
                                    <p:anim calcmode="lin" valueType="num">
                                      <p:cBhvr>
                                        <p:cTn dur="150" fill="hold" id="348"/>
                                        <p:tgtEl>
                                          <p:spTgt spid="40"/>
                                        </p:tgtEl>
                                        <p:attrNameLst>
                                          <p:attrName>ppt_y</p:attrName>
                                        </p:attrNameLst>
                                      </p:cBhvr>
                                      <p:tavLst>
                                        <p:tav tm="0">
                                          <p:val>
                                            <p:strVal val="1+(6*min(max(#ppt_w*#ppt_h,.3),1)-7.4)/-.7*#ppt_h/2"/>
                                          </p:val>
                                        </p:tav>
                                        <p:tav tm="100000">
                                          <p:val>
                                            <p:strVal val="#ppt_y"/>
                                          </p:val>
                                        </p:tav>
                                      </p:tavLst>
                                    </p:anim>
                                  </p:childTnLst>
                                </p:cTn>
                              </p:par>
                            </p:childTnLst>
                          </p:cTn>
                        </p:par>
                        <p:par>
                          <p:cTn fill="hold" id="349" nodeType="afterGroup">
                            <p:stCondLst>
                              <p:cond delay="9500"/>
                            </p:stCondLst>
                            <p:childTnLst>
                              <p:par>
                                <p:cTn fill="hold" grpId="0" id="350" nodeType="afterEffect" presetClass="entr" presetID="23" presetSubtype="36">
                                  <p:stCondLst>
                                    <p:cond delay="0"/>
                                  </p:stCondLst>
                                  <p:childTnLst>
                                    <p:set>
                                      <p:cBhvr>
                                        <p:cTn dur="1" fill="hold" id="351">
                                          <p:stCondLst>
                                            <p:cond delay="0"/>
                                          </p:stCondLst>
                                        </p:cTn>
                                        <p:tgtEl>
                                          <p:spTgt spid="41"/>
                                        </p:tgtEl>
                                        <p:attrNameLst>
                                          <p:attrName>style.visibility</p:attrName>
                                        </p:attrNameLst>
                                      </p:cBhvr>
                                      <p:to>
                                        <p:strVal val="visible"/>
                                      </p:to>
                                    </p:set>
                                    <p:anim calcmode="lin" valueType="num">
                                      <p:cBhvr>
                                        <p:cTn dur="150" fill="hold" id="352"/>
                                        <p:tgtEl>
                                          <p:spTgt spid="41"/>
                                        </p:tgtEl>
                                        <p:attrNameLst>
                                          <p:attrName>ppt_w</p:attrName>
                                        </p:attrNameLst>
                                      </p:cBhvr>
                                      <p:tavLst>
                                        <p:tav tm="0">
                                          <p:val>
                                            <p:strVal val="(6*min(max(#ppt_w*#ppt_h,.3),1)-7.4)/-.7*#ppt_w"/>
                                          </p:val>
                                        </p:tav>
                                        <p:tav tm="100000">
                                          <p:val>
                                            <p:strVal val="#ppt_w"/>
                                          </p:val>
                                        </p:tav>
                                      </p:tavLst>
                                    </p:anim>
                                    <p:anim calcmode="lin" valueType="num">
                                      <p:cBhvr>
                                        <p:cTn dur="150" fill="hold" id="353"/>
                                        <p:tgtEl>
                                          <p:spTgt spid="41"/>
                                        </p:tgtEl>
                                        <p:attrNameLst>
                                          <p:attrName>ppt_h</p:attrName>
                                        </p:attrNameLst>
                                      </p:cBhvr>
                                      <p:tavLst>
                                        <p:tav tm="0">
                                          <p:val>
                                            <p:strVal val="(6*min(max(#ppt_w*#ppt_h,.3),1)-7.4)/-.7*#ppt_h"/>
                                          </p:val>
                                        </p:tav>
                                        <p:tav tm="100000">
                                          <p:val>
                                            <p:strVal val="#ppt_h"/>
                                          </p:val>
                                        </p:tav>
                                      </p:tavLst>
                                    </p:anim>
                                    <p:anim calcmode="lin" valueType="num">
                                      <p:cBhvr>
                                        <p:cTn dur="150" fill="hold" id="354"/>
                                        <p:tgtEl>
                                          <p:spTgt spid="41"/>
                                        </p:tgtEl>
                                        <p:attrNameLst>
                                          <p:attrName>ppt_x</p:attrName>
                                        </p:attrNameLst>
                                      </p:cBhvr>
                                      <p:tavLst>
                                        <p:tav tm="0">
                                          <p:val>
                                            <p:fltVal val="0.5"/>
                                          </p:val>
                                        </p:tav>
                                        <p:tav tm="100000">
                                          <p:val>
                                            <p:strVal val="#ppt_x"/>
                                          </p:val>
                                        </p:tav>
                                      </p:tavLst>
                                    </p:anim>
                                    <p:anim calcmode="lin" valueType="num">
                                      <p:cBhvr>
                                        <p:cTn dur="150" fill="hold" id="355"/>
                                        <p:tgtEl>
                                          <p:spTgt spid="41"/>
                                        </p:tgtEl>
                                        <p:attrNameLst>
                                          <p:attrName>ppt_y</p:attrName>
                                        </p:attrNameLst>
                                      </p:cBhvr>
                                      <p:tavLst>
                                        <p:tav tm="0">
                                          <p:val>
                                            <p:strVal val="1+(6*min(max(#ppt_w*#ppt_h,.3),1)-7.4)/-.7*#ppt_h/2"/>
                                          </p:val>
                                        </p:tav>
                                        <p:tav tm="100000">
                                          <p:val>
                                            <p:strVal val="#ppt_y"/>
                                          </p:val>
                                        </p:tav>
                                      </p:tavLst>
                                    </p:anim>
                                  </p:childTnLst>
                                </p:cTn>
                              </p:par>
                            </p:childTnLst>
                          </p:cTn>
                        </p:par>
                        <p:par>
                          <p:cTn fill="hold" id="356" nodeType="afterGroup">
                            <p:stCondLst>
                              <p:cond delay="9650"/>
                            </p:stCondLst>
                            <p:childTnLst>
                              <p:par>
                                <p:cTn fill="hold" grpId="0" id="357" nodeType="afterEffect" presetClass="entr" presetID="23" presetSubtype="36">
                                  <p:stCondLst>
                                    <p:cond delay="0"/>
                                  </p:stCondLst>
                                  <p:childTnLst>
                                    <p:set>
                                      <p:cBhvr>
                                        <p:cTn dur="1" fill="hold" id="358">
                                          <p:stCondLst>
                                            <p:cond delay="0"/>
                                          </p:stCondLst>
                                        </p:cTn>
                                        <p:tgtEl>
                                          <p:spTgt spid="42"/>
                                        </p:tgtEl>
                                        <p:attrNameLst>
                                          <p:attrName>style.visibility</p:attrName>
                                        </p:attrNameLst>
                                      </p:cBhvr>
                                      <p:to>
                                        <p:strVal val="visible"/>
                                      </p:to>
                                    </p:set>
                                    <p:anim calcmode="lin" valueType="num">
                                      <p:cBhvr>
                                        <p:cTn dur="150" fill="hold" id="359"/>
                                        <p:tgtEl>
                                          <p:spTgt spid="42"/>
                                        </p:tgtEl>
                                        <p:attrNameLst>
                                          <p:attrName>ppt_w</p:attrName>
                                        </p:attrNameLst>
                                      </p:cBhvr>
                                      <p:tavLst>
                                        <p:tav tm="0">
                                          <p:val>
                                            <p:strVal val="(6*min(max(#ppt_w*#ppt_h,.3),1)-7.4)/-.7*#ppt_w"/>
                                          </p:val>
                                        </p:tav>
                                        <p:tav tm="100000">
                                          <p:val>
                                            <p:strVal val="#ppt_w"/>
                                          </p:val>
                                        </p:tav>
                                      </p:tavLst>
                                    </p:anim>
                                    <p:anim calcmode="lin" valueType="num">
                                      <p:cBhvr>
                                        <p:cTn dur="150" fill="hold" id="360"/>
                                        <p:tgtEl>
                                          <p:spTgt spid="42"/>
                                        </p:tgtEl>
                                        <p:attrNameLst>
                                          <p:attrName>ppt_h</p:attrName>
                                        </p:attrNameLst>
                                      </p:cBhvr>
                                      <p:tavLst>
                                        <p:tav tm="0">
                                          <p:val>
                                            <p:strVal val="(6*min(max(#ppt_w*#ppt_h,.3),1)-7.4)/-.7*#ppt_h"/>
                                          </p:val>
                                        </p:tav>
                                        <p:tav tm="100000">
                                          <p:val>
                                            <p:strVal val="#ppt_h"/>
                                          </p:val>
                                        </p:tav>
                                      </p:tavLst>
                                    </p:anim>
                                    <p:anim calcmode="lin" valueType="num">
                                      <p:cBhvr>
                                        <p:cTn dur="150" fill="hold" id="361"/>
                                        <p:tgtEl>
                                          <p:spTgt spid="42"/>
                                        </p:tgtEl>
                                        <p:attrNameLst>
                                          <p:attrName>ppt_x</p:attrName>
                                        </p:attrNameLst>
                                      </p:cBhvr>
                                      <p:tavLst>
                                        <p:tav tm="0">
                                          <p:val>
                                            <p:fltVal val="0.5"/>
                                          </p:val>
                                        </p:tav>
                                        <p:tav tm="100000">
                                          <p:val>
                                            <p:strVal val="#ppt_x"/>
                                          </p:val>
                                        </p:tav>
                                      </p:tavLst>
                                    </p:anim>
                                    <p:anim calcmode="lin" valueType="num">
                                      <p:cBhvr>
                                        <p:cTn dur="150" fill="hold" id="362"/>
                                        <p:tgtEl>
                                          <p:spTgt spid="42"/>
                                        </p:tgtEl>
                                        <p:attrNameLst>
                                          <p:attrName>ppt_y</p:attrName>
                                        </p:attrNameLst>
                                      </p:cBhvr>
                                      <p:tavLst>
                                        <p:tav tm="0">
                                          <p:val>
                                            <p:strVal val="1+(6*min(max(#ppt_w*#ppt_h,.3),1)-7.4)/-.7*#ppt_h/2"/>
                                          </p:val>
                                        </p:tav>
                                        <p:tav tm="100000">
                                          <p:val>
                                            <p:strVal val="#ppt_y"/>
                                          </p:val>
                                        </p:tav>
                                      </p:tavLst>
                                    </p:anim>
                                  </p:childTnLst>
                                </p:cTn>
                              </p:par>
                            </p:childTnLst>
                          </p:cTn>
                        </p:par>
                        <p:par>
                          <p:cTn fill="hold" id="363" nodeType="afterGroup">
                            <p:stCondLst>
                              <p:cond delay="9800"/>
                            </p:stCondLst>
                            <p:childTnLst>
                              <p:par>
                                <p:cTn fill="hold" grpId="0" id="364" nodeType="afterEffect" presetClass="entr" presetID="23" presetSubtype="36">
                                  <p:stCondLst>
                                    <p:cond delay="0"/>
                                  </p:stCondLst>
                                  <p:childTnLst>
                                    <p:set>
                                      <p:cBhvr>
                                        <p:cTn dur="1" fill="hold" id="365">
                                          <p:stCondLst>
                                            <p:cond delay="0"/>
                                          </p:stCondLst>
                                        </p:cTn>
                                        <p:tgtEl>
                                          <p:spTgt spid="43"/>
                                        </p:tgtEl>
                                        <p:attrNameLst>
                                          <p:attrName>style.visibility</p:attrName>
                                        </p:attrNameLst>
                                      </p:cBhvr>
                                      <p:to>
                                        <p:strVal val="visible"/>
                                      </p:to>
                                    </p:set>
                                    <p:anim calcmode="lin" valueType="num">
                                      <p:cBhvr>
                                        <p:cTn dur="150" fill="hold" id="366"/>
                                        <p:tgtEl>
                                          <p:spTgt spid="43"/>
                                        </p:tgtEl>
                                        <p:attrNameLst>
                                          <p:attrName>ppt_w</p:attrName>
                                        </p:attrNameLst>
                                      </p:cBhvr>
                                      <p:tavLst>
                                        <p:tav tm="0">
                                          <p:val>
                                            <p:strVal val="(6*min(max(#ppt_w*#ppt_h,.3),1)-7.4)/-.7*#ppt_w"/>
                                          </p:val>
                                        </p:tav>
                                        <p:tav tm="100000">
                                          <p:val>
                                            <p:strVal val="#ppt_w"/>
                                          </p:val>
                                        </p:tav>
                                      </p:tavLst>
                                    </p:anim>
                                    <p:anim calcmode="lin" valueType="num">
                                      <p:cBhvr>
                                        <p:cTn dur="150" fill="hold" id="367"/>
                                        <p:tgtEl>
                                          <p:spTgt spid="43"/>
                                        </p:tgtEl>
                                        <p:attrNameLst>
                                          <p:attrName>ppt_h</p:attrName>
                                        </p:attrNameLst>
                                      </p:cBhvr>
                                      <p:tavLst>
                                        <p:tav tm="0">
                                          <p:val>
                                            <p:strVal val="(6*min(max(#ppt_w*#ppt_h,.3),1)-7.4)/-.7*#ppt_h"/>
                                          </p:val>
                                        </p:tav>
                                        <p:tav tm="100000">
                                          <p:val>
                                            <p:strVal val="#ppt_h"/>
                                          </p:val>
                                        </p:tav>
                                      </p:tavLst>
                                    </p:anim>
                                    <p:anim calcmode="lin" valueType="num">
                                      <p:cBhvr>
                                        <p:cTn dur="150" fill="hold" id="368"/>
                                        <p:tgtEl>
                                          <p:spTgt spid="43"/>
                                        </p:tgtEl>
                                        <p:attrNameLst>
                                          <p:attrName>ppt_x</p:attrName>
                                        </p:attrNameLst>
                                      </p:cBhvr>
                                      <p:tavLst>
                                        <p:tav tm="0">
                                          <p:val>
                                            <p:fltVal val="0.5"/>
                                          </p:val>
                                        </p:tav>
                                        <p:tav tm="100000">
                                          <p:val>
                                            <p:strVal val="#ppt_x"/>
                                          </p:val>
                                        </p:tav>
                                      </p:tavLst>
                                    </p:anim>
                                    <p:anim calcmode="lin" valueType="num">
                                      <p:cBhvr>
                                        <p:cTn dur="150" fill="hold" id="369"/>
                                        <p:tgtEl>
                                          <p:spTgt spid="43"/>
                                        </p:tgtEl>
                                        <p:attrNameLst>
                                          <p:attrName>ppt_y</p:attrName>
                                        </p:attrNameLst>
                                      </p:cBhvr>
                                      <p:tavLst>
                                        <p:tav tm="0">
                                          <p:val>
                                            <p:strVal val="1+(6*min(max(#ppt_w*#ppt_h,.3),1)-7.4)/-.7*#ppt_h/2"/>
                                          </p:val>
                                        </p:tav>
                                        <p:tav tm="100000">
                                          <p:val>
                                            <p:strVal val="#ppt_y"/>
                                          </p:val>
                                        </p:tav>
                                      </p:tavLst>
                                    </p:anim>
                                  </p:childTnLst>
                                </p:cTn>
                              </p:par>
                            </p:childTnLst>
                          </p:cTn>
                        </p:par>
                        <p:par>
                          <p:cTn fill="hold" id="370" nodeType="afterGroup">
                            <p:stCondLst>
                              <p:cond delay="9950"/>
                            </p:stCondLst>
                            <p:childTnLst>
                              <p:par>
                                <p:cTn fill="hold" grpId="0" id="371" nodeType="afterEffect" presetClass="entr" presetID="23" presetSubtype="36">
                                  <p:stCondLst>
                                    <p:cond delay="0"/>
                                  </p:stCondLst>
                                  <p:childTnLst>
                                    <p:set>
                                      <p:cBhvr>
                                        <p:cTn dur="1" fill="hold" id="372">
                                          <p:stCondLst>
                                            <p:cond delay="0"/>
                                          </p:stCondLst>
                                        </p:cTn>
                                        <p:tgtEl>
                                          <p:spTgt spid="44"/>
                                        </p:tgtEl>
                                        <p:attrNameLst>
                                          <p:attrName>style.visibility</p:attrName>
                                        </p:attrNameLst>
                                      </p:cBhvr>
                                      <p:to>
                                        <p:strVal val="visible"/>
                                      </p:to>
                                    </p:set>
                                    <p:anim calcmode="lin" valueType="num">
                                      <p:cBhvr>
                                        <p:cTn dur="150" fill="hold" id="373"/>
                                        <p:tgtEl>
                                          <p:spTgt spid="44"/>
                                        </p:tgtEl>
                                        <p:attrNameLst>
                                          <p:attrName>ppt_w</p:attrName>
                                        </p:attrNameLst>
                                      </p:cBhvr>
                                      <p:tavLst>
                                        <p:tav tm="0">
                                          <p:val>
                                            <p:strVal val="(6*min(max(#ppt_w*#ppt_h,.3),1)-7.4)/-.7*#ppt_w"/>
                                          </p:val>
                                        </p:tav>
                                        <p:tav tm="100000">
                                          <p:val>
                                            <p:strVal val="#ppt_w"/>
                                          </p:val>
                                        </p:tav>
                                      </p:tavLst>
                                    </p:anim>
                                    <p:anim calcmode="lin" valueType="num">
                                      <p:cBhvr>
                                        <p:cTn dur="150" fill="hold" id="374"/>
                                        <p:tgtEl>
                                          <p:spTgt spid="44"/>
                                        </p:tgtEl>
                                        <p:attrNameLst>
                                          <p:attrName>ppt_h</p:attrName>
                                        </p:attrNameLst>
                                      </p:cBhvr>
                                      <p:tavLst>
                                        <p:tav tm="0">
                                          <p:val>
                                            <p:strVal val="(6*min(max(#ppt_w*#ppt_h,.3),1)-7.4)/-.7*#ppt_h"/>
                                          </p:val>
                                        </p:tav>
                                        <p:tav tm="100000">
                                          <p:val>
                                            <p:strVal val="#ppt_h"/>
                                          </p:val>
                                        </p:tav>
                                      </p:tavLst>
                                    </p:anim>
                                    <p:anim calcmode="lin" valueType="num">
                                      <p:cBhvr>
                                        <p:cTn dur="150" fill="hold" id="375"/>
                                        <p:tgtEl>
                                          <p:spTgt spid="44"/>
                                        </p:tgtEl>
                                        <p:attrNameLst>
                                          <p:attrName>ppt_x</p:attrName>
                                        </p:attrNameLst>
                                      </p:cBhvr>
                                      <p:tavLst>
                                        <p:tav tm="0">
                                          <p:val>
                                            <p:fltVal val="0.5"/>
                                          </p:val>
                                        </p:tav>
                                        <p:tav tm="100000">
                                          <p:val>
                                            <p:strVal val="#ppt_x"/>
                                          </p:val>
                                        </p:tav>
                                      </p:tavLst>
                                    </p:anim>
                                    <p:anim calcmode="lin" valueType="num">
                                      <p:cBhvr>
                                        <p:cTn dur="150" fill="hold" id="376"/>
                                        <p:tgtEl>
                                          <p:spTgt spid="44"/>
                                        </p:tgtEl>
                                        <p:attrNameLst>
                                          <p:attrName>ppt_y</p:attrName>
                                        </p:attrNameLst>
                                      </p:cBhvr>
                                      <p:tavLst>
                                        <p:tav tm="0">
                                          <p:val>
                                            <p:strVal val="1+(6*min(max(#ppt_w*#ppt_h,.3),1)-7.4)/-.7*#ppt_h/2"/>
                                          </p:val>
                                        </p:tav>
                                        <p:tav tm="100000">
                                          <p:val>
                                            <p:strVal val="#ppt_y"/>
                                          </p:val>
                                        </p:tav>
                                      </p:tavLst>
                                    </p:anim>
                                  </p:childTnLst>
                                </p:cTn>
                              </p:par>
                            </p:childTnLst>
                          </p:cTn>
                        </p:par>
                        <p:par>
                          <p:cTn fill="hold" id="377" nodeType="afterGroup">
                            <p:stCondLst>
                              <p:cond delay="10100"/>
                            </p:stCondLst>
                            <p:childTnLst>
                              <p:par>
                                <p:cTn fill="hold" grpId="0" id="378" nodeType="afterEffect" presetClass="entr" presetID="23" presetSubtype="36">
                                  <p:stCondLst>
                                    <p:cond delay="0"/>
                                  </p:stCondLst>
                                  <p:childTnLst>
                                    <p:set>
                                      <p:cBhvr>
                                        <p:cTn dur="1" fill="hold" id="379">
                                          <p:stCondLst>
                                            <p:cond delay="0"/>
                                          </p:stCondLst>
                                        </p:cTn>
                                        <p:tgtEl>
                                          <p:spTgt spid="45"/>
                                        </p:tgtEl>
                                        <p:attrNameLst>
                                          <p:attrName>style.visibility</p:attrName>
                                        </p:attrNameLst>
                                      </p:cBhvr>
                                      <p:to>
                                        <p:strVal val="visible"/>
                                      </p:to>
                                    </p:set>
                                    <p:anim calcmode="lin" valueType="num">
                                      <p:cBhvr>
                                        <p:cTn dur="150" fill="hold" id="380"/>
                                        <p:tgtEl>
                                          <p:spTgt spid="45"/>
                                        </p:tgtEl>
                                        <p:attrNameLst>
                                          <p:attrName>ppt_w</p:attrName>
                                        </p:attrNameLst>
                                      </p:cBhvr>
                                      <p:tavLst>
                                        <p:tav tm="0">
                                          <p:val>
                                            <p:strVal val="(6*min(max(#ppt_w*#ppt_h,.3),1)-7.4)/-.7*#ppt_w"/>
                                          </p:val>
                                        </p:tav>
                                        <p:tav tm="100000">
                                          <p:val>
                                            <p:strVal val="#ppt_w"/>
                                          </p:val>
                                        </p:tav>
                                      </p:tavLst>
                                    </p:anim>
                                    <p:anim calcmode="lin" valueType="num">
                                      <p:cBhvr>
                                        <p:cTn dur="150" fill="hold" id="381"/>
                                        <p:tgtEl>
                                          <p:spTgt spid="45"/>
                                        </p:tgtEl>
                                        <p:attrNameLst>
                                          <p:attrName>ppt_h</p:attrName>
                                        </p:attrNameLst>
                                      </p:cBhvr>
                                      <p:tavLst>
                                        <p:tav tm="0">
                                          <p:val>
                                            <p:strVal val="(6*min(max(#ppt_w*#ppt_h,.3),1)-7.4)/-.7*#ppt_h"/>
                                          </p:val>
                                        </p:tav>
                                        <p:tav tm="100000">
                                          <p:val>
                                            <p:strVal val="#ppt_h"/>
                                          </p:val>
                                        </p:tav>
                                      </p:tavLst>
                                    </p:anim>
                                    <p:anim calcmode="lin" valueType="num">
                                      <p:cBhvr>
                                        <p:cTn dur="150" fill="hold" id="382"/>
                                        <p:tgtEl>
                                          <p:spTgt spid="45"/>
                                        </p:tgtEl>
                                        <p:attrNameLst>
                                          <p:attrName>ppt_x</p:attrName>
                                        </p:attrNameLst>
                                      </p:cBhvr>
                                      <p:tavLst>
                                        <p:tav tm="0">
                                          <p:val>
                                            <p:fltVal val="0.5"/>
                                          </p:val>
                                        </p:tav>
                                        <p:tav tm="100000">
                                          <p:val>
                                            <p:strVal val="#ppt_x"/>
                                          </p:val>
                                        </p:tav>
                                      </p:tavLst>
                                    </p:anim>
                                    <p:anim calcmode="lin" valueType="num">
                                      <p:cBhvr>
                                        <p:cTn dur="150" fill="hold" id="383"/>
                                        <p:tgtEl>
                                          <p:spTgt spid="45"/>
                                        </p:tgtEl>
                                        <p:attrNameLst>
                                          <p:attrName>ppt_y</p:attrName>
                                        </p:attrNameLst>
                                      </p:cBhvr>
                                      <p:tavLst>
                                        <p:tav tm="0">
                                          <p:val>
                                            <p:strVal val="1+(6*min(max(#ppt_w*#ppt_h,.3),1)-7.4)/-.7*#ppt_h/2"/>
                                          </p:val>
                                        </p:tav>
                                        <p:tav tm="100000">
                                          <p:val>
                                            <p:strVal val="#ppt_y"/>
                                          </p:val>
                                        </p:tav>
                                      </p:tavLst>
                                    </p:anim>
                                  </p:childTnLst>
                                </p:cTn>
                              </p:par>
                            </p:childTnLst>
                          </p:cTn>
                        </p:par>
                        <p:par>
                          <p:cTn fill="hold" id="384" nodeType="afterGroup">
                            <p:stCondLst>
                              <p:cond delay="10250"/>
                            </p:stCondLst>
                            <p:childTnLst>
                              <p:par>
                                <p:cTn fill="hold" grpId="0" id="385" nodeType="afterEffect" presetClass="entr" presetID="23" presetSubtype="36">
                                  <p:stCondLst>
                                    <p:cond delay="0"/>
                                  </p:stCondLst>
                                  <p:childTnLst>
                                    <p:set>
                                      <p:cBhvr>
                                        <p:cTn dur="1" fill="hold" id="386">
                                          <p:stCondLst>
                                            <p:cond delay="0"/>
                                          </p:stCondLst>
                                        </p:cTn>
                                        <p:tgtEl>
                                          <p:spTgt spid="46"/>
                                        </p:tgtEl>
                                        <p:attrNameLst>
                                          <p:attrName>style.visibility</p:attrName>
                                        </p:attrNameLst>
                                      </p:cBhvr>
                                      <p:to>
                                        <p:strVal val="visible"/>
                                      </p:to>
                                    </p:set>
                                    <p:anim calcmode="lin" valueType="num">
                                      <p:cBhvr>
                                        <p:cTn dur="150" fill="hold" id="387"/>
                                        <p:tgtEl>
                                          <p:spTgt spid="46"/>
                                        </p:tgtEl>
                                        <p:attrNameLst>
                                          <p:attrName>ppt_w</p:attrName>
                                        </p:attrNameLst>
                                      </p:cBhvr>
                                      <p:tavLst>
                                        <p:tav tm="0">
                                          <p:val>
                                            <p:strVal val="(6*min(max(#ppt_w*#ppt_h,.3),1)-7.4)/-.7*#ppt_w"/>
                                          </p:val>
                                        </p:tav>
                                        <p:tav tm="100000">
                                          <p:val>
                                            <p:strVal val="#ppt_w"/>
                                          </p:val>
                                        </p:tav>
                                      </p:tavLst>
                                    </p:anim>
                                    <p:anim calcmode="lin" valueType="num">
                                      <p:cBhvr>
                                        <p:cTn dur="150" fill="hold" id="388"/>
                                        <p:tgtEl>
                                          <p:spTgt spid="46"/>
                                        </p:tgtEl>
                                        <p:attrNameLst>
                                          <p:attrName>ppt_h</p:attrName>
                                        </p:attrNameLst>
                                      </p:cBhvr>
                                      <p:tavLst>
                                        <p:tav tm="0">
                                          <p:val>
                                            <p:strVal val="(6*min(max(#ppt_w*#ppt_h,.3),1)-7.4)/-.7*#ppt_h"/>
                                          </p:val>
                                        </p:tav>
                                        <p:tav tm="100000">
                                          <p:val>
                                            <p:strVal val="#ppt_h"/>
                                          </p:val>
                                        </p:tav>
                                      </p:tavLst>
                                    </p:anim>
                                    <p:anim calcmode="lin" valueType="num">
                                      <p:cBhvr>
                                        <p:cTn dur="150" fill="hold" id="389"/>
                                        <p:tgtEl>
                                          <p:spTgt spid="46"/>
                                        </p:tgtEl>
                                        <p:attrNameLst>
                                          <p:attrName>ppt_x</p:attrName>
                                        </p:attrNameLst>
                                      </p:cBhvr>
                                      <p:tavLst>
                                        <p:tav tm="0">
                                          <p:val>
                                            <p:fltVal val="0.5"/>
                                          </p:val>
                                        </p:tav>
                                        <p:tav tm="100000">
                                          <p:val>
                                            <p:strVal val="#ppt_x"/>
                                          </p:val>
                                        </p:tav>
                                      </p:tavLst>
                                    </p:anim>
                                    <p:anim calcmode="lin" valueType="num">
                                      <p:cBhvr>
                                        <p:cTn dur="150" fill="hold" id="390"/>
                                        <p:tgtEl>
                                          <p:spTgt spid="46"/>
                                        </p:tgtEl>
                                        <p:attrNameLst>
                                          <p:attrName>ppt_y</p:attrName>
                                        </p:attrNameLst>
                                      </p:cBhvr>
                                      <p:tavLst>
                                        <p:tav tm="0">
                                          <p:val>
                                            <p:strVal val="1+(6*min(max(#ppt_w*#ppt_h,.3),1)-7.4)/-.7*#ppt_h/2"/>
                                          </p:val>
                                        </p:tav>
                                        <p:tav tm="100000">
                                          <p:val>
                                            <p:strVal val="#ppt_y"/>
                                          </p:val>
                                        </p:tav>
                                      </p:tavLst>
                                    </p:anim>
                                  </p:childTnLst>
                                </p:cTn>
                              </p:par>
                            </p:childTnLst>
                          </p:cTn>
                        </p:par>
                        <p:par>
                          <p:cTn fill="hold" id="391" nodeType="afterGroup">
                            <p:stCondLst>
                              <p:cond delay="10400"/>
                            </p:stCondLst>
                            <p:childTnLst>
                              <p:par>
                                <p:cTn fill="hold" grpId="0" id="392" nodeType="afterEffect" presetClass="entr" presetID="23" presetSubtype="36">
                                  <p:stCondLst>
                                    <p:cond delay="0"/>
                                  </p:stCondLst>
                                  <p:childTnLst>
                                    <p:set>
                                      <p:cBhvr>
                                        <p:cTn dur="1" fill="hold" id="393">
                                          <p:stCondLst>
                                            <p:cond delay="0"/>
                                          </p:stCondLst>
                                        </p:cTn>
                                        <p:tgtEl>
                                          <p:spTgt spid="47"/>
                                        </p:tgtEl>
                                        <p:attrNameLst>
                                          <p:attrName>style.visibility</p:attrName>
                                        </p:attrNameLst>
                                      </p:cBhvr>
                                      <p:to>
                                        <p:strVal val="visible"/>
                                      </p:to>
                                    </p:set>
                                    <p:anim calcmode="lin" valueType="num">
                                      <p:cBhvr>
                                        <p:cTn dur="150" fill="hold" id="394"/>
                                        <p:tgtEl>
                                          <p:spTgt spid="47"/>
                                        </p:tgtEl>
                                        <p:attrNameLst>
                                          <p:attrName>ppt_w</p:attrName>
                                        </p:attrNameLst>
                                      </p:cBhvr>
                                      <p:tavLst>
                                        <p:tav tm="0">
                                          <p:val>
                                            <p:strVal val="(6*min(max(#ppt_w*#ppt_h,.3),1)-7.4)/-.7*#ppt_w"/>
                                          </p:val>
                                        </p:tav>
                                        <p:tav tm="100000">
                                          <p:val>
                                            <p:strVal val="#ppt_w"/>
                                          </p:val>
                                        </p:tav>
                                      </p:tavLst>
                                    </p:anim>
                                    <p:anim calcmode="lin" valueType="num">
                                      <p:cBhvr>
                                        <p:cTn dur="150" fill="hold" id="395"/>
                                        <p:tgtEl>
                                          <p:spTgt spid="47"/>
                                        </p:tgtEl>
                                        <p:attrNameLst>
                                          <p:attrName>ppt_h</p:attrName>
                                        </p:attrNameLst>
                                      </p:cBhvr>
                                      <p:tavLst>
                                        <p:tav tm="0">
                                          <p:val>
                                            <p:strVal val="(6*min(max(#ppt_w*#ppt_h,.3),1)-7.4)/-.7*#ppt_h"/>
                                          </p:val>
                                        </p:tav>
                                        <p:tav tm="100000">
                                          <p:val>
                                            <p:strVal val="#ppt_h"/>
                                          </p:val>
                                        </p:tav>
                                      </p:tavLst>
                                    </p:anim>
                                    <p:anim calcmode="lin" valueType="num">
                                      <p:cBhvr>
                                        <p:cTn dur="150" fill="hold" id="396"/>
                                        <p:tgtEl>
                                          <p:spTgt spid="47"/>
                                        </p:tgtEl>
                                        <p:attrNameLst>
                                          <p:attrName>ppt_x</p:attrName>
                                        </p:attrNameLst>
                                      </p:cBhvr>
                                      <p:tavLst>
                                        <p:tav tm="0">
                                          <p:val>
                                            <p:fltVal val="0.5"/>
                                          </p:val>
                                        </p:tav>
                                        <p:tav tm="100000">
                                          <p:val>
                                            <p:strVal val="#ppt_x"/>
                                          </p:val>
                                        </p:tav>
                                      </p:tavLst>
                                    </p:anim>
                                    <p:anim calcmode="lin" valueType="num">
                                      <p:cBhvr>
                                        <p:cTn dur="150" fill="hold" id="397"/>
                                        <p:tgtEl>
                                          <p:spTgt spid="47"/>
                                        </p:tgtEl>
                                        <p:attrNameLst>
                                          <p:attrName>ppt_y</p:attrName>
                                        </p:attrNameLst>
                                      </p:cBhvr>
                                      <p:tavLst>
                                        <p:tav tm="0">
                                          <p:val>
                                            <p:strVal val="1+(6*min(max(#ppt_w*#ppt_h,.3),1)-7.4)/-.7*#ppt_h/2"/>
                                          </p:val>
                                        </p:tav>
                                        <p:tav tm="100000">
                                          <p:val>
                                            <p:strVal val="#ppt_y"/>
                                          </p:val>
                                        </p:tav>
                                      </p:tavLst>
                                    </p:anim>
                                  </p:childTnLst>
                                </p:cTn>
                              </p:par>
                            </p:childTnLst>
                          </p:cTn>
                        </p:par>
                        <p:par>
                          <p:cTn fill="hold" id="398" nodeType="afterGroup">
                            <p:stCondLst>
                              <p:cond delay="10550"/>
                            </p:stCondLst>
                            <p:childTnLst>
                              <p:par>
                                <p:cTn fill="hold" grpId="0" id="399" nodeType="afterEffect" presetClass="entr" presetID="23" presetSubtype="36">
                                  <p:stCondLst>
                                    <p:cond delay="0"/>
                                  </p:stCondLst>
                                  <p:childTnLst>
                                    <p:set>
                                      <p:cBhvr>
                                        <p:cTn dur="1" fill="hold" id="400">
                                          <p:stCondLst>
                                            <p:cond delay="0"/>
                                          </p:stCondLst>
                                        </p:cTn>
                                        <p:tgtEl>
                                          <p:spTgt spid="48"/>
                                        </p:tgtEl>
                                        <p:attrNameLst>
                                          <p:attrName>style.visibility</p:attrName>
                                        </p:attrNameLst>
                                      </p:cBhvr>
                                      <p:to>
                                        <p:strVal val="visible"/>
                                      </p:to>
                                    </p:set>
                                    <p:anim calcmode="lin" valueType="num">
                                      <p:cBhvr>
                                        <p:cTn dur="150" fill="hold" id="401"/>
                                        <p:tgtEl>
                                          <p:spTgt spid="48"/>
                                        </p:tgtEl>
                                        <p:attrNameLst>
                                          <p:attrName>ppt_w</p:attrName>
                                        </p:attrNameLst>
                                      </p:cBhvr>
                                      <p:tavLst>
                                        <p:tav tm="0">
                                          <p:val>
                                            <p:strVal val="(6*min(max(#ppt_w*#ppt_h,.3),1)-7.4)/-.7*#ppt_w"/>
                                          </p:val>
                                        </p:tav>
                                        <p:tav tm="100000">
                                          <p:val>
                                            <p:strVal val="#ppt_w"/>
                                          </p:val>
                                        </p:tav>
                                      </p:tavLst>
                                    </p:anim>
                                    <p:anim calcmode="lin" valueType="num">
                                      <p:cBhvr>
                                        <p:cTn dur="150" fill="hold" id="402"/>
                                        <p:tgtEl>
                                          <p:spTgt spid="48"/>
                                        </p:tgtEl>
                                        <p:attrNameLst>
                                          <p:attrName>ppt_h</p:attrName>
                                        </p:attrNameLst>
                                      </p:cBhvr>
                                      <p:tavLst>
                                        <p:tav tm="0">
                                          <p:val>
                                            <p:strVal val="(6*min(max(#ppt_w*#ppt_h,.3),1)-7.4)/-.7*#ppt_h"/>
                                          </p:val>
                                        </p:tav>
                                        <p:tav tm="100000">
                                          <p:val>
                                            <p:strVal val="#ppt_h"/>
                                          </p:val>
                                        </p:tav>
                                      </p:tavLst>
                                    </p:anim>
                                    <p:anim calcmode="lin" valueType="num">
                                      <p:cBhvr>
                                        <p:cTn dur="150" fill="hold" id="403"/>
                                        <p:tgtEl>
                                          <p:spTgt spid="48"/>
                                        </p:tgtEl>
                                        <p:attrNameLst>
                                          <p:attrName>ppt_x</p:attrName>
                                        </p:attrNameLst>
                                      </p:cBhvr>
                                      <p:tavLst>
                                        <p:tav tm="0">
                                          <p:val>
                                            <p:fltVal val="0.5"/>
                                          </p:val>
                                        </p:tav>
                                        <p:tav tm="100000">
                                          <p:val>
                                            <p:strVal val="#ppt_x"/>
                                          </p:val>
                                        </p:tav>
                                      </p:tavLst>
                                    </p:anim>
                                    <p:anim calcmode="lin" valueType="num">
                                      <p:cBhvr>
                                        <p:cTn dur="150" fill="hold" id="404"/>
                                        <p:tgtEl>
                                          <p:spTgt spid="48"/>
                                        </p:tgtEl>
                                        <p:attrNameLst>
                                          <p:attrName>ppt_y</p:attrName>
                                        </p:attrNameLst>
                                      </p:cBhvr>
                                      <p:tavLst>
                                        <p:tav tm="0">
                                          <p:val>
                                            <p:strVal val="1+(6*min(max(#ppt_w*#ppt_h,.3),1)-7.4)/-.7*#ppt_h/2"/>
                                          </p:val>
                                        </p:tav>
                                        <p:tav tm="100000">
                                          <p:val>
                                            <p:strVal val="#ppt_y"/>
                                          </p:val>
                                        </p:tav>
                                      </p:tavLst>
                                    </p:anim>
                                  </p:childTnLst>
                                </p:cTn>
                              </p:par>
                            </p:childTnLst>
                          </p:cTn>
                        </p:par>
                        <p:par>
                          <p:cTn fill="hold" id="405" nodeType="afterGroup">
                            <p:stCondLst>
                              <p:cond delay="10700"/>
                            </p:stCondLst>
                            <p:childTnLst>
                              <p:par>
                                <p:cTn fill="hold" grpId="0" id="406" nodeType="afterEffect" presetClass="entr" presetID="23" presetSubtype="36">
                                  <p:stCondLst>
                                    <p:cond delay="0"/>
                                  </p:stCondLst>
                                  <p:childTnLst>
                                    <p:set>
                                      <p:cBhvr>
                                        <p:cTn dur="1" fill="hold" id="407">
                                          <p:stCondLst>
                                            <p:cond delay="0"/>
                                          </p:stCondLst>
                                        </p:cTn>
                                        <p:tgtEl>
                                          <p:spTgt spid="49"/>
                                        </p:tgtEl>
                                        <p:attrNameLst>
                                          <p:attrName>style.visibility</p:attrName>
                                        </p:attrNameLst>
                                      </p:cBhvr>
                                      <p:to>
                                        <p:strVal val="visible"/>
                                      </p:to>
                                    </p:set>
                                    <p:anim calcmode="lin" valueType="num">
                                      <p:cBhvr>
                                        <p:cTn dur="150" fill="hold" id="408"/>
                                        <p:tgtEl>
                                          <p:spTgt spid="49"/>
                                        </p:tgtEl>
                                        <p:attrNameLst>
                                          <p:attrName>ppt_w</p:attrName>
                                        </p:attrNameLst>
                                      </p:cBhvr>
                                      <p:tavLst>
                                        <p:tav tm="0">
                                          <p:val>
                                            <p:strVal val="(6*min(max(#ppt_w*#ppt_h,.3),1)-7.4)/-.7*#ppt_w"/>
                                          </p:val>
                                        </p:tav>
                                        <p:tav tm="100000">
                                          <p:val>
                                            <p:strVal val="#ppt_w"/>
                                          </p:val>
                                        </p:tav>
                                      </p:tavLst>
                                    </p:anim>
                                    <p:anim calcmode="lin" valueType="num">
                                      <p:cBhvr>
                                        <p:cTn dur="150" fill="hold" id="409"/>
                                        <p:tgtEl>
                                          <p:spTgt spid="49"/>
                                        </p:tgtEl>
                                        <p:attrNameLst>
                                          <p:attrName>ppt_h</p:attrName>
                                        </p:attrNameLst>
                                      </p:cBhvr>
                                      <p:tavLst>
                                        <p:tav tm="0">
                                          <p:val>
                                            <p:strVal val="(6*min(max(#ppt_w*#ppt_h,.3),1)-7.4)/-.7*#ppt_h"/>
                                          </p:val>
                                        </p:tav>
                                        <p:tav tm="100000">
                                          <p:val>
                                            <p:strVal val="#ppt_h"/>
                                          </p:val>
                                        </p:tav>
                                      </p:tavLst>
                                    </p:anim>
                                    <p:anim calcmode="lin" valueType="num">
                                      <p:cBhvr>
                                        <p:cTn dur="150" fill="hold" id="410"/>
                                        <p:tgtEl>
                                          <p:spTgt spid="49"/>
                                        </p:tgtEl>
                                        <p:attrNameLst>
                                          <p:attrName>ppt_x</p:attrName>
                                        </p:attrNameLst>
                                      </p:cBhvr>
                                      <p:tavLst>
                                        <p:tav tm="0">
                                          <p:val>
                                            <p:fltVal val="0.5"/>
                                          </p:val>
                                        </p:tav>
                                        <p:tav tm="100000">
                                          <p:val>
                                            <p:strVal val="#ppt_x"/>
                                          </p:val>
                                        </p:tav>
                                      </p:tavLst>
                                    </p:anim>
                                    <p:anim calcmode="lin" valueType="num">
                                      <p:cBhvr>
                                        <p:cTn dur="150" fill="hold" id="411"/>
                                        <p:tgtEl>
                                          <p:spTgt spid="49"/>
                                        </p:tgtEl>
                                        <p:attrNameLst>
                                          <p:attrName>ppt_y</p:attrName>
                                        </p:attrNameLst>
                                      </p:cBhvr>
                                      <p:tavLst>
                                        <p:tav tm="0">
                                          <p:val>
                                            <p:strVal val="1+(6*min(max(#ppt_w*#ppt_h,.3),1)-7.4)/-.7*#ppt_h/2"/>
                                          </p:val>
                                        </p:tav>
                                        <p:tav tm="100000">
                                          <p:val>
                                            <p:strVal val="#ppt_y"/>
                                          </p:val>
                                        </p:tav>
                                      </p:tavLst>
                                    </p:anim>
                                  </p:childTnLst>
                                </p:cTn>
                              </p:par>
                            </p:childTnLst>
                          </p:cTn>
                        </p:par>
                        <p:par>
                          <p:cTn fill="hold" id="412" nodeType="afterGroup">
                            <p:stCondLst>
                              <p:cond delay="10850"/>
                            </p:stCondLst>
                            <p:childTnLst>
                              <p:par>
                                <p:cTn fill="hold" grpId="0" id="413" nodeType="afterEffect" presetClass="entr" presetID="23" presetSubtype="36">
                                  <p:stCondLst>
                                    <p:cond delay="0"/>
                                  </p:stCondLst>
                                  <p:childTnLst>
                                    <p:set>
                                      <p:cBhvr>
                                        <p:cTn dur="1" fill="hold" id="414">
                                          <p:stCondLst>
                                            <p:cond delay="0"/>
                                          </p:stCondLst>
                                        </p:cTn>
                                        <p:tgtEl>
                                          <p:spTgt spid="58"/>
                                        </p:tgtEl>
                                        <p:attrNameLst>
                                          <p:attrName>style.visibility</p:attrName>
                                        </p:attrNameLst>
                                      </p:cBhvr>
                                      <p:to>
                                        <p:strVal val="visible"/>
                                      </p:to>
                                    </p:set>
                                    <p:anim calcmode="lin" valueType="num">
                                      <p:cBhvr>
                                        <p:cTn dur="150" fill="hold" id="415"/>
                                        <p:tgtEl>
                                          <p:spTgt spid="58"/>
                                        </p:tgtEl>
                                        <p:attrNameLst>
                                          <p:attrName>ppt_w</p:attrName>
                                        </p:attrNameLst>
                                      </p:cBhvr>
                                      <p:tavLst>
                                        <p:tav tm="0">
                                          <p:val>
                                            <p:strVal val="(6*min(max(#ppt_w*#ppt_h,.3),1)-7.4)/-.7*#ppt_w"/>
                                          </p:val>
                                        </p:tav>
                                        <p:tav tm="100000">
                                          <p:val>
                                            <p:strVal val="#ppt_w"/>
                                          </p:val>
                                        </p:tav>
                                      </p:tavLst>
                                    </p:anim>
                                    <p:anim calcmode="lin" valueType="num">
                                      <p:cBhvr>
                                        <p:cTn dur="150" fill="hold" id="416"/>
                                        <p:tgtEl>
                                          <p:spTgt spid="58"/>
                                        </p:tgtEl>
                                        <p:attrNameLst>
                                          <p:attrName>ppt_h</p:attrName>
                                        </p:attrNameLst>
                                      </p:cBhvr>
                                      <p:tavLst>
                                        <p:tav tm="0">
                                          <p:val>
                                            <p:strVal val="(6*min(max(#ppt_w*#ppt_h,.3),1)-7.4)/-.7*#ppt_h"/>
                                          </p:val>
                                        </p:tav>
                                        <p:tav tm="100000">
                                          <p:val>
                                            <p:strVal val="#ppt_h"/>
                                          </p:val>
                                        </p:tav>
                                      </p:tavLst>
                                    </p:anim>
                                    <p:anim calcmode="lin" valueType="num">
                                      <p:cBhvr>
                                        <p:cTn dur="150" fill="hold" id="417"/>
                                        <p:tgtEl>
                                          <p:spTgt spid="58"/>
                                        </p:tgtEl>
                                        <p:attrNameLst>
                                          <p:attrName>ppt_x</p:attrName>
                                        </p:attrNameLst>
                                      </p:cBhvr>
                                      <p:tavLst>
                                        <p:tav tm="0">
                                          <p:val>
                                            <p:fltVal val="0.5"/>
                                          </p:val>
                                        </p:tav>
                                        <p:tav tm="100000">
                                          <p:val>
                                            <p:strVal val="#ppt_x"/>
                                          </p:val>
                                        </p:tav>
                                      </p:tavLst>
                                    </p:anim>
                                    <p:anim calcmode="lin" valueType="num">
                                      <p:cBhvr>
                                        <p:cTn dur="150" fill="hold" id="418"/>
                                        <p:tgtEl>
                                          <p:spTgt spid="58"/>
                                        </p:tgtEl>
                                        <p:attrNameLst>
                                          <p:attrName>ppt_y</p:attrName>
                                        </p:attrNameLst>
                                      </p:cBhvr>
                                      <p:tavLst>
                                        <p:tav tm="0">
                                          <p:val>
                                            <p:strVal val="1+(6*min(max(#ppt_w*#ppt_h,.3),1)-7.4)/-.7*#ppt_h/2"/>
                                          </p:val>
                                        </p:tav>
                                        <p:tav tm="100000">
                                          <p:val>
                                            <p:strVal val="#ppt_y"/>
                                          </p:val>
                                        </p:tav>
                                      </p:tavLst>
                                    </p:anim>
                                  </p:childTnLst>
                                </p:cTn>
                              </p:par>
                            </p:childTnLst>
                          </p:cTn>
                        </p:par>
                        <p:par>
                          <p:cTn fill="hold" id="419" nodeType="afterGroup">
                            <p:stCondLst>
                              <p:cond delay="11000"/>
                            </p:stCondLst>
                            <p:childTnLst>
                              <p:par>
                                <p:cTn fill="hold" grpId="0" id="420" nodeType="afterEffect" presetClass="entr" presetID="23" presetSubtype="36">
                                  <p:stCondLst>
                                    <p:cond delay="0"/>
                                  </p:stCondLst>
                                  <p:childTnLst>
                                    <p:set>
                                      <p:cBhvr>
                                        <p:cTn dur="1" fill="hold" id="421">
                                          <p:stCondLst>
                                            <p:cond delay="0"/>
                                          </p:stCondLst>
                                        </p:cTn>
                                        <p:tgtEl>
                                          <p:spTgt spid="61"/>
                                        </p:tgtEl>
                                        <p:attrNameLst>
                                          <p:attrName>style.visibility</p:attrName>
                                        </p:attrNameLst>
                                      </p:cBhvr>
                                      <p:to>
                                        <p:strVal val="visible"/>
                                      </p:to>
                                    </p:set>
                                    <p:anim calcmode="lin" valueType="num">
                                      <p:cBhvr>
                                        <p:cTn dur="150" fill="hold" id="422"/>
                                        <p:tgtEl>
                                          <p:spTgt spid="61"/>
                                        </p:tgtEl>
                                        <p:attrNameLst>
                                          <p:attrName>ppt_w</p:attrName>
                                        </p:attrNameLst>
                                      </p:cBhvr>
                                      <p:tavLst>
                                        <p:tav tm="0">
                                          <p:val>
                                            <p:strVal val="(6*min(max(#ppt_w*#ppt_h,.3),1)-7.4)/-.7*#ppt_w"/>
                                          </p:val>
                                        </p:tav>
                                        <p:tav tm="100000">
                                          <p:val>
                                            <p:strVal val="#ppt_w"/>
                                          </p:val>
                                        </p:tav>
                                      </p:tavLst>
                                    </p:anim>
                                    <p:anim calcmode="lin" valueType="num">
                                      <p:cBhvr>
                                        <p:cTn dur="150" fill="hold" id="423"/>
                                        <p:tgtEl>
                                          <p:spTgt spid="61"/>
                                        </p:tgtEl>
                                        <p:attrNameLst>
                                          <p:attrName>ppt_h</p:attrName>
                                        </p:attrNameLst>
                                      </p:cBhvr>
                                      <p:tavLst>
                                        <p:tav tm="0">
                                          <p:val>
                                            <p:strVal val="(6*min(max(#ppt_w*#ppt_h,.3),1)-7.4)/-.7*#ppt_h"/>
                                          </p:val>
                                        </p:tav>
                                        <p:tav tm="100000">
                                          <p:val>
                                            <p:strVal val="#ppt_h"/>
                                          </p:val>
                                        </p:tav>
                                      </p:tavLst>
                                    </p:anim>
                                    <p:anim calcmode="lin" valueType="num">
                                      <p:cBhvr>
                                        <p:cTn dur="150" fill="hold" id="424"/>
                                        <p:tgtEl>
                                          <p:spTgt spid="61"/>
                                        </p:tgtEl>
                                        <p:attrNameLst>
                                          <p:attrName>ppt_x</p:attrName>
                                        </p:attrNameLst>
                                      </p:cBhvr>
                                      <p:tavLst>
                                        <p:tav tm="0">
                                          <p:val>
                                            <p:fltVal val="0.5"/>
                                          </p:val>
                                        </p:tav>
                                        <p:tav tm="100000">
                                          <p:val>
                                            <p:strVal val="#ppt_x"/>
                                          </p:val>
                                        </p:tav>
                                      </p:tavLst>
                                    </p:anim>
                                    <p:anim calcmode="lin" valueType="num">
                                      <p:cBhvr>
                                        <p:cTn dur="150" fill="hold" id="425"/>
                                        <p:tgtEl>
                                          <p:spTgt spid="61"/>
                                        </p:tgtEl>
                                        <p:attrNameLst>
                                          <p:attrName>ppt_y</p:attrName>
                                        </p:attrNameLst>
                                      </p:cBhvr>
                                      <p:tavLst>
                                        <p:tav tm="0">
                                          <p:val>
                                            <p:strVal val="1+(6*min(max(#ppt_w*#ppt_h,.3),1)-7.4)/-.7*#ppt_h/2"/>
                                          </p:val>
                                        </p:tav>
                                        <p:tav tm="100000">
                                          <p:val>
                                            <p:strVal val="#ppt_y"/>
                                          </p:val>
                                        </p:tav>
                                      </p:tavLst>
                                    </p:anim>
                                  </p:childTnLst>
                                </p:cTn>
                              </p:par>
                            </p:childTnLst>
                          </p:cTn>
                        </p:par>
                        <p:par>
                          <p:cTn fill="hold" id="426" nodeType="afterGroup">
                            <p:stCondLst>
                              <p:cond delay="11150"/>
                            </p:stCondLst>
                            <p:childTnLst>
                              <p:par>
                                <p:cTn fill="hold" grpId="0" id="427" nodeType="afterEffect" presetClass="entr" presetID="23" presetSubtype="36">
                                  <p:stCondLst>
                                    <p:cond delay="0"/>
                                  </p:stCondLst>
                                  <p:childTnLst>
                                    <p:set>
                                      <p:cBhvr>
                                        <p:cTn dur="1" fill="hold" id="428">
                                          <p:stCondLst>
                                            <p:cond delay="0"/>
                                          </p:stCondLst>
                                        </p:cTn>
                                        <p:tgtEl>
                                          <p:spTgt spid="64"/>
                                        </p:tgtEl>
                                        <p:attrNameLst>
                                          <p:attrName>style.visibility</p:attrName>
                                        </p:attrNameLst>
                                      </p:cBhvr>
                                      <p:to>
                                        <p:strVal val="visible"/>
                                      </p:to>
                                    </p:set>
                                    <p:anim calcmode="lin" valueType="num">
                                      <p:cBhvr>
                                        <p:cTn dur="150" fill="hold" id="429"/>
                                        <p:tgtEl>
                                          <p:spTgt spid="64"/>
                                        </p:tgtEl>
                                        <p:attrNameLst>
                                          <p:attrName>ppt_w</p:attrName>
                                        </p:attrNameLst>
                                      </p:cBhvr>
                                      <p:tavLst>
                                        <p:tav tm="0">
                                          <p:val>
                                            <p:strVal val="(6*min(max(#ppt_w*#ppt_h,.3),1)-7.4)/-.7*#ppt_w"/>
                                          </p:val>
                                        </p:tav>
                                        <p:tav tm="100000">
                                          <p:val>
                                            <p:strVal val="#ppt_w"/>
                                          </p:val>
                                        </p:tav>
                                      </p:tavLst>
                                    </p:anim>
                                    <p:anim calcmode="lin" valueType="num">
                                      <p:cBhvr>
                                        <p:cTn dur="150" fill="hold" id="430"/>
                                        <p:tgtEl>
                                          <p:spTgt spid="64"/>
                                        </p:tgtEl>
                                        <p:attrNameLst>
                                          <p:attrName>ppt_h</p:attrName>
                                        </p:attrNameLst>
                                      </p:cBhvr>
                                      <p:tavLst>
                                        <p:tav tm="0">
                                          <p:val>
                                            <p:strVal val="(6*min(max(#ppt_w*#ppt_h,.3),1)-7.4)/-.7*#ppt_h"/>
                                          </p:val>
                                        </p:tav>
                                        <p:tav tm="100000">
                                          <p:val>
                                            <p:strVal val="#ppt_h"/>
                                          </p:val>
                                        </p:tav>
                                      </p:tavLst>
                                    </p:anim>
                                    <p:anim calcmode="lin" valueType="num">
                                      <p:cBhvr>
                                        <p:cTn dur="150" fill="hold" id="431"/>
                                        <p:tgtEl>
                                          <p:spTgt spid="64"/>
                                        </p:tgtEl>
                                        <p:attrNameLst>
                                          <p:attrName>ppt_x</p:attrName>
                                        </p:attrNameLst>
                                      </p:cBhvr>
                                      <p:tavLst>
                                        <p:tav tm="0">
                                          <p:val>
                                            <p:fltVal val="0.5"/>
                                          </p:val>
                                        </p:tav>
                                        <p:tav tm="100000">
                                          <p:val>
                                            <p:strVal val="#ppt_x"/>
                                          </p:val>
                                        </p:tav>
                                      </p:tavLst>
                                    </p:anim>
                                    <p:anim calcmode="lin" valueType="num">
                                      <p:cBhvr>
                                        <p:cTn dur="150" fill="hold" id="432"/>
                                        <p:tgtEl>
                                          <p:spTgt spid="64"/>
                                        </p:tgtEl>
                                        <p:attrNameLst>
                                          <p:attrName>ppt_y</p:attrName>
                                        </p:attrNameLst>
                                      </p:cBhvr>
                                      <p:tavLst>
                                        <p:tav tm="0">
                                          <p:val>
                                            <p:strVal val="1+(6*min(max(#ppt_w*#ppt_h,.3),1)-7.4)/-.7*#ppt_h/2"/>
                                          </p:val>
                                        </p:tav>
                                        <p:tav tm="100000">
                                          <p:val>
                                            <p:strVal val="#ppt_y"/>
                                          </p:val>
                                        </p:tav>
                                      </p:tavLst>
                                    </p:anim>
                                  </p:childTnLst>
                                </p:cTn>
                              </p:par>
                            </p:childTnLst>
                          </p:cTn>
                        </p:par>
                        <p:par>
                          <p:cTn fill="hold" id="433" nodeType="afterGroup">
                            <p:stCondLst>
                              <p:cond delay="11300"/>
                            </p:stCondLst>
                            <p:childTnLst>
                              <p:par>
                                <p:cTn fill="hold" grpId="0" id="434" nodeType="afterEffect" presetClass="entr" presetID="10" presetSubtype="0">
                                  <p:stCondLst>
                                    <p:cond delay="0"/>
                                  </p:stCondLst>
                                  <p:childTnLst>
                                    <p:set>
                                      <p:cBhvr>
                                        <p:cTn dur="1" fill="hold" id="435">
                                          <p:stCondLst>
                                            <p:cond delay="0"/>
                                          </p:stCondLst>
                                        </p:cTn>
                                        <p:tgtEl>
                                          <p:spTgt spid="73"/>
                                        </p:tgtEl>
                                        <p:attrNameLst>
                                          <p:attrName>style.visibility</p:attrName>
                                        </p:attrNameLst>
                                      </p:cBhvr>
                                      <p:to>
                                        <p:strVal val="visible"/>
                                      </p:to>
                                    </p:set>
                                    <p:animEffect filter="fade" transition="in">
                                      <p:cBhvr>
                                        <p:cTn dur="250" id="436"/>
                                        <p:tgtEl>
                                          <p:spTgt spid="73"/>
                                        </p:tgtEl>
                                      </p:cBhvr>
                                    </p:animEffect>
                                  </p:childTnLst>
                                </p:cTn>
                              </p:par>
                            </p:childTnLst>
                          </p:cTn>
                        </p:par>
                        <p:par>
                          <p:cTn fill="hold" id="437" nodeType="afterGroup">
                            <p:stCondLst>
                              <p:cond delay="11550"/>
                            </p:stCondLst>
                            <p:childTnLst>
                              <p:par>
                                <p:cTn fill="hold" grpId="0" id="438" nodeType="afterEffect" presetClass="entr" presetID="16" presetSubtype="21">
                                  <p:stCondLst>
                                    <p:cond delay="0"/>
                                  </p:stCondLst>
                                  <p:childTnLst>
                                    <p:set>
                                      <p:cBhvr>
                                        <p:cTn dur="1" fill="hold" id="439">
                                          <p:stCondLst>
                                            <p:cond delay="0"/>
                                          </p:stCondLst>
                                        </p:cTn>
                                        <p:tgtEl>
                                          <p:spTgt spid="65"/>
                                        </p:tgtEl>
                                        <p:attrNameLst>
                                          <p:attrName>style.visibility</p:attrName>
                                        </p:attrNameLst>
                                      </p:cBhvr>
                                      <p:to>
                                        <p:strVal val="visible"/>
                                      </p:to>
                                    </p:set>
                                    <p:animEffect filter="barn(inVertical)" transition="in">
                                      <p:cBhvr>
                                        <p:cTn dur="500" id="440"/>
                                        <p:tgtEl>
                                          <p:spTgt spid="65"/>
                                        </p:tgtEl>
                                      </p:cBhvr>
                                    </p:animEffect>
                                  </p:childTnLst>
                                </p:cTn>
                              </p:par>
                            </p:childTnLst>
                          </p:cTn>
                        </p:par>
                        <p:par>
                          <p:cTn fill="hold" id="441" nodeType="afterGroup">
                            <p:stCondLst>
                              <p:cond delay="12050"/>
                            </p:stCondLst>
                            <p:childTnLst>
                              <p:par>
                                <p:cTn fill="hold" grpId="0" id="442" nodeType="afterEffect" presetClass="entr" presetID="18" presetSubtype="6">
                                  <p:stCondLst>
                                    <p:cond delay="0"/>
                                  </p:stCondLst>
                                  <p:childTnLst>
                                    <p:set>
                                      <p:cBhvr>
                                        <p:cTn dur="1" fill="hold" id="443">
                                          <p:stCondLst>
                                            <p:cond delay="0"/>
                                          </p:stCondLst>
                                        </p:cTn>
                                        <p:tgtEl>
                                          <p:spTgt spid="69"/>
                                        </p:tgtEl>
                                        <p:attrNameLst>
                                          <p:attrName>style.visibility</p:attrName>
                                        </p:attrNameLst>
                                      </p:cBhvr>
                                      <p:to>
                                        <p:strVal val="visible"/>
                                      </p:to>
                                    </p:set>
                                    <p:animEffect filter="strips(downRight)" transition="in">
                                      <p:cBhvr>
                                        <p:cTn dur="500" id="444"/>
                                        <p:tgtEl>
                                          <p:spTgt spid="69"/>
                                        </p:tgtEl>
                                      </p:cBhvr>
                                    </p:animEffect>
                                  </p:childTnLst>
                                </p:cTn>
                              </p:par>
                            </p:childTnLst>
                          </p:cTn>
                        </p:par>
                        <p:par>
                          <p:cTn fill="hold" id="445" nodeType="afterGroup">
                            <p:stCondLst>
                              <p:cond delay="12550"/>
                            </p:stCondLst>
                            <p:childTnLst>
                              <p:par>
                                <p:cTn fill="hold" grpId="0" id="446" nodeType="afterEffect" presetClass="entr" presetID="10" presetSubtype="0">
                                  <p:stCondLst>
                                    <p:cond delay="0"/>
                                  </p:stCondLst>
                                  <p:childTnLst>
                                    <p:set>
                                      <p:cBhvr>
                                        <p:cTn dur="1" fill="hold" id="447">
                                          <p:stCondLst>
                                            <p:cond delay="0"/>
                                          </p:stCondLst>
                                        </p:cTn>
                                        <p:tgtEl>
                                          <p:spTgt spid="72"/>
                                        </p:tgtEl>
                                        <p:attrNameLst>
                                          <p:attrName>style.visibility</p:attrName>
                                        </p:attrNameLst>
                                      </p:cBhvr>
                                      <p:to>
                                        <p:strVal val="visible"/>
                                      </p:to>
                                    </p:set>
                                    <p:animEffect filter="fade" transition="in">
                                      <p:cBhvr>
                                        <p:cTn dur="250" id="448"/>
                                        <p:tgtEl>
                                          <p:spTgt spid="72"/>
                                        </p:tgtEl>
                                      </p:cBhvr>
                                    </p:animEffect>
                                  </p:childTnLst>
                                </p:cTn>
                              </p:par>
                            </p:childTnLst>
                          </p:cTn>
                        </p:par>
                        <p:par>
                          <p:cTn fill="hold" id="449" nodeType="afterGroup">
                            <p:stCondLst>
                              <p:cond delay="12800"/>
                            </p:stCondLst>
                            <p:childTnLst>
                              <p:par>
                                <p:cTn fill="hold" grpId="0" id="450" nodeType="afterEffect" presetClass="entr" presetID="16" presetSubtype="21">
                                  <p:stCondLst>
                                    <p:cond delay="0"/>
                                  </p:stCondLst>
                                  <p:childTnLst>
                                    <p:set>
                                      <p:cBhvr>
                                        <p:cTn dur="1" fill="hold" id="451">
                                          <p:stCondLst>
                                            <p:cond delay="0"/>
                                          </p:stCondLst>
                                        </p:cTn>
                                        <p:tgtEl>
                                          <p:spTgt spid="66"/>
                                        </p:tgtEl>
                                        <p:attrNameLst>
                                          <p:attrName>style.visibility</p:attrName>
                                        </p:attrNameLst>
                                      </p:cBhvr>
                                      <p:to>
                                        <p:strVal val="visible"/>
                                      </p:to>
                                    </p:set>
                                    <p:animEffect filter="barn(inVertical)" transition="in">
                                      <p:cBhvr>
                                        <p:cTn dur="500" id="452"/>
                                        <p:tgtEl>
                                          <p:spTgt spid="66"/>
                                        </p:tgtEl>
                                      </p:cBhvr>
                                    </p:animEffect>
                                  </p:childTnLst>
                                </p:cTn>
                              </p:par>
                            </p:childTnLst>
                          </p:cTn>
                        </p:par>
                        <p:par>
                          <p:cTn fill="hold" id="453" nodeType="afterGroup">
                            <p:stCondLst>
                              <p:cond delay="13300"/>
                            </p:stCondLst>
                            <p:childTnLst>
                              <p:par>
                                <p:cTn fill="hold" grpId="0" id="454" nodeType="afterEffect" presetClass="entr" presetID="18" presetSubtype="6">
                                  <p:stCondLst>
                                    <p:cond delay="0"/>
                                  </p:stCondLst>
                                  <p:childTnLst>
                                    <p:set>
                                      <p:cBhvr>
                                        <p:cTn dur="1" fill="hold" id="455">
                                          <p:stCondLst>
                                            <p:cond delay="0"/>
                                          </p:stCondLst>
                                        </p:cTn>
                                        <p:tgtEl>
                                          <p:spTgt spid="68"/>
                                        </p:tgtEl>
                                        <p:attrNameLst>
                                          <p:attrName>style.visibility</p:attrName>
                                        </p:attrNameLst>
                                      </p:cBhvr>
                                      <p:to>
                                        <p:strVal val="visible"/>
                                      </p:to>
                                    </p:set>
                                    <p:animEffect filter="strips(downRight)" transition="in">
                                      <p:cBhvr>
                                        <p:cTn dur="500" id="456"/>
                                        <p:tgtEl>
                                          <p:spTgt spid="68"/>
                                        </p:tgtEl>
                                      </p:cBhvr>
                                    </p:animEffect>
                                  </p:childTnLst>
                                </p:cTn>
                              </p:par>
                            </p:childTnLst>
                          </p:cTn>
                        </p:par>
                        <p:par>
                          <p:cTn fill="hold" id="457" nodeType="afterGroup">
                            <p:stCondLst>
                              <p:cond delay="13800"/>
                            </p:stCondLst>
                            <p:childTnLst>
                              <p:par>
                                <p:cTn fill="hold" grpId="0" id="458" nodeType="afterEffect" presetClass="entr" presetID="10" presetSubtype="0">
                                  <p:stCondLst>
                                    <p:cond delay="0"/>
                                  </p:stCondLst>
                                  <p:childTnLst>
                                    <p:set>
                                      <p:cBhvr>
                                        <p:cTn dur="1" fill="hold" id="459">
                                          <p:stCondLst>
                                            <p:cond delay="0"/>
                                          </p:stCondLst>
                                        </p:cTn>
                                        <p:tgtEl>
                                          <p:spTgt spid="71"/>
                                        </p:tgtEl>
                                        <p:attrNameLst>
                                          <p:attrName>style.visibility</p:attrName>
                                        </p:attrNameLst>
                                      </p:cBhvr>
                                      <p:to>
                                        <p:strVal val="visible"/>
                                      </p:to>
                                    </p:set>
                                    <p:animEffect filter="fade" transition="in">
                                      <p:cBhvr>
                                        <p:cTn dur="250" id="460"/>
                                        <p:tgtEl>
                                          <p:spTgt spid="71"/>
                                        </p:tgtEl>
                                      </p:cBhvr>
                                    </p:animEffect>
                                  </p:childTnLst>
                                </p:cTn>
                              </p:par>
                            </p:childTnLst>
                          </p:cTn>
                        </p:par>
                        <p:par>
                          <p:cTn fill="hold" id="461" nodeType="afterGroup">
                            <p:stCondLst>
                              <p:cond delay="14050"/>
                            </p:stCondLst>
                            <p:childTnLst>
                              <p:par>
                                <p:cTn fill="hold" grpId="0" id="462" nodeType="afterEffect" presetClass="entr" presetID="16" presetSubtype="21">
                                  <p:stCondLst>
                                    <p:cond delay="0"/>
                                  </p:stCondLst>
                                  <p:childTnLst>
                                    <p:set>
                                      <p:cBhvr>
                                        <p:cTn dur="1" fill="hold" id="463">
                                          <p:stCondLst>
                                            <p:cond delay="0"/>
                                          </p:stCondLst>
                                        </p:cTn>
                                        <p:tgtEl>
                                          <p:spTgt spid="67"/>
                                        </p:tgtEl>
                                        <p:attrNameLst>
                                          <p:attrName>style.visibility</p:attrName>
                                        </p:attrNameLst>
                                      </p:cBhvr>
                                      <p:to>
                                        <p:strVal val="visible"/>
                                      </p:to>
                                    </p:set>
                                    <p:animEffect filter="barn(inVertical)" transition="in">
                                      <p:cBhvr>
                                        <p:cTn dur="500" id="464"/>
                                        <p:tgtEl>
                                          <p:spTgt spid="67"/>
                                        </p:tgtEl>
                                      </p:cBhvr>
                                    </p:animEffect>
                                  </p:childTnLst>
                                </p:cTn>
                              </p:par>
                            </p:childTnLst>
                          </p:cTn>
                        </p:par>
                        <p:par>
                          <p:cTn fill="hold" id="465" nodeType="afterGroup">
                            <p:stCondLst>
                              <p:cond delay="14550"/>
                            </p:stCondLst>
                            <p:childTnLst>
                              <p:par>
                                <p:cTn fill="hold" grpId="0" id="466" nodeType="afterEffect" presetClass="entr" presetID="18" presetSubtype="6">
                                  <p:stCondLst>
                                    <p:cond delay="0"/>
                                  </p:stCondLst>
                                  <p:childTnLst>
                                    <p:set>
                                      <p:cBhvr>
                                        <p:cTn dur="1" fill="hold" id="467">
                                          <p:stCondLst>
                                            <p:cond delay="0"/>
                                          </p:stCondLst>
                                        </p:cTn>
                                        <p:tgtEl>
                                          <p:spTgt spid="70"/>
                                        </p:tgtEl>
                                        <p:attrNameLst>
                                          <p:attrName>style.visibility</p:attrName>
                                        </p:attrNameLst>
                                      </p:cBhvr>
                                      <p:to>
                                        <p:strVal val="visible"/>
                                      </p:to>
                                    </p:set>
                                    <p:animEffect filter="strips(downRight)" transition="in">
                                      <p:cBhvr>
                                        <p:cTn dur="500" id="468"/>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275866" y="2061930"/>
            <a:ext cx="1971464" cy="1913852"/>
            <a:chOff x="3868719" y="1776670"/>
            <a:chExt cx="2628619" cy="2628031"/>
          </a:xfrm>
        </p:grpSpPr>
        <p:sp>
          <p:nvSpPr>
            <p:cNvPr id="3" name="Freeform 4"/>
            <p:cNvSpPr/>
            <p:nvPr/>
          </p:nvSpPr>
          <p:spPr bwMode="auto">
            <a:xfrm>
              <a:off x="3868719" y="1776670"/>
              <a:ext cx="2628619" cy="2628031"/>
            </a:xfrm>
            <a:custGeom>
              <a:gdLst>
                <a:gd fmla="*/ 800 w 1050" name="T0"/>
                <a:gd fmla="*/ 903 h 1049" name="T1"/>
                <a:gd fmla="*/ 766 w 1050" name="T2"/>
                <a:gd fmla="*/ 996 h 1049" name="T3"/>
                <a:gd fmla="*/ 671 w 1050" name="T4"/>
                <a:gd fmla="*/ 969 h 1049" name="T5"/>
                <a:gd fmla="*/ 625 w 1050" name="T6"/>
                <a:gd fmla="*/ 1044 h 1049" name="T7"/>
                <a:gd fmla="*/ 526 w 1050" name="T8"/>
                <a:gd fmla="*/ 991 h 1049" name="T9"/>
                <a:gd fmla="*/ 443 w 1050" name="T10"/>
                <a:gd fmla="*/ 1047 h 1049" name="T11"/>
                <a:gd fmla="*/ 381 w 1050" name="T12"/>
                <a:gd fmla="*/ 969 h 1049" name="T13"/>
                <a:gd fmla="*/ 301 w 1050" name="T14"/>
                <a:gd fmla="*/ 1003 h 1049" name="T15"/>
                <a:gd fmla="*/ 272 w 1050" name="T16"/>
                <a:gd fmla="*/ 917 h 1049" name="T17"/>
                <a:gd fmla="*/ 232 w 1050" name="T18"/>
                <a:gd fmla="*/ 888 h 1049" name="T19"/>
                <a:gd fmla="*/ 140 w 1050" name="T20"/>
                <a:gd fmla="*/ 886 h 1049" name="T21"/>
                <a:gd fmla="*/ 134 w 1050" name="T22"/>
                <a:gd fmla="*/ 778 h 1049" name="T23"/>
                <a:gd fmla="*/ 47 w 1050" name="T24"/>
                <a:gd fmla="*/ 750 h 1049" name="T25"/>
                <a:gd fmla="*/ 78 w 1050" name="T26"/>
                <a:gd fmla="*/ 657 h 1049" name="T27"/>
                <a:gd fmla="*/ 0 w 1050" name="T28"/>
                <a:gd fmla="*/ 590 h 1049" name="T29"/>
                <a:gd fmla="*/ 60 w 1050" name="T30"/>
                <a:gd fmla="*/ 500 h 1049" name="T31"/>
                <a:gd fmla="*/ 6 w 1050" name="T32"/>
                <a:gd fmla="*/ 426 h 1049" name="T33"/>
                <a:gd fmla="*/ 86 w 1050" name="T34"/>
                <a:gd fmla="*/ 368 h 1049" name="T35"/>
                <a:gd fmla="*/ 55 w 1050" name="T36"/>
                <a:gd fmla="*/ 284 h 1049" name="T37"/>
                <a:gd fmla="*/ 148 w 1050" name="T38"/>
                <a:gd fmla="*/ 250 h 1049" name="T39"/>
                <a:gd fmla="*/ 140 w 1050" name="T40"/>
                <a:gd fmla="*/ 163 h 1049" name="T41"/>
                <a:gd fmla="*/ 232 w 1050" name="T42"/>
                <a:gd fmla="*/ 162 h 1049" name="T43"/>
                <a:gd fmla="*/ 271 w 1050" name="T44"/>
                <a:gd fmla="*/ 61 h 1049" name="T45"/>
                <a:gd fmla="*/ 358 w 1050" name="T46"/>
                <a:gd fmla="*/ 88 h 1049" name="T47"/>
                <a:gd fmla="*/ 405 w 1050" name="T48"/>
                <a:gd fmla="*/ 73 h 1049" name="T49"/>
                <a:gd fmla="*/ 501 w 1050" name="T50"/>
                <a:gd fmla="*/ 58 h 1049" name="T51"/>
                <a:gd fmla="*/ 592 w 1050" name="T52"/>
                <a:gd fmla="*/ 0 h 1049" name="T53"/>
                <a:gd fmla="*/ 646 w 1050" name="T54"/>
                <a:gd fmla="*/ 73 h 1049" name="T55"/>
                <a:gd fmla="*/ 694 w 1050" name="T56"/>
                <a:gd fmla="*/ 88 h 1049" name="T57"/>
                <a:gd fmla="*/ 781 w 1050" name="T58"/>
                <a:gd fmla="*/ 61 h 1049" name="T59"/>
                <a:gd fmla="*/ 810 w 1050" name="T60"/>
                <a:gd fmla="*/ 155 h 1049" name="T61"/>
                <a:gd fmla="*/ 900 w 1050" name="T62"/>
                <a:gd fmla="*/ 151 h 1049" name="T63"/>
                <a:gd fmla="*/ 904 w 1050" name="T64"/>
                <a:gd fmla="*/ 250 h 1049" name="T65"/>
                <a:gd fmla="*/ 997 w 1050" name="T66"/>
                <a:gd fmla="*/ 284 h 1049" name="T67"/>
                <a:gd fmla="*/ 970 w 1050" name="T68"/>
                <a:gd fmla="*/ 380 h 1049" name="T69"/>
                <a:gd fmla="*/ 1045 w 1050" name="T70"/>
                <a:gd fmla="*/ 426 h 1049" name="T71"/>
                <a:gd fmla="*/ 993 w 1050" name="T72"/>
                <a:gd fmla="*/ 524 h 1049" name="T73"/>
                <a:gd fmla="*/ 1048 w 1050" name="T74"/>
                <a:gd fmla="*/ 607 h 1049" name="T75"/>
                <a:gd fmla="*/ 970 w 1050" name="T76"/>
                <a:gd fmla="*/ 669 h 1049" name="T77"/>
                <a:gd fmla="*/ 1005 w 1050" name="T78"/>
                <a:gd fmla="*/ 750 h 1049" name="T79"/>
                <a:gd fmla="*/ 918 w 1050" name="T80"/>
                <a:gd fmla="*/ 778 h 1049" name="T81"/>
                <a:gd fmla="*/ 889 w 1050" name="T82"/>
                <a:gd fmla="*/ 818 h 1049" name="T83"/>
                <a:gd fmla="*/ 888 w 1050" name="T84"/>
                <a:gd fmla="*/ 911 h 104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49" w="1050">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AED30B"/>
            </a:solidFill>
            <a:ln algn="ctr" cap="flat" cmpd="sng" w="3175">
              <a:solidFill>
                <a:srgbClr val="AED30B"/>
              </a:solid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lnSpc>
                  <a:spcPct val="120000"/>
                </a:lnSpc>
                <a:spcBef>
                  <a:spcPts val="445"/>
                </a:spcBef>
                <a:spcAft>
                  <a:spcPts val="445"/>
                </a:spcAft>
                <a:defRPr/>
              </a:pPr>
              <a:endParaRPr kern="0" lang="en-US" sz="2000">
                <a:solidFill>
                  <a:srgbClr val="5A5959"/>
                </a:solidFill>
                <a:latin charset="-122" pitchFamily="34" typeface="微软雅黑"/>
                <a:ea charset="-122" pitchFamily="34" typeface="微软雅黑"/>
              </a:endParaRPr>
            </a:p>
          </p:txBody>
        </p:sp>
        <p:sp>
          <p:nvSpPr>
            <p:cNvPr id="4" name="Oval 5"/>
            <p:cNvSpPr>
              <a:spLocks noChangeArrowheads="1"/>
            </p:cNvSpPr>
            <p:nvPr/>
          </p:nvSpPr>
          <p:spPr bwMode="auto">
            <a:xfrm>
              <a:off x="4274765" y="2177285"/>
              <a:ext cx="1821868" cy="1826802"/>
            </a:xfrm>
            <a:prstGeom prst="ellipse">
              <a:avLst/>
            </a:prstGeom>
            <a:solidFill>
              <a:srgbClr val="C9D033"/>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677270">
                <a:defRPr/>
              </a:pPr>
              <a:r>
                <a:rPr altLang="en-US" kern="0" lang="zh-CN">
                  <a:solidFill>
                    <a:srgbClr val="5A5959"/>
                  </a:solidFill>
                  <a:latin charset="-122" pitchFamily="34" typeface="微软雅黑"/>
                  <a:ea charset="-122" pitchFamily="34" typeface="微软雅黑"/>
                </a:rPr>
                <a:t>单击添</a:t>
              </a:r>
            </a:p>
            <a:p>
              <a:pPr defTabSz="677270">
                <a:defRPr/>
              </a:pPr>
              <a:r>
                <a:rPr altLang="en-US" kern="0" lang="zh-CN">
                  <a:solidFill>
                    <a:srgbClr val="5A5959"/>
                  </a:solidFill>
                  <a:latin charset="-122" pitchFamily="34" typeface="微软雅黑"/>
                  <a:ea charset="-122" pitchFamily="34" typeface="微软雅黑"/>
                </a:rPr>
                <a:t>加文本</a:t>
              </a:r>
            </a:p>
          </p:txBody>
        </p:sp>
      </p:grpSp>
      <p:grpSp>
        <p:nvGrpSpPr>
          <p:cNvPr id="5" name="组合 4"/>
          <p:cNvGrpSpPr/>
          <p:nvPr/>
        </p:nvGrpSpPr>
        <p:grpSpPr>
          <a:xfrm>
            <a:off x="5011415" y="1682249"/>
            <a:ext cx="1342789" cy="1303548"/>
            <a:chOff x="6012485" y="1170407"/>
            <a:chExt cx="1487948" cy="1487615"/>
          </a:xfrm>
        </p:grpSpPr>
        <p:sp>
          <p:nvSpPr>
            <p:cNvPr id="6" name="Freeform 6"/>
            <p:cNvSpPr/>
            <p:nvPr/>
          </p:nvSpPr>
          <p:spPr bwMode="auto">
            <a:xfrm>
              <a:off x="6012485" y="1170407"/>
              <a:ext cx="1487948" cy="1487615"/>
            </a:xfrm>
            <a:custGeom>
              <a:gdLst>
                <a:gd fmla="*/ 441 w 637" name="T0"/>
                <a:gd fmla="*/ 550 h 638" name="T1"/>
                <a:gd fmla="*/ 420 w 637" name="T2"/>
                <a:gd fmla="*/ 560 h 638" name="T3"/>
                <a:gd fmla="*/ 397 w 637" name="T4"/>
                <a:gd fmla="*/ 568 h 638" name="T5"/>
                <a:gd fmla="*/ 362 w 637" name="T6"/>
                <a:gd fmla="*/ 636 h 638" name="T7"/>
                <a:gd fmla="*/ 312 w 637" name="T8"/>
                <a:gd fmla="*/ 579 h 638" name="T9"/>
                <a:gd fmla="*/ 288 w 637" name="T10"/>
                <a:gd fmla="*/ 577 h 638" name="T11"/>
                <a:gd fmla="*/ 264 w 637" name="T12"/>
                <a:gd fmla="*/ 573 h 638" name="T13"/>
                <a:gd fmla="*/ 209 w 637" name="T14"/>
                <a:gd fmla="*/ 619 h 638" name="T15"/>
                <a:gd fmla="*/ 181 w 637" name="T16"/>
                <a:gd fmla="*/ 608 h 638" name="T17"/>
                <a:gd fmla="*/ 174 w 637" name="T18"/>
                <a:gd fmla="*/ 533 h 638" name="T19"/>
                <a:gd fmla="*/ 155 w 637" name="T20"/>
                <a:gd fmla="*/ 519 h 638" name="T21"/>
                <a:gd fmla="*/ 79 w 637" name="T22"/>
                <a:gd fmla="*/ 531 h 638" name="T23"/>
                <a:gd fmla="*/ 56 w 637" name="T24"/>
                <a:gd fmla="*/ 502 h 638" name="T25"/>
                <a:gd fmla="*/ 89 w 637" name="T26"/>
                <a:gd fmla="*/ 432 h 638" name="T27"/>
                <a:gd fmla="*/ 78 w 637" name="T28"/>
                <a:gd fmla="*/ 410 h 638" name="T29"/>
                <a:gd fmla="*/ 6 w 637" name="T30"/>
                <a:gd fmla="*/ 383 h 638" name="T31"/>
                <a:gd fmla="*/ 0 w 637" name="T32"/>
                <a:gd fmla="*/ 346 h 638" name="T33"/>
                <a:gd fmla="*/ 64 w 637" name="T34"/>
                <a:gd fmla="*/ 301 h 638" name="T35"/>
                <a:gd fmla="*/ 67 w 637" name="T36"/>
                <a:gd fmla="*/ 276 h 638" name="T37"/>
                <a:gd fmla="*/ 17 w 637" name="T38"/>
                <a:gd fmla="*/ 215 h 638" name="T39"/>
                <a:gd fmla="*/ 30 w 637" name="T40"/>
                <a:gd fmla="*/ 182 h 638" name="T41"/>
                <a:gd fmla="*/ 109 w 637" name="T42"/>
                <a:gd fmla="*/ 175 h 638" name="T43"/>
                <a:gd fmla="*/ 124 w 637" name="T44"/>
                <a:gd fmla="*/ 155 h 638" name="T45"/>
                <a:gd fmla="*/ 111 w 637" name="T46"/>
                <a:gd fmla="*/ 76 h 638" name="T47"/>
                <a:gd fmla="*/ 138 w 637" name="T48"/>
                <a:gd fmla="*/ 55 h 638" name="T49"/>
                <a:gd fmla="*/ 211 w 637" name="T50"/>
                <a:gd fmla="*/ 88 h 638" name="T51"/>
                <a:gd fmla="*/ 234 w 637" name="T52"/>
                <a:gd fmla="*/ 79 h 638" name="T53"/>
                <a:gd fmla="*/ 261 w 637" name="T54"/>
                <a:gd fmla="*/ 4 h 638" name="T55"/>
                <a:gd fmla="*/ 279 w 637" name="T56"/>
                <a:gd fmla="*/ 1 h 638" name="T57"/>
                <a:gd fmla="*/ 330 w 637" name="T58"/>
                <a:gd fmla="*/ 64 h 638" name="T59"/>
                <a:gd fmla="*/ 355 w 637" name="T60"/>
                <a:gd fmla="*/ 66 h 638" name="T61"/>
                <a:gd fmla="*/ 379 w 637" name="T62"/>
                <a:gd fmla="*/ 70 h 638" name="T63"/>
                <a:gd fmla="*/ 436 w 637" name="T64"/>
                <a:gd fmla="*/ 21 h 638" name="T65"/>
                <a:gd fmla="*/ 461 w 637" name="T66"/>
                <a:gd fmla="*/ 32 h 638" name="T67"/>
                <a:gd fmla="*/ 468 w 637" name="T68"/>
                <a:gd fmla="*/ 110 h 638" name="T69"/>
                <a:gd fmla="*/ 488 w 637" name="T70"/>
                <a:gd fmla="*/ 125 h 638" name="T71"/>
                <a:gd fmla="*/ 562 w 637" name="T72"/>
                <a:gd fmla="*/ 112 h 638" name="T73"/>
                <a:gd fmla="*/ 579 w 637" name="T74"/>
                <a:gd fmla="*/ 136 h 638" name="T75"/>
                <a:gd fmla="*/ 548 w 637" name="T76"/>
                <a:gd fmla="*/ 201 h 638" name="T77"/>
                <a:gd fmla="*/ 554 w 637" name="T78"/>
                <a:gd fmla="*/ 213 h 638" name="T79"/>
                <a:gd fmla="*/ 563 w 637" name="T80"/>
                <a:gd fmla="*/ 235 h 638" name="T81"/>
                <a:gd fmla="*/ 632 w 637" name="T82"/>
                <a:gd fmla="*/ 261 h 638" name="T83"/>
                <a:gd fmla="*/ 637 w 637" name="T84"/>
                <a:gd fmla="*/ 301 h 638" name="T85"/>
                <a:gd fmla="*/ 577 w 637" name="T86"/>
                <a:gd fmla="*/ 344 h 638" name="T87"/>
                <a:gd fmla="*/ 574 w 637" name="T88"/>
                <a:gd fmla="*/ 367 h 638" name="T89"/>
                <a:gd fmla="*/ 620 w 637" name="T90"/>
                <a:gd fmla="*/ 424 h 638" name="T91"/>
                <a:gd fmla="*/ 604 w 637" name="T92"/>
                <a:gd fmla="*/ 462 h 638" name="T93"/>
                <a:gd fmla="*/ 532 w 637" name="T94"/>
                <a:gd fmla="*/ 469 h 638" name="T95"/>
                <a:gd fmla="*/ 518 w 637" name="T96"/>
                <a:gd fmla="*/ 488 h 638" name="T97"/>
                <a:gd fmla="*/ 529 w 637" name="T98"/>
                <a:gd fmla="*/ 559 h 638" name="T99"/>
                <a:gd fmla="*/ 505 w 637" name="T100"/>
                <a:gd fmla="*/ 579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37">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AED30B"/>
            </a:solidFill>
            <a:ln algn="ctr" cap="flat" cmpd="sng" w="3175">
              <a:solidFill>
                <a:srgbClr val="AED30B"/>
              </a:solid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lnSpc>
                  <a:spcPct val="120000"/>
                </a:lnSpc>
                <a:spcBef>
                  <a:spcPts val="445"/>
                </a:spcBef>
                <a:spcAft>
                  <a:spcPts val="445"/>
                </a:spcAft>
                <a:defRPr/>
              </a:pPr>
              <a:endParaRPr kern="0" lang="en-US" sz="2000">
                <a:solidFill>
                  <a:srgbClr val="5A5959"/>
                </a:solidFill>
                <a:latin charset="-122" pitchFamily="34" typeface="微软雅黑"/>
                <a:ea charset="-122" pitchFamily="34" typeface="微软雅黑"/>
              </a:endParaRPr>
            </a:p>
          </p:txBody>
        </p:sp>
        <p:sp>
          <p:nvSpPr>
            <p:cNvPr id="7" name="Oval 7"/>
            <p:cNvSpPr>
              <a:spLocks noChangeArrowheads="1"/>
            </p:cNvSpPr>
            <p:nvPr/>
          </p:nvSpPr>
          <p:spPr bwMode="auto">
            <a:xfrm>
              <a:off x="6273898" y="1468197"/>
              <a:ext cx="931350" cy="892035"/>
            </a:xfrm>
            <a:prstGeom prst="ellipse">
              <a:avLst/>
            </a:prstGeom>
            <a:solidFill>
              <a:srgbClr val="C9D033"/>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900">
                  <a:solidFill>
                    <a:srgbClr val="5A5959"/>
                  </a:solidFill>
                  <a:latin charset="-122" pitchFamily="34" typeface="微软雅黑"/>
                  <a:ea charset="-122" pitchFamily="34" typeface="微软雅黑"/>
                </a:rPr>
                <a:t>单击添加文本</a:t>
              </a:r>
            </a:p>
          </p:txBody>
        </p:sp>
      </p:grpSp>
      <p:grpSp>
        <p:nvGrpSpPr>
          <p:cNvPr id="8" name="组合 7"/>
          <p:cNvGrpSpPr/>
          <p:nvPr/>
        </p:nvGrpSpPr>
        <p:grpSpPr>
          <a:xfrm>
            <a:off x="1827140" y="1889515"/>
            <a:ext cx="1556736" cy="1515134"/>
            <a:chOff x="2057536" y="1194444"/>
            <a:chExt cx="2075647" cy="2080525"/>
          </a:xfrm>
        </p:grpSpPr>
        <p:sp>
          <p:nvSpPr>
            <p:cNvPr id="9"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6">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ED30B"/>
            </a:solidFill>
            <a:ln algn="ctr" cap="flat" cmpd="sng" w="3175">
              <a:solidFill>
                <a:srgbClr val="AED30B"/>
              </a:solid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lnSpc>
                  <a:spcPct val="120000"/>
                </a:lnSpc>
                <a:spcBef>
                  <a:spcPts val="445"/>
                </a:spcBef>
                <a:spcAft>
                  <a:spcPts val="445"/>
                </a:spcAft>
                <a:defRPr/>
              </a:pPr>
              <a:endParaRPr kern="0" lang="en-US" sz="2000">
                <a:solidFill>
                  <a:srgbClr val="5A5959"/>
                </a:solidFill>
                <a:latin charset="-122" pitchFamily="34" typeface="微软雅黑"/>
                <a:ea charset="-122" pitchFamily="34" typeface="微软雅黑"/>
              </a:endParaRPr>
            </a:p>
          </p:txBody>
        </p:sp>
        <p:sp>
          <p:nvSpPr>
            <p:cNvPr id="10" name="Oval 9"/>
            <p:cNvSpPr>
              <a:spLocks noChangeArrowheads="1"/>
            </p:cNvSpPr>
            <p:nvPr/>
          </p:nvSpPr>
          <p:spPr bwMode="auto">
            <a:xfrm>
              <a:off x="2404813" y="1544314"/>
              <a:ext cx="1378422" cy="1378114"/>
            </a:xfrm>
            <a:prstGeom prst="ellipse">
              <a:avLst/>
            </a:prstGeom>
            <a:solidFill>
              <a:srgbClr val="C9D033"/>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defRPr/>
              </a:pPr>
              <a:r>
                <a:rPr altLang="en-US" kern="0" lang="zh-CN" sz="1100">
                  <a:solidFill>
                    <a:srgbClr val="5A5959"/>
                  </a:solidFill>
                  <a:latin charset="-122" pitchFamily="34" typeface="微软雅黑"/>
                  <a:ea charset="-122" pitchFamily="34" typeface="微软雅黑"/>
                </a:rPr>
                <a:t>单击添</a:t>
              </a:r>
            </a:p>
            <a:p>
              <a:pPr algn="ctr" defTabSz="677270">
                <a:defRPr/>
              </a:pPr>
              <a:r>
                <a:rPr altLang="en-US" kern="0" lang="zh-CN" sz="1100">
                  <a:solidFill>
                    <a:srgbClr val="5A5959"/>
                  </a:solidFill>
                  <a:latin charset="-122" pitchFamily="34" typeface="微软雅黑"/>
                  <a:ea charset="-122" pitchFamily="34" typeface="微软雅黑"/>
                </a:rPr>
                <a:t>加文本</a:t>
              </a:r>
            </a:p>
          </p:txBody>
        </p:sp>
      </p:grpSp>
      <p:sp>
        <p:nvSpPr>
          <p:cNvPr id="11" name="Freeform 10"/>
          <p:cNvSpPr/>
          <p:nvPr/>
        </p:nvSpPr>
        <p:spPr bwMode="auto">
          <a:xfrm>
            <a:off x="2280230" y="3973544"/>
            <a:ext cx="3692488" cy="254390"/>
          </a:xfrm>
          <a:custGeom>
            <a:gdLst>
              <a:gd fmla="*/ 0 w 3686" name="T0"/>
              <a:gd fmla="*/ 85 h 254" name="T1"/>
              <a:gd fmla="*/ 129 w 3686" name="T2"/>
              <a:gd fmla="*/ 85 h 254" name="T3"/>
              <a:gd fmla="*/ 185 w 3686" name="T4"/>
              <a:gd fmla="*/ 0 h 254" name="T5"/>
              <a:gd fmla="*/ 279 w 3686" name="T6"/>
              <a:gd fmla="*/ 0 h 254" name="T7"/>
              <a:gd fmla="*/ 336 w 3686" name="T8"/>
              <a:gd fmla="*/ 85 h 254" name="T9"/>
              <a:gd fmla="*/ 421 w 3686" name="T10"/>
              <a:gd fmla="*/ 85 h 254" name="T11"/>
              <a:gd fmla="*/ 477 w 3686" name="T12"/>
              <a:gd fmla="*/ 0 h 254" name="T13"/>
              <a:gd fmla="*/ 571 w 3686" name="T14"/>
              <a:gd fmla="*/ 0 h 254" name="T15"/>
              <a:gd fmla="*/ 629 w 3686" name="T16"/>
              <a:gd fmla="*/ 85 h 254" name="T17"/>
              <a:gd fmla="*/ 709 w 3686" name="T18"/>
              <a:gd fmla="*/ 85 h 254" name="T19"/>
              <a:gd fmla="*/ 764 w 3686" name="T20"/>
              <a:gd fmla="*/ 0 h 254" name="T21"/>
              <a:gd fmla="*/ 862 w 3686" name="T22"/>
              <a:gd fmla="*/ 0 h 254" name="T23"/>
              <a:gd fmla="*/ 916 w 3686" name="T24"/>
              <a:gd fmla="*/ 85 h 254" name="T25"/>
              <a:gd fmla="*/ 1001 w 3686" name="T26"/>
              <a:gd fmla="*/ 85 h 254" name="T27"/>
              <a:gd fmla="*/ 1058 w 3686" name="T28"/>
              <a:gd fmla="*/ 0 h 254" name="T29"/>
              <a:gd fmla="*/ 1154 w 3686" name="T30"/>
              <a:gd fmla="*/ 0 h 254" name="T31"/>
              <a:gd fmla="*/ 1208 w 3686" name="T32"/>
              <a:gd fmla="*/ 85 h 254" name="T33"/>
              <a:gd fmla="*/ 1299 w 3686" name="T34"/>
              <a:gd fmla="*/ 85 h 254" name="T35"/>
              <a:gd fmla="*/ 1353 w 3686" name="T36"/>
              <a:gd fmla="*/ 0 h 254" name="T37"/>
              <a:gd fmla="*/ 1449 w 3686" name="T38"/>
              <a:gd fmla="*/ 0 h 254" name="T39"/>
              <a:gd fmla="*/ 1507 w 3686" name="T40"/>
              <a:gd fmla="*/ 85 h 254" name="T41"/>
              <a:gd fmla="*/ 1591 w 3686" name="T42"/>
              <a:gd fmla="*/ 85 h 254" name="T43"/>
              <a:gd fmla="*/ 1645 w 3686" name="T44"/>
              <a:gd fmla="*/ 0 h 254" name="T45"/>
              <a:gd fmla="*/ 1743 w 3686" name="T46"/>
              <a:gd fmla="*/ 0 h 254" name="T47"/>
              <a:gd fmla="*/ 1799 w 3686" name="T48"/>
              <a:gd fmla="*/ 85 h 254" name="T49"/>
              <a:gd fmla="*/ 1890 w 3686" name="T50"/>
              <a:gd fmla="*/ 85 h 254" name="T51"/>
              <a:gd fmla="*/ 1946 w 3686" name="T52"/>
              <a:gd fmla="*/ 0 h 254" name="T53"/>
              <a:gd fmla="*/ 2044 w 3686" name="T54"/>
              <a:gd fmla="*/ 0 h 254" name="T55"/>
              <a:gd fmla="*/ 2099 w 3686" name="T56"/>
              <a:gd fmla="*/ 85 h 254" name="T57"/>
              <a:gd fmla="*/ 2184 w 3686" name="T58"/>
              <a:gd fmla="*/ 85 h 254" name="T59"/>
              <a:gd fmla="*/ 2240 w 3686" name="T60"/>
              <a:gd fmla="*/ 0 h 254" name="T61"/>
              <a:gd fmla="*/ 2336 w 3686" name="T62"/>
              <a:gd fmla="*/ 0 h 254" name="T63"/>
              <a:gd fmla="*/ 2391 w 3686" name="T64"/>
              <a:gd fmla="*/ 85 h 254" name="T65"/>
              <a:gd fmla="*/ 2472 w 3686" name="T66"/>
              <a:gd fmla="*/ 85 h 254" name="T67"/>
              <a:gd fmla="*/ 2529 w 3686" name="T68"/>
              <a:gd fmla="*/ 0 h 254" name="T69"/>
              <a:gd fmla="*/ 2623 w 3686" name="T70"/>
              <a:gd fmla="*/ 0 h 254" name="T71"/>
              <a:gd fmla="*/ 2681 w 3686" name="T72"/>
              <a:gd fmla="*/ 85 h 254" name="T73"/>
              <a:gd fmla="*/ 2765 w 3686" name="T74"/>
              <a:gd fmla="*/ 85 h 254" name="T75"/>
              <a:gd fmla="*/ 2821 w 3686" name="T76"/>
              <a:gd fmla="*/ 0 h 254" name="T77"/>
              <a:gd fmla="*/ 2917 w 3686" name="T78"/>
              <a:gd fmla="*/ 0 h 254" name="T79"/>
              <a:gd fmla="*/ 2973 w 3686" name="T80"/>
              <a:gd fmla="*/ 85 h 254" name="T81"/>
              <a:gd fmla="*/ 3062 w 3686" name="T82"/>
              <a:gd fmla="*/ 85 h 254" name="T83"/>
              <a:gd fmla="*/ 3118 w 3686" name="T84"/>
              <a:gd fmla="*/ 0 h 254" name="T85"/>
              <a:gd fmla="*/ 3214 w 3686" name="T86"/>
              <a:gd fmla="*/ 0 h 254" name="T87"/>
              <a:gd fmla="*/ 3269 w 3686" name="T88"/>
              <a:gd fmla="*/ 85 h 254" name="T89"/>
              <a:gd fmla="*/ 3356 w 3686" name="T90"/>
              <a:gd fmla="*/ 85 h 254" name="T91"/>
              <a:gd fmla="*/ 3410 w 3686" name="T92"/>
              <a:gd fmla="*/ 0 h 254" name="T93"/>
              <a:gd fmla="*/ 3506 w 3686" name="T94"/>
              <a:gd fmla="*/ 0 h 254" name="T95"/>
              <a:gd fmla="*/ 3561 w 3686" name="T96"/>
              <a:gd fmla="*/ 85 h 254" name="T97"/>
              <a:gd fmla="*/ 3686 w 3686" name="T98"/>
              <a:gd fmla="*/ 85 h 254" name="T99"/>
              <a:gd fmla="*/ 3686 w 3686" name="T100"/>
              <a:gd fmla="*/ 254 h 254" name="T101"/>
              <a:gd fmla="*/ 0 w 3686" name="T102"/>
              <a:gd fmla="*/ 254 h 254" name="T103"/>
              <a:gd fmla="*/ 0 w 3686" name="T104"/>
              <a:gd fmla="*/ 85 h 25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4" w="3686">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ED30B"/>
          </a:solidFill>
          <a:ln cap="rnd" w="9525">
            <a:solidFill>
              <a:srgbClr val="AED30B"/>
            </a:solidFill>
            <a:prstDash val="solid"/>
            <a:round/>
          </a:ln>
          <a:extLst/>
        </p:spPr>
        <p:txBody>
          <a:bodyPr anchor="ctr" bIns="33860" lIns="67718" rIns="67718" tIns="33860" vert="eaVert"/>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677270">
              <a:defRPr/>
            </a:pPr>
            <a:endParaRPr kern="0" lang="en-US" sz="1100">
              <a:solidFill>
                <a:sysClr lastClr="FFFFFF" val="window"/>
              </a:solidFill>
              <a:latin charset="-122" pitchFamily="34" typeface="微软雅黑"/>
              <a:ea charset="-122" pitchFamily="34" typeface="微软雅黑"/>
            </a:endParaRPr>
          </a:p>
        </p:txBody>
      </p:sp>
      <p:sp>
        <p:nvSpPr>
          <p:cNvPr id="12" name="TextBox 53"/>
          <p:cNvSpPr txBox="1">
            <a:spLocks noChangeArrowheads="1"/>
          </p:cNvSpPr>
          <p:nvPr/>
        </p:nvSpPr>
        <p:spPr bwMode="auto">
          <a:xfrm>
            <a:off x="1871707" y="1566830"/>
            <a:ext cx="1296179" cy="235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3860" compatLnSpc="1" lIns="67718" numCol="1" rIns="67718" tIns="3386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defRPr/>
            </a:pPr>
            <a:r>
              <a:rPr altLang="en-US" b="1" kern="0" lang="zh-CN" sz="1100">
                <a:solidFill>
                  <a:srgbClr val="92D050"/>
                </a:solidFill>
                <a:latin charset="-122" pitchFamily="34" typeface="微软雅黑"/>
                <a:ea charset="-122" pitchFamily="34" typeface="微软雅黑"/>
                <a:cs charset="-122" pitchFamily="2" typeface="宋体"/>
              </a:rPr>
              <a:t>单击添加标题</a:t>
            </a:r>
          </a:p>
        </p:txBody>
      </p:sp>
      <p:sp>
        <p:nvSpPr>
          <p:cNvPr id="13" name="TextBox 53"/>
          <p:cNvSpPr txBox="1">
            <a:spLocks noChangeArrowheads="1"/>
          </p:cNvSpPr>
          <p:nvPr/>
        </p:nvSpPr>
        <p:spPr bwMode="auto">
          <a:xfrm>
            <a:off x="3545894" y="1743657"/>
            <a:ext cx="1296179" cy="235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3860" compatLnSpc="1" lIns="67718" numCol="1" rIns="67718" tIns="3386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defRPr/>
            </a:pPr>
            <a:r>
              <a:rPr altLang="en-US" b="1" kern="0" lang="zh-CN" sz="1100">
                <a:solidFill>
                  <a:srgbClr val="92D050"/>
                </a:solidFill>
                <a:latin charset="-122" pitchFamily="34" typeface="微软雅黑"/>
                <a:ea charset="-122" pitchFamily="34" typeface="微软雅黑"/>
                <a:cs charset="-122" pitchFamily="2" typeface="宋体"/>
              </a:rPr>
              <a:t>单击添加标题</a:t>
            </a:r>
          </a:p>
        </p:txBody>
      </p:sp>
      <p:sp>
        <p:nvSpPr>
          <p:cNvPr id="14" name="TextBox 53"/>
          <p:cNvSpPr txBox="1">
            <a:spLocks noChangeArrowheads="1"/>
          </p:cNvSpPr>
          <p:nvPr/>
        </p:nvSpPr>
        <p:spPr bwMode="auto">
          <a:xfrm>
            <a:off x="6192188" y="1998879"/>
            <a:ext cx="1134126" cy="235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3860" compatLnSpc="1" lIns="67718" numCol="1" rIns="67718" tIns="3386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defRPr/>
            </a:pPr>
            <a:r>
              <a:rPr altLang="en-US" b="1" kern="0" lang="zh-CN" sz="1100">
                <a:solidFill>
                  <a:srgbClr val="92D050"/>
                </a:solidFill>
                <a:latin charset="-122" pitchFamily="34" typeface="微软雅黑"/>
                <a:ea charset="-122" pitchFamily="34" typeface="微软雅黑"/>
                <a:cs charset="-122" pitchFamily="2" typeface="宋体"/>
              </a:rPr>
              <a:t>单击添加标题</a:t>
            </a:r>
          </a:p>
        </p:txBody>
      </p:sp>
      <p:grpSp>
        <p:nvGrpSpPr>
          <p:cNvPr id="15" name="组合 14"/>
          <p:cNvGrpSpPr/>
          <p:nvPr/>
        </p:nvGrpSpPr>
        <p:grpSpPr>
          <a:xfrm>
            <a:off x="6138181" y="2370921"/>
            <a:ext cx="1242139" cy="1208944"/>
            <a:chOff x="2057536" y="1194444"/>
            <a:chExt cx="2075647" cy="2080525"/>
          </a:xfrm>
        </p:grpSpPr>
        <p:sp>
          <p:nvSpPr>
            <p:cNvPr id="16"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6">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ED30B"/>
            </a:solidFill>
            <a:ln algn="ctr" cap="flat" cmpd="sng" w="3175">
              <a:solidFill>
                <a:srgbClr val="AED30B"/>
              </a:solid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lnSpc>
                  <a:spcPct val="120000"/>
                </a:lnSpc>
                <a:spcBef>
                  <a:spcPts val="445"/>
                </a:spcBef>
                <a:spcAft>
                  <a:spcPts val="445"/>
                </a:spcAft>
                <a:defRPr/>
              </a:pPr>
              <a:endParaRPr kern="0" lang="en-US" sz="2000">
                <a:solidFill>
                  <a:srgbClr val="5A5959"/>
                </a:solidFill>
                <a:latin charset="-122" pitchFamily="34" typeface="微软雅黑"/>
                <a:ea charset="-122" pitchFamily="34" typeface="微软雅黑"/>
              </a:endParaRPr>
            </a:p>
          </p:txBody>
        </p:sp>
        <p:sp>
          <p:nvSpPr>
            <p:cNvPr id="17" name="Oval 9"/>
            <p:cNvSpPr>
              <a:spLocks noChangeArrowheads="1"/>
            </p:cNvSpPr>
            <p:nvPr/>
          </p:nvSpPr>
          <p:spPr bwMode="auto">
            <a:xfrm>
              <a:off x="2404813" y="1544314"/>
              <a:ext cx="1378422" cy="1378114"/>
            </a:xfrm>
            <a:prstGeom prst="ellipse">
              <a:avLst/>
            </a:prstGeom>
            <a:solidFill>
              <a:srgbClr val="C9D033"/>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defRPr/>
              </a:pPr>
              <a:r>
                <a:rPr altLang="en-US" kern="0" lang="zh-CN" sz="1100">
                  <a:solidFill>
                    <a:srgbClr val="5A5959"/>
                  </a:solidFill>
                  <a:latin charset="-122" pitchFamily="34" typeface="微软雅黑"/>
                  <a:ea charset="-122" pitchFamily="34" typeface="微软雅黑"/>
                </a:rPr>
                <a:t>单击添加文本</a:t>
              </a:r>
            </a:p>
          </p:txBody>
        </p:sp>
      </p:grpSp>
      <p:sp>
        <p:nvSpPr>
          <p:cNvPr id="18" name="TextBox 53"/>
          <p:cNvSpPr txBox="1">
            <a:spLocks noChangeArrowheads="1"/>
          </p:cNvSpPr>
          <p:nvPr/>
        </p:nvSpPr>
        <p:spPr bwMode="auto">
          <a:xfrm>
            <a:off x="5011417" y="1365616"/>
            <a:ext cx="1296179" cy="235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3860" compatLnSpc="1" lIns="67718" numCol="1" rIns="67718" tIns="3386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77270">
              <a:defRPr/>
            </a:pPr>
            <a:r>
              <a:rPr altLang="en-US" b="1" kern="0" lang="zh-CN" sz="1100">
                <a:solidFill>
                  <a:srgbClr val="92D050"/>
                </a:solidFill>
                <a:latin charset="-122" pitchFamily="34" typeface="微软雅黑"/>
                <a:ea charset="-122" pitchFamily="34" typeface="微软雅黑"/>
                <a:cs charset="-122" pitchFamily="2" typeface="宋体"/>
              </a:rPr>
              <a:t>单击添加标题</a:t>
            </a:r>
          </a:p>
        </p:txBody>
      </p:sp>
      <p:sp>
        <p:nvSpPr>
          <p:cNvPr id="19" name="TextBox 18"/>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88159512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entr" presetID="10" presetSubtype="0">
                                  <p:stCondLst>
                                    <p:cond delay="40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id="11" nodeType="withEffect" presetClass="entr" presetID="10" presetSubtype="0">
                                  <p:stCondLst>
                                    <p:cond delay="6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1000"/>
                                  </p:stCondLst>
                                  <p:childTnLst>
                                    <p:set>
                                      <p:cBhvr>
                                        <p:cTn dur="1" fill="hold" id="15">
                                          <p:stCondLst>
                                            <p:cond delay="0"/>
                                          </p:stCondLst>
                                        </p:cTn>
                                        <p:tgtEl>
                                          <p:spTgt spid="15"/>
                                        </p:tgtEl>
                                        <p:attrNameLst>
                                          <p:attrName>style.visibility</p:attrName>
                                        </p:attrNameLst>
                                      </p:cBhvr>
                                      <p:to>
                                        <p:strVal val="visible"/>
                                      </p:to>
                                    </p:set>
                                    <p:animEffect filter="fade" transition="in">
                                      <p:cBhvr>
                                        <p:cTn dur="500" id="16"/>
                                        <p:tgtEl>
                                          <p:spTgt spid="15"/>
                                        </p:tgtEl>
                                      </p:cBhvr>
                                    </p:animEffect>
                                  </p:childTnLst>
                                </p:cTn>
                              </p:par>
                            </p:childTnLst>
                          </p:cTn>
                        </p:par>
                        <p:par>
                          <p:cTn fill="hold" id="17" nodeType="afterGroup">
                            <p:stCondLst>
                              <p:cond delay="1500"/>
                            </p:stCondLst>
                            <p:childTnLst>
                              <p:par>
                                <p:cTn fill="hold" grpId="0" id="18" nodeType="afterEffect" presetClass="entr" presetID="1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id="20"/>
                                        <p:tgtEl>
                                          <p:spTgt spid="11"/>
                                        </p:tgtEl>
                                        <p:attrNameLst>
                                          <p:attrName>ppt_x</p:attrName>
                                        </p:attrNameLst>
                                      </p:cBhvr>
                                      <p:tavLst>
                                        <p:tav tm="0">
                                          <p:val>
                                            <p:strVal val="#ppt_x-#ppt_w*1.125000"/>
                                          </p:val>
                                        </p:tav>
                                        <p:tav tm="100000">
                                          <p:val>
                                            <p:strVal val="#ppt_x"/>
                                          </p:val>
                                        </p:tav>
                                      </p:tavLst>
                                    </p:anim>
                                    <p:animEffect filter="wipe(right)" transition="in">
                                      <p:cBhvr>
                                        <p:cTn dur="500" id="21"/>
                                        <p:tgtEl>
                                          <p:spTgt spid="11"/>
                                        </p:tgtEl>
                                      </p:cBhvr>
                                    </p:animEffect>
                                  </p:childTnLst>
                                </p:cTn>
                              </p:par>
                            </p:childTnLst>
                          </p:cTn>
                        </p:par>
                        <p:par>
                          <p:cTn fill="hold" id="22" nodeType="afterGroup">
                            <p:stCondLst>
                              <p:cond delay="2000"/>
                            </p:stCondLst>
                            <p:childTnLst>
                              <p:par>
                                <p:cTn fill="hold" id="23" nodeType="afterEffect" presetClass="emph" presetID="8" presetSubtype="0">
                                  <p:stCondLst>
                                    <p:cond delay="0"/>
                                  </p:stCondLst>
                                  <p:childTnLst>
                                    <p:animRot by="21600000">
                                      <p:cBhvr>
                                        <p:cTn dur="2000" fill="hold" id="24"/>
                                        <p:tgtEl>
                                          <p:spTgt spid="2"/>
                                        </p:tgtEl>
                                        <p:attrNameLst>
                                          <p:attrName>r</p:attrName>
                                        </p:attrNameLst>
                                      </p:cBhvr>
                                    </p:animRot>
                                  </p:childTnLst>
                                </p:cTn>
                              </p:par>
                              <p:par>
                                <p:cTn fill="hold" id="25" nodeType="withEffect" presetClass="emph" presetID="8" presetSubtype="0">
                                  <p:stCondLst>
                                    <p:cond delay="0"/>
                                  </p:stCondLst>
                                  <p:childTnLst>
                                    <p:animRot by="21600000">
                                      <p:cBhvr>
                                        <p:cTn dur="1500" fill="hold" id="26"/>
                                        <p:tgtEl>
                                          <p:spTgt spid="8"/>
                                        </p:tgtEl>
                                        <p:attrNameLst>
                                          <p:attrName>r</p:attrName>
                                        </p:attrNameLst>
                                      </p:cBhvr>
                                    </p:animRot>
                                  </p:childTnLst>
                                </p:cTn>
                              </p:par>
                              <p:par>
                                <p:cTn fill="hold" id="27" nodeType="withEffect" presetClass="emph" presetID="8" presetSubtype="0">
                                  <p:stCondLst>
                                    <p:cond delay="0"/>
                                  </p:stCondLst>
                                  <p:childTnLst>
                                    <p:animRot by="21600000">
                                      <p:cBhvr>
                                        <p:cTn dur="1000" fill="hold" id="28"/>
                                        <p:tgtEl>
                                          <p:spTgt spid="5"/>
                                        </p:tgtEl>
                                        <p:attrNameLst>
                                          <p:attrName>r</p:attrName>
                                        </p:attrNameLst>
                                      </p:cBhvr>
                                    </p:animRot>
                                  </p:childTnLst>
                                </p:cTn>
                              </p:par>
                              <p:par>
                                <p:cTn fill="hold" id="29" nodeType="withEffect" presetClass="emph" presetID="8" presetSubtype="0">
                                  <p:stCondLst>
                                    <p:cond delay="0"/>
                                  </p:stCondLst>
                                  <p:childTnLst>
                                    <p:animRot by="21600000">
                                      <p:cBhvr>
                                        <p:cTn dur="1500" fill="hold" id="30"/>
                                        <p:tgtEl>
                                          <p:spTgt spid="15"/>
                                        </p:tgtEl>
                                        <p:attrNameLst>
                                          <p:attrName>r</p:attrName>
                                        </p:attrNameLst>
                                      </p:cBhvr>
                                    </p:animRot>
                                  </p:childTnLst>
                                </p:cTn>
                              </p:par>
                              <p:par>
                                <p:cTn fill="hold" grpId="0" id="31" nodeType="withEffect" presetClass="entr" presetID="42" presetSubtype="0">
                                  <p:stCondLst>
                                    <p:cond delay="60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anim calcmode="lin" valueType="num">
                                      <p:cBhvr>
                                        <p:cTn dur="500" fill="hold" id="34"/>
                                        <p:tgtEl>
                                          <p:spTgt spid="12"/>
                                        </p:tgtEl>
                                        <p:attrNameLst>
                                          <p:attrName>ppt_x</p:attrName>
                                        </p:attrNameLst>
                                      </p:cBhvr>
                                      <p:tavLst>
                                        <p:tav tm="0">
                                          <p:val>
                                            <p:strVal val="#ppt_x"/>
                                          </p:val>
                                        </p:tav>
                                        <p:tav tm="100000">
                                          <p:val>
                                            <p:strVal val="#ppt_x"/>
                                          </p:val>
                                        </p:tav>
                                      </p:tavLst>
                                    </p:anim>
                                    <p:anim calcmode="lin" valueType="num">
                                      <p:cBhvr>
                                        <p:cTn dur="500" fill="hold" id="35"/>
                                        <p:tgtEl>
                                          <p:spTgt spid="12"/>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1100"/>
                                  </p:stCondLst>
                                  <p:childTnLst>
                                    <p:set>
                                      <p:cBhvr>
                                        <p:cTn dur="1" fill="hold" id="37">
                                          <p:stCondLst>
                                            <p:cond delay="0"/>
                                          </p:stCondLst>
                                        </p:cTn>
                                        <p:tgtEl>
                                          <p:spTgt spid="13"/>
                                        </p:tgtEl>
                                        <p:attrNameLst>
                                          <p:attrName>style.visibility</p:attrName>
                                        </p:attrNameLst>
                                      </p:cBhvr>
                                      <p:to>
                                        <p:strVal val="visible"/>
                                      </p:to>
                                    </p:set>
                                    <p:animEffect filter="fade" transition="in">
                                      <p:cBhvr>
                                        <p:cTn dur="500" id="38"/>
                                        <p:tgtEl>
                                          <p:spTgt spid="13"/>
                                        </p:tgtEl>
                                      </p:cBhvr>
                                    </p:animEffect>
                                    <p:anim calcmode="lin" valueType="num">
                                      <p:cBhvr>
                                        <p:cTn dur="500" fill="hold" id="39"/>
                                        <p:tgtEl>
                                          <p:spTgt spid="13"/>
                                        </p:tgtEl>
                                        <p:attrNameLst>
                                          <p:attrName>ppt_x</p:attrName>
                                        </p:attrNameLst>
                                      </p:cBhvr>
                                      <p:tavLst>
                                        <p:tav tm="0">
                                          <p:val>
                                            <p:strVal val="#ppt_x"/>
                                          </p:val>
                                        </p:tav>
                                        <p:tav tm="100000">
                                          <p:val>
                                            <p:strVal val="#ppt_x"/>
                                          </p:val>
                                        </p:tav>
                                      </p:tavLst>
                                    </p:anim>
                                    <p:anim calcmode="lin" valueType="num">
                                      <p:cBhvr>
                                        <p:cTn dur="5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1300"/>
                                  </p:stCondLst>
                                  <p:childTnLst>
                                    <p:set>
                                      <p:cBhvr>
                                        <p:cTn dur="1" fill="hold" id="42">
                                          <p:stCondLst>
                                            <p:cond delay="0"/>
                                          </p:stCondLst>
                                        </p:cTn>
                                        <p:tgtEl>
                                          <p:spTgt spid="14"/>
                                        </p:tgtEl>
                                        <p:attrNameLst>
                                          <p:attrName>style.visibility</p:attrName>
                                        </p:attrNameLst>
                                      </p:cBhvr>
                                      <p:to>
                                        <p:strVal val="visible"/>
                                      </p:to>
                                    </p:set>
                                    <p:animEffect filter="fade" transition="in">
                                      <p:cBhvr>
                                        <p:cTn dur="500" id="43"/>
                                        <p:tgtEl>
                                          <p:spTgt spid="14"/>
                                        </p:tgtEl>
                                      </p:cBhvr>
                                    </p:animEffect>
                                    <p:anim calcmode="lin" valueType="num">
                                      <p:cBhvr>
                                        <p:cTn dur="500" fill="hold" id="44"/>
                                        <p:tgtEl>
                                          <p:spTgt spid="14"/>
                                        </p:tgtEl>
                                        <p:attrNameLst>
                                          <p:attrName>ppt_x</p:attrName>
                                        </p:attrNameLst>
                                      </p:cBhvr>
                                      <p:tavLst>
                                        <p:tav tm="0">
                                          <p:val>
                                            <p:strVal val="#ppt_x"/>
                                          </p:val>
                                        </p:tav>
                                        <p:tav tm="100000">
                                          <p:val>
                                            <p:strVal val="#ppt_x"/>
                                          </p:val>
                                        </p:tav>
                                      </p:tavLst>
                                    </p:anim>
                                    <p:anim calcmode="lin" valueType="num">
                                      <p:cBhvr>
                                        <p:cTn dur="500" fill="hold" id="45"/>
                                        <p:tgtEl>
                                          <p:spTgt spid="14"/>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1600"/>
                                  </p:stCondLst>
                                  <p:childTnLst>
                                    <p:set>
                                      <p:cBhvr>
                                        <p:cTn dur="1" fill="hold" id="47">
                                          <p:stCondLst>
                                            <p:cond delay="0"/>
                                          </p:stCondLst>
                                        </p:cTn>
                                        <p:tgtEl>
                                          <p:spTgt spid="18"/>
                                        </p:tgtEl>
                                        <p:attrNameLst>
                                          <p:attrName>style.visibility</p:attrName>
                                        </p:attrNameLst>
                                      </p:cBhvr>
                                      <p:to>
                                        <p:strVal val="visible"/>
                                      </p:to>
                                    </p:set>
                                    <p:animEffect filter="fade" transition="in">
                                      <p:cBhvr>
                                        <p:cTn dur="500" id="48"/>
                                        <p:tgtEl>
                                          <p:spTgt spid="18"/>
                                        </p:tgtEl>
                                      </p:cBhvr>
                                    </p:animEffect>
                                    <p:anim calcmode="lin" valueType="num">
                                      <p:cBhvr>
                                        <p:cTn dur="500" fill="hold" id="49"/>
                                        <p:tgtEl>
                                          <p:spTgt spid="18"/>
                                        </p:tgtEl>
                                        <p:attrNameLst>
                                          <p:attrName>ppt_x</p:attrName>
                                        </p:attrNameLst>
                                      </p:cBhvr>
                                      <p:tavLst>
                                        <p:tav tm="0">
                                          <p:val>
                                            <p:strVal val="#ppt_x"/>
                                          </p:val>
                                        </p:tav>
                                        <p:tav tm="100000">
                                          <p:val>
                                            <p:strVal val="#ppt_x"/>
                                          </p:val>
                                        </p:tav>
                                      </p:tavLst>
                                    </p:anim>
                                    <p:anim calcmode="lin" valueType="num">
                                      <p:cBhvr>
                                        <p:cTn dur="500" fill="hold" id="50"/>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AutoShape 4"/>
          <p:cNvSpPr>
            <a:spLocks noChangeArrowheads="1" noChangeAspect="1" noTextEdit="1"/>
          </p:cNvSpPr>
          <p:nvPr/>
        </p:nvSpPr>
        <p:spPr bwMode="auto">
          <a:xfrm>
            <a:off x="2268538" y="663575"/>
            <a:ext cx="6638925" cy="4465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6"/>
          <p:cNvSpPr/>
          <p:nvPr/>
        </p:nvSpPr>
        <p:spPr bwMode="auto">
          <a:xfrm>
            <a:off x="2268538" y="1307385"/>
            <a:ext cx="6638925" cy="3490040"/>
          </a:xfrm>
          <a:custGeom>
            <a:gdLst>
              <a:gd fmla="*/ 3584 w 4182" name="T0"/>
              <a:gd fmla="*/ 74 h 2514" name="T1"/>
              <a:gd fmla="*/ 2908 w 4182" name="T2"/>
              <a:gd fmla="*/ 240 h 2514" name="T3"/>
              <a:gd fmla="*/ 2315 w 4182" name="T4"/>
              <a:gd fmla="*/ 449 h 2514" name="T5"/>
              <a:gd fmla="*/ 1995 w 4182" name="T6"/>
              <a:gd fmla="*/ 599 h 2514" name="T7"/>
              <a:gd fmla="*/ 1884 w 4182" name="T8"/>
              <a:gd fmla="*/ 681 h 2514" name="T9"/>
              <a:gd fmla="*/ 1854 w 4182" name="T10"/>
              <a:gd fmla="*/ 777 h 2514" name="T11"/>
              <a:gd fmla="*/ 1908 w 4182" name="T12"/>
              <a:gd fmla="*/ 847 h 2514" name="T13"/>
              <a:gd fmla="*/ 2069 w 4182" name="T14"/>
              <a:gd fmla="*/ 909 h 2514" name="T15"/>
              <a:gd fmla="*/ 2457 w 4182" name="T16"/>
              <a:gd fmla="*/ 965 h 2514" name="T17"/>
              <a:gd fmla="*/ 3272 w 4182" name="T18"/>
              <a:gd fmla="*/ 994 h 2514" name="T19"/>
              <a:gd fmla="*/ 3689 w 4182" name="T20"/>
              <a:gd fmla="*/ 1021 h 2514" name="T21"/>
              <a:gd fmla="*/ 3779 w 4182" name="T22"/>
              <a:gd fmla="*/ 1068 h 2514" name="T23"/>
              <a:gd fmla="*/ 3777 w 4182" name="T24"/>
              <a:gd fmla="*/ 1121 h 2514" name="T25"/>
              <a:gd fmla="*/ 3683 w 4182" name="T26"/>
              <a:gd fmla="*/ 1192 h 2514" name="T27"/>
              <a:gd fmla="*/ 3263 w 4182" name="T28"/>
              <a:gd fmla="*/ 1361 h 2514" name="T29"/>
              <a:gd fmla="*/ 2800 w 4182" name="T30"/>
              <a:gd fmla="*/ 1540 h 2514" name="T31"/>
              <a:gd fmla="*/ 2635 w 4182" name="T32"/>
              <a:gd fmla="*/ 1613 h 2514" name="T33"/>
              <a:gd fmla="*/ 2562 w 4182" name="T34"/>
              <a:gd fmla="*/ 1698 h 2514" name="T35"/>
              <a:gd fmla="*/ 2570 w 4182" name="T36"/>
              <a:gd fmla="*/ 1743 h 2514" name="T37"/>
              <a:gd fmla="*/ 2651 w 4182" name="T38"/>
              <a:gd fmla="*/ 1801 h 2514" name="T39"/>
              <a:gd fmla="*/ 2876 w 4182" name="T40"/>
              <a:gd fmla="*/ 1880 h 2514" name="T41"/>
              <a:gd fmla="*/ 2931 w 4182" name="T42"/>
              <a:gd fmla="*/ 1925 h 2514" name="T43"/>
              <a:gd fmla="*/ 2902 w 4182" name="T44"/>
              <a:gd fmla="*/ 1991 h 2514" name="T45"/>
              <a:gd fmla="*/ 2695 w 4182" name="T46"/>
              <a:gd fmla="*/ 2098 h 2514" name="T47"/>
              <a:gd fmla="*/ 2277 w 4182" name="T48"/>
              <a:gd fmla="*/ 2229 h 2514" name="T49"/>
              <a:gd fmla="*/ 1684 w 4182" name="T50"/>
              <a:gd fmla="*/ 2359 h 2514" name="T51"/>
              <a:gd fmla="*/ 1033 w 4182" name="T52"/>
              <a:gd fmla="*/ 2461 h 2514" name="T53"/>
              <a:gd fmla="*/ 531 w 4182" name="T54"/>
              <a:gd fmla="*/ 2503 h 2514" name="T55"/>
              <a:gd fmla="*/ 74 w 4182" name="T56"/>
              <a:gd fmla="*/ 2488 h 2514" name="T57"/>
              <a:gd fmla="*/ 2 w 4182" name="T58"/>
              <a:gd fmla="*/ 2482 h 2514" name="T59"/>
              <a:gd fmla="*/ 291 w 4182" name="T60"/>
              <a:gd fmla="*/ 2514 h 2514" name="T61"/>
              <a:gd fmla="*/ 769 w 4182" name="T62"/>
              <a:gd fmla="*/ 2494 h 2514" name="T63"/>
              <a:gd fmla="*/ 1520 w 4182" name="T64"/>
              <a:gd fmla="*/ 2394 h 2514" name="T65"/>
              <a:gd fmla="*/ 2362 w 4182" name="T66"/>
              <a:gd fmla="*/ 2212 h 2514" name="T67"/>
              <a:gd fmla="*/ 2759 w 4182" name="T68"/>
              <a:gd fmla="*/ 2077 h 2514" name="T69"/>
              <a:gd fmla="*/ 2912 w 4182" name="T70"/>
              <a:gd fmla="*/ 1989 h 2514" name="T71"/>
              <a:gd fmla="*/ 2944 w 4182" name="T72"/>
              <a:gd fmla="*/ 1924 h 2514" name="T73"/>
              <a:gd fmla="*/ 2885 w 4182" name="T74"/>
              <a:gd fmla="*/ 1874 h 2514" name="T75"/>
              <a:gd fmla="*/ 2664 w 4182" name="T76"/>
              <a:gd fmla="*/ 1798 h 2514" name="T77"/>
              <a:gd fmla="*/ 2583 w 4182" name="T78"/>
              <a:gd fmla="*/ 1740 h 2514" name="T79"/>
              <a:gd fmla="*/ 2579 w 4182" name="T80"/>
              <a:gd fmla="*/ 1684 h 2514" name="T81"/>
              <a:gd fmla="*/ 2636 w 4182" name="T82"/>
              <a:gd fmla="*/ 1619 h 2514" name="T83"/>
              <a:gd fmla="*/ 2890 w 4182" name="T84"/>
              <a:gd fmla="*/ 1516 h 2514" name="T85"/>
              <a:gd fmla="*/ 3269 w 4182" name="T86"/>
              <a:gd fmla="*/ 1364 h 2514" name="T87"/>
              <a:gd fmla="*/ 3651 w 4182" name="T88"/>
              <a:gd fmla="*/ 1215 h 2514" name="T89"/>
              <a:gd fmla="*/ 3779 w 4182" name="T90"/>
              <a:gd fmla="*/ 1133 h 2514" name="T91"/>
              <a:gd fmla="*/ 3798 w 4182" name="T92"/>
              <a:gd fmla="*/ 1079 h 2514" name="T93"/>
              <a:gd fmla="*/ 3736 w 4182" name="T94"/>
              <a:gd fmla="*/ 1027 h 2514" name="T95"/>
              <a:gd fmla="*/ 3542 w 4182" name="T96"/>
              <a:gd fmla="*/ 998 h 2514" name="T97"/>
              <a:gd fmla="*/ 2702 w 4182" name="T98"/>
              <a:gd fmla="*/ 972 h 2514" name="T99"/>
              <a:gd fmla="*/ 2206 w 4182" name="T100"/>
              <a:gd fmla="*/ 928 h 2514" name="T101"/>
              <a:gd fmla="*/ 1969 w 4182" name="T102"/>
              <a:gd fmla="*/ 868 h 2514" name="T103"/>
              <a:gd fmla="*/ 1884 w 4182" name="T104"/>
              <a:gd fmla="*/ 810 h 2514" name="T105"/>
              <a:gd fmla="*/ 1870 w 4182" name="T106"/>
              <a:gd fmla="*/ 724 h 2514" name="T107"/>
              <a:gd fmla="*/ 1932 w 4182" name="T108"/>
              <a:gd fmla="*/ 648 h 2514" name="T109"/>
              <a:gd fmla="*/ 2186 w 4182" name="T110"/>
              <a:gd fmla="*/ 514 h 2514" name="T111"/>
              <a:gd fmla="*/ 2708 w 4182" name="T112"/>
              <a:gd fmla="*/ 311 h 2514" name="T113"/>
              <a:gd fmla="*/ 3275 w 4182" name="T114"/>
              <a:gd fmla="*/ 144 h 2514" name="T115"/>
              <a:gd fmla="*/ 4061 w 4182" name="T116"/>
              <a:gd fmla="*/ 15 h 2514" name="T117"/>
              <a:gd fmla="*/ 4179 w 4182" name="T118"/>
              <a:gd fmla="*/ 0 h 251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14" w="4182">
                <a:moveTo>
                  <a:pt x="4179" y="0"/>
                </a:moveTo>
                <a:lnTo>
                  <a:pt x="4179" y="0"/>
                </a:lnTo>
                <a:lnTo>
                  <a:pt x="4061" y="9"/>
                </a:lnTo>
                <a:lnTo>
                  <a:pt x="3941" y="23"/>
                </a:lnTo>
                <a:lnTo>
                  <a:pt x="3821" y="36"/>
                </a:lnTo>
                <a:lnTo>
                  <a:pt x="3703" y="55"/>
                </a:lnTo>
                <a:lnTo>
                  <a:pt x="3584" y="74"/>
                </a:lnTo>
                <a:lnTo>
                  <a:pt x="3468" y="95"/>
                </a:lnTo>
                <a:lnTo>
                  <a:pt x="3349" y="121"/>
                </a:lnTo>
                <a:lnTo>
                  <a:pt x="3232" y="150"/>
                </a:lnTo>
                <a:lnTo>
                  <a:pt x="3232" y="150"/>
                </a:lnTo>
                <a:lnTo>
                  <a:pt x="3125" y="177"/>
                </a:lnTo>
                <a:lnTo>
                  <a:pt x="3017" y="208"/>
                </a:lnTo>
                <a:lnTo>
                  <a:pt x="2908" y="240"/>
                </a:lnTo>
                <a:lnTo>
                  <a:pt x="2800" y="273"/>
                </a:lnTo>
                <a:lnTo>
                  <a:pt x="2694" y="309"/>
                </a:lnTo>
                <a:lnTo>
                  <a:pt x="2588" y="346"/>
                </a:lnTo>
                <a:lnTo>
                  <a:pt x="2482" y="384"/>
                </a:lnTo>
                <a:lnTo>
                  <a:pt x="2377" y="423"/>
                </a:lnTo>
                <a:lnTo>
                  <a:pt x="2377" y="423"/>
                </a:lnTo>
                <a:lnTo>
                  <a:pt x="2315" y="449"/>
                </a:lnTo>
                <a:lnTo>
                  <a:pt x="2254" y="475"/>
                </a:lnTo>
                <a:lnTo>
                  <a:pt x="2195" y="504"/>
                </a:lnTo>
                <a:lnTo>
                  <a:pt x="2134" y="532"/>
                </a:lnTo>
                <a:lnTo>
                  <a:pt x="2134" y="532"/>
                </a:lnTo>
                <a:lnTo>
                  <a:pt x="2064" y="566"/>
                </a:lnTo>
                <a:lnTo>
                  <a:pt x="2030" y="583"/>
                </a:lnTo>
                <a:lnTo>
                  <a:pt x="1995" y="599"/>
                </a:lnTo>
                <a:lnTo>
                  <a:pt x="1995" y="599"/>
                </a:lnTo>
                <a:lnTo>
                  <a:pt x="1970" y="613"/>
                </a:lnTo>
                <a:lnTo>
                  <a:pt x="1945" y="630"/>
                </a:lnTo>
                <a:lnTo>
                  <a:pt x="1919" y="649"/>
                </a:lnTo>
                <a:lnTo>
                  <a:pt x="1907" y="658"/>
                </a:lnTo>
                <a:lnTo>
                  <a:pt x="1895" y="669"/>
                </a:lnTo>
                <a:lnTo>
                  <a:pt x="1884" y="681"/>
                </a:lnTo>
                <a:lnTo>
                  <a:pt x="1875" y="693"/>
                </a:lnTo>
                <a:lnTo>
                  <a:pt x="1866" y="705"/>
                </a:lnTo>
                <a:lnTo>
                  <a:pt x="1860" y="719"/>
                </a:lnTo>
                <a:lnTo>
                  <a:pt x="1855" y="733"/>
                </a:lnTo>
                <a:lnTo>
                  <a:pt x="1852" y="746"/>
                </a:lnTo>
                <a:lnTo>
                  <a:pt x="1852" y="762"/>
                </a:lnTo>
                <a:lnTo>
                  <a:pt x="1854" y="777"/>
                </a:lnTo>
                <a:lnTo>
                  <a:pt x="1854" y="777"/>
                </a:lnTo>
                <a:lnTo>
                  <a:pt x="1858" y="790"/>
                </a:lnTo>
                <a:lnTo>
                  <a:pt x="1866" y="804"/>
                </a:lnTo>
                <a:lnTo>
                  <a:pt x="1875" y="816"/>
                </a:lnTo>
                <a:lnTo>
                  <a:pt x="1884" y="827"/>
                </a:lnTo>
                <a:lnTo>
                  <a:pt x="1896" y="837"/>
                </a:lnTo>
                <a:lnTo>
                  <a:pt x="1908" y="847"/>
                </a:lnTo>
                <a:lnTo>
                  <a:pt x="1934" y="862"/>
                </a:lnTo>
                <a:lnTo>
                  <a:pt x="1934" y="862"/>
                </a:lnTo>
                <a:lnTo>
                  <a:pt x="1955" y="872"/>
                </a:lnTo>
                <a:lnTo>
                  <a:pt x="1978" y="881"/>
                </a:lnTo>
                <a:lnTo>
                  <a:pt x="1999" y="889"/>
                </a:lnTo>
                <a:lnTo>
                  <a:pt x="2022" y="897"/>
                </a:lnTo>
                <a:lnTo>
                  <a:pt x="2069" y="909"/>
                </a:lnTo>
                <a:lnTo>
                  <a:pt x="2115" y="919"/>
                </a:lnTo>
                <a:lnTo>
                  <a:pt x="2115" y="919"/>
                </a:lnTo>
                <a:lnTo>
                  <a:pt x="2183" y="933"/>
                </a:lnTo>
                <a:lnTo>
                  <a:pt x="2251" y="944"/>
                </a:lnTo>
                <a:lnTo>
                  <a:pt x="2319" y="951"/>
                </a:lnTo>
                <a:lnTo>
                  <a:pt x="2389" y="959"/>
                </a:lnTo>
                <a:lnTo>
                  <a:pt x="2457" y="965"/>
                </a:lnTo>
                <a:lnTo>
                  <a:pt x="2527" y="969"/>
                </a:lnTo>
                <a:lnTo>
                  <a:pt x="2665" y="977"/>
                </a:lnTo>
                <a:lnTo>
                  <a:pt x="2665" y="977"/>
                </a:lnTo>
                <a:lnTo>
                  <a:pt x="2817" y="982"/>
                </a:lnTo>
                <a:lnTo>
                  <a:pt x="2969" y="986"/>
                </a:lnTo>
                <a:lnTo>
                  <a:pt x="3272" y="994"/>
                </a:lnTo>
                <a:lnTo>
                  <a:pt x="3272" y="994"/>
                </a:lnTo>
                <a:lnTo>
                  <a:pt x="3377" y="995"/>
                </a:lnTo>
                <a:lnTo>
                  <a:pt x="3481" y="998"/>
                </a:lnTo>
                <a:lnTo>
                  <a:pt x="3534" y="1001"/>
                </a:lnTo>
                <a:lnTo>
                  <a:pt x="3586" y="1006"/>
                </a:lnTo>
                <a:lnTo>
                  <a:pt x="3639" y="1012"/>
                </a:lnTo>
                <a:lnTo>
                  <a:pt x="3689" y="1021"/>
                </a:lnTo>
                <a:lnTo>
                  <a:pt x="3689" y="1021"/>
                </a:lnTo>
                <a:lnTo>
                  <a:pt x="3707" y="1026"/>
                </a:lnTo>
                <a:lnTo>
                  <a:pt x="3727" y="1033"/>
                </a:lnTo>
                <a:lnTo>
                  <a:pt x="3747" y="1042"/>
                </a:lnTo>
                <a:lnTo>
                  <a:pt x="3756" y="1048"/>
                </a:lnTo>
                <a:lnTo>
                  <a:pt x="3765" y="1054"/>
                </a:lnTo>
                <a:lnTo>
                  <a:pt x="3771" y="1060"/>
                </a:lnTo>
                <a:lnTo>
                  <a:pt x="3779" y="1068"/>
                </a:lnTo>
                <a:lnTo>
                  <a:pt x="3783" y="1076"/>
                </a:lnTo>
                <a:lnTo>
                  <a:pt x="3786" y="1083"/>
                </a:lnTo>
                <a:lnTo>
                  <a:pt x="3786" y="1092"/>
                </a:lnTo>
                <a:lnTo>
                  <a:pt x="3786" y="1101"/>
                </a:lnTo>
                <a:lnTo>
                  <a:pt x="3783" y="1112"/>
                </a:lnTo>
                <a:lnTo>
                  <a:pt x="3777" y="1121"/>
                </a:lnTo>
                <a:lnTo>
                  <a:pt x="3777" y="1121"/>
                </a:lnTo>
                <a:lnTo>
                  <a:pt x="3768" y="1133"/>
                </a:lnTo>
                <a:lnTo>
                  <a:pt x="3757" y="1144"/>
                </a:lnTo>
                <a:lnTo>
                  <a:pt x="3747" y="1153"/>
                </a:lnTo>
                <a:lnTo>
                  <a:pt x="3735" y="1162"/>
                </a:lnTo>
                <a:lnTo>
                  <a:pt x="3709" y="1179"/>
                </a:lnTo>
                <a:lnTo>
                  <a:pt x="3683" y="1192"/>
                </a:lnTo>
                <a:lnTo>
                  <a:pt x="3683" y="1192"/>
                </a:lnTo>
                <a:lnTo>
                  <a:pt x="3650" y="1209"/>
                </a:lnTo>
                <a:lnTo>
                  <a:pt x="3616" y="1226"/>
                </a:lnTo>
                <a:lnTo>
                  <a:pt x="3548" y="1253"/>
                </a:lnTo>
                <a:lnTo>
                  <a:pt x="3548" y="1253"/>
                </a:lnTo>
                <a:lnTo>
                  <a:pt x="3477" y="1280"/>
                </a:lnTo>
                <a:lnTo>
                  <a:pt x="3405" y="1308"/>
                </a:lnTo>
                <a:lnTo>
                  <a:pt x="3263" y="1361"/>
                </a:lnTo>
                <a:lnTo>
                  <a:pt x="3263" y="1361"/>
                </a:lnTo>
                <a:lnTo>
                  <a:pt x="3147" y="1406"/>
                </a:lnTo>
                <a:lnTo>
                  <a:pt x="3032" y="1452"/>
                </a:lnTo>
                <a:lnTo>
                  <a:pt x="2917" y="1497"/>
                </a:lnTo>
                <a:lnTo>
                  <a:pt x="2858" y="1519"/>
                </a:lnTo>
                <a:lnTo>
                  <a:pt x="2800" y="1540"/>
                </a:lnTo>
                <a:lnTo>
                  <a:pt x="2800" y="1540"/>
                </a:lnTo>
                <a:lnTo>
                  <a:pt x="2758" y="1555"/>
                </a:lnTo>
                <a:lnTo>
                  <a:pt x="2715" y="1570"/>
                </a:lnTo>
                <a:lnTo>
                  <a:pt x="2694" y="1579"/>
                </a:lnTo>
                <a:lnTo>
                  <a:pt x="2674" y="1590"/>
                </a:lnTo>
                <a:lnTo>
                  <a:pt x="2655" y="1601"/>
                </a:lnTo>
                <a:lnTo>
                  <a:pt x="2635" y="1613"/>
                </a:lnTo>
                <a:lnTo>
                  <a:pt x="2635" y="1613"/>
                </a:lnTo>
                <a:lnTo>
                  <a:pt x="2612" y="1629"/>
                </a:lnTo>
                <a:lnTo>
                  <a:pt x="2601" y="1639"/>
                </a:lnTo>
                <a:lnTo>
                  <a:pt x="2591" y="1649"/>
                </a:lnTo>
                <a:lnTo>
                  <a:pt x="2582" y="1660"/>
                </a:lnTo>
                <a:lnTo>
                  <a:pt x="2574" y="1672"/>
                </a:lnTo>
                <a:lnTo>
                  <a:pt x="2567" y="1684"/>
                </a:lnTo>
                <a:lnTo>
                  <a:pt x="2562" y="1698"/>
                </a:lnTo>
                <a:lnTo>
                  <a:pt x="2562" y="1698"/>
                </a:lnTo>
                <a:lnTo>
                  <a:pt x="2560" y="1707"/>
                </a:lnTo>
                <a:lnTo>
                  <a:pt x="2560" y="1714"/>
                </a:lnTo>
                <a:lnTo>
                  <a:pt x="2562" y="1722"/>
                </a:lnTo>
                <a:lnTo>
                  <a:pt x="2564" y="1730"/>
                </a:lnTo>
                <a:lnTo>
                  <a:pt x="2567" y="1736"/>
                </a:lnTo>
                <a:lnTo>
                  <a:pt x="2570" y="1743"/>
                </a:lnTo>
                <a:lnTo>
                  <a:pt x="2579" y="1755"/>
                </a:lnTo>
                <a:lnTo>
                  <a:pt x="2591" y="1766"/>
                </a:lnTo>
                <a:lnTo>
                  <a:pt x="2603" y="1775"/>
                </a:lnTo>
                <a:lnTo>
                  <a:pt x="2617" y="1784"/>
                </a:lnTo>
                <a:lnTo>
                  <a:pt x="2630" y="1790"/>
                </a:lnTo>
                <a:lnTo>
                  <a:pt x="2630" y="1790"/>
                </a:lnTo>
                <a:lnTo>
                  <a:pt x="2651" y="1801"/>
                </a:lnTo>
                <a:lnTo>
                  <a:pt x="2673" y="1810"/>
                </a:lnTo>
                <a:lnTo>
                  <a:pt x="2717" y="1827"/>
                </a:lnTo>
                <a:lnTo>
                  <a:pt x="2806" y="1856"/>
                </a:lnTo>
                <a:lnTo>
                  <a:pt x="2806" y="1856"/>
                </a:lnTo>
                <a:lnTo>
                  <a:pt x="2840" y="1865"/>
                </a:lnTo>
                <a:lnTo>
                  <a:pt x="2858" y="1872"/>
                </a:lnTo>
                <a:lnTo>
                  <a:pt x="2876" y="1880"/>
                </a:lnTo>
                <a:lnTo>
                  <a:pt x="2893" y="1887"/>
                </a:lnTo>
                <a:lnTo>
                  <a:pt x="2909" y="1898"/>
                </a:lnTo>
                <a:lnTo>
                  <a:pt x="2915" y="1904"/>
                </a:lnTo>
                <a:lnTo>
                  <a:pt x="2921" y="1910"/>
                </a:lnTo>
                <a:lnTo>
                  <a:pt x="2928" y="1918"/>
                </a:lnTo>
                <a:lnTo>
                  <a:pt x="2931" y="1925"/>
                </a:lnTo>
                <a:lnTo>
                  <a:pt x="2931" y="1925"/>
                </a:lnTo>
                <a:lnTo>
                  <a:pt x="2934" y="1934"/>
                </a:lnTo>
                <a:lnTo>
                  <a:pt x="2934" y="1945"/>
                </a:lnTo>
                <a:lnTo>
                  <a:pt x="2932" y="1954"/>
                </a:lnTo>
                <a:lnTo>
                  <a:pt x="2926" y="1965"/>
                </a:lnTo>
                <a:lnTo>
                  <a:pt x="2920" y="1974"/>
                </a:lnTo>
                <a:lnTo>
                  <a:pt x="2911" y="1983"/>
                </a:lnTo>
                <a:lnTo>
                  <a:pt x="2902" y="1991"/>
                </a:lnTo>
                <a:lnTo>
                  <a:pt x="2891" y="2000"/>
                </a:lnTo>
                <a:lnTo>
                  <a:pt x="2867" y="2015"/>
                </a:lnTo>
                <a:lnTo>
                  <a:pt x="2844" y="2028"/>
                </a:lnTo>
                <a:lnTo>
                  <a:pt x="2809" y="2047"/>
                </a:lnTo>
                <a:lnTo>
                  <a:pt x="2809" y="2047"/>
                </a:lnTo>
                <a:lnTo>
                  <a:pt x="2753" y="2074"/>
                </a:lnTo>
                <a:lnTo>
                  <a:pt x="2695" y="2098"/>
                </a:lnTo>
                <a:lnTo>
                  <a:pt x="2638" y="2120"/>
                </a:lnTo>
                <a:lnTo>
                  <a:pt x="2579" y="2141"/>
                </a:lnTo>
                <a:lnTo>
                  <a:pt x="2579" y="2141"/>
                </a:lnTo>
                <a:lnTo>
                  <a:pt x="2504" y="2165"/>
                </a:lnTo>
                <a:lnTo>
                  <a:pt x="2429" y="2188"/>
                </a:lnTo>
                <a:lnTo>
                  <a:pt x="2353" y="2209"/>
                </a:lnTo>
                <a:lnTo>
                  <a:pt x="2277" y="2229"/>
                </a:lnTo>
                <a:lnTo>
                  <a:pt x="2201" y="2248"/>
                </a:lnTo>
                <a:lnTo>
                  <a:pt x="2124" y="2267"/>
                </a:lnTo>
                <a:lnTo>
                  <a:pt x="1970" y="2300"/>
                </a:lnTo>
                <a:lnTo>
                  <a:pt x="1970" y="2300"/>
                </a:lnTo>
                <a:lnTo>
                  <a:pt x="1875" y="2321"/>
                </a:lnTo>
                <a:lnTo>
                  <a:pt x="1779" y="2341"/>
                </a:lnTo>
                <a:lnTo>
                  <a:pt x="1684" y="2359"/>
                </a:lnTo>
                <a:lnTo>
                  <a:pt x="1587" y="2377"/>
                </a:lnTo>
                <a:lnTo>
                  <a:pt x="1491" y="2394"/>
                </a:lnTo>
                <a:lnTo>
                  <a:pt x="1394" y="2411"/>
                </a:lnTo>
                <a:lnTo>
                  <a:pt x="1297" y="2424"/>
                </a:lnTo>
                <a:lnTo>
                  <a:pt x="1200" y="2440"/>
                </a:lnTo>
                <a:lnTo>
                  <a:pt x="1200" y="2440"/>
                </a:lnTo>
                <a:lnTo>
                  <a:pt x="1033" y="2461"/>
                </a:lnTo>
                <a:lnTo>
                  <a:pt x="950" y="2472"/>
                </a:lnTo>
                <a:lnTo>
                  <a:pt x="866" y="2481"/>
                </a:lnTo>
                <a:lnTo>
                  <a:pt x="783" y="2488"/>
                </a:lnTo>
                <a:lnTo>
                  <a:pt x="699" y="2494"/>
                </a:lnTo>
                <a:lnTo>
                  <a:pt x="614" y="2500"/>
                </a:lnTo>
                <a:lnTo>
                  <a:pt x="531" y="2503"/>
                </a:lnTo>
                <a:lnTo>
                  <a:pt x="531" y="2503"/>
                </a:lnTo>
                <a:lnTo>
                  <a:pt x="466" y="2506"/>
                </a:lnTo>
                <a:lnTo>
                  <a:pt x="400" y="2508"/>
                </a:lnTo>
                <a:lnTo>
                  <a:pt x="335" y="2508"/>
                </a:lnTo>
                <a:lnTo>
                  <a:pt x="268" y="2506"/>
                </a:lnTo>
                <a:lnTo>
                  <a:pt x="203" y="2503"/>
                </a:lnTo>
                <a:lnTo>
                  <a:pt x="138" y="2497"/>
                </a:lnTo>
                <a:lnTo>
                  <a:pt x="74" y="2488"/>
                </a:lnTo>
                <a:lnTo>
                  <a:pt x="9" y="2476"/>
                </a:lnTo>
                <a:lnTo>
                  <a:pt x="9" y="2476"/>
                </a:lnTo>
                <a:lnTo>
                  <a:pt x="6" y="2476"/>
                </a:lnTo>
                <a:lnTo>
                  <a:pt x="3" y="2478"/>
                </a:lnTo>
                <a:lnTo>
                  <a:pt x="0" y="2481"/>
                </a:lnTo>
                <a:lnTo>
                  <a:pt x="0" y="2481"/>
                </a:lnTo>
                <a:lnTo>
                  <a:pt x="2" y="2482"/>
                </a:lnTo>
                <a:lnTo>
                  <a:pt x="2" y="2482"/>
                </a:lnTo>
                <a:lnTo>
                  <a:pt x="38" y="2488"/>
                </a:lnTo>
                <a:lnTo>
                  <a:pt x="73" y="2494"/>
                </a:lnTo>
                <a:lnTo>
                  <a:pt x="109" y="2500"/>
                </a:lnTo>
                <a:lnTo>
                  <a:pt x="146" y="2505"/>
                </a:lnTo>
                <a:lnTo>
                  <a:pt x="218" y="2511"/>
                </a:lnTo>
                <a:lnTo>
                  <a:pt x="291" y="2514"/>
                </a:lnTo>
                <a:lnTo>
                  <a:pt x="364" y="2514"/>
                </a:lnTo>
                <a:lnTo>
                  <a:pt x="437" y="2512"/>
                </a:lnTo>
                <a:lnTo>
                  <a:pt x="510" y="2511"/>
                </a:lnTo>
                <a:lnTo>
                  <a:pt x="581" y="2508"/>
                </a:lnTo>
                <a:lnTo>
                  <a:pt x="581" y="2508"/>
                </a:lnTo>
                <a:lnTo>
                  <a:pt x="675" y="2502"/>
                </a:lnTo>
                <a:lnTo>
                  <a:pt x="769" y="2494"/>
                </a:lnTo>
                <a:lnTo>
                  <a:pt x="863" y="2485"/>
                </a:lnTo>
                <a:lnTo>
                  <a:pt x="957" y="2476"/>
                </a:lnTo>
                <a:lnTo>
                  <a:pt x="1051" y="2464"/>
                </a:lnTo>
                <a:lnTo>
                  <a:pt x="1145" y="2452"/>
                </a:lnTo>
                <a:lnTo>
                  <a:pt x="1332" y="2424"/>
                </a:lnTo>
                <a:lnTo>
                  <a:pt x="1332" y="2424"/>
                </a:lnTo>
                <a:lnTo>
                  <a:pt x="1520" y="2394"/>
                </a:lnTo>
                <a:lnTo>
                  <a:pt x="1706" y="2361"/>
                </a:lnTo>
                <a:lnTo>
                  <a:pt x="1892" y="2323"/>
                </a:lnTo>
                <a:lnTo>
                  <a:pt x="2078" y="2282"/>
                </a:lnTo>
                <a:lnTo>
                  <a:pt x="2078" y="2282"/>
                </a:lnTo>
                <a:lnTo>
                  <a:pt x="2219" y="2248"/>
                </a:lnTo>
                <a:lnTo>
                  <a:pt x="2290" y="2230"/>
                </a:lnTo>
                <a:lnTo>
                  <a:pt x="2362" y="2212"/>
                </a:lnTo>
                <a:lnTo>
                  <a:pt x="2432" y="2192"/>
                </a:lnTo>
                <a:lnTo>
                  <a:pt x="2501" y="2171"/>
                </a:lnTo>
                <a:lnTo>
                  <a:pt x="2571" y="2148"/>
                </a:lnTo>
                <a:lnTo>
                  <a:pt x="2641" y="2124"/>
                </a:lnTo>
                <a:lnTo>
                  <a:pt x="2641" y="2124"/>
                </a:lnTo>
                <a:lnTo>
                  <a:pt x="2700" y="2101"/>
                </a:lnTo>
                <a:lnTo>
                  <a:pt x="2759" y="2077"/>
                </a:lnTo>
                <a:lnTo>
                  <a:pt x="2788" y="2063"/>
                </a:lnTo>
                <a:lnTo>
                  <a:pt x="2817" y="2048"/>
                </a:lnTo>
                <a:lnTo>
                  <a:pt x="2844" y="2033"/>
                </a:lnTo>
                <a:lnTo>
                  <a:pt x="2871" y="2016"/>
                </a:lnTo>
                <a:lnTo>
                  <a:pt x="2871" y="2016"/>
                </a:lnTo>
                <a:lnTo>
                  <a:pt x="2899" y="2000"/>
                </a:lnTo>
                <a:lnTo>
                  <a:pt x="2912" y="1989"/>
                </a:lnTo>
                <a:lnTo>
                  <a:pt x="2926" y="1975"/>
                </a:lnTo>
                <a:lnTo>
                  <a:pt x="2937" y="1962"/>
                </a:lnTo>
                <a:lnTo>
                  <a:pt x="2941" y="1956"/>
                </a:lnTo>
                <a:lnTo>
                  <a:pt x="2944" y="1948"/>
                </a:lnTo>
                <a:lnTo>
                  <a:pt x="2946" y="1940"/>
                </a:lnTo>
                <a:lnTo>
                  <a:pt x="2946" y="1933"/>
                </a:lnTo>
                <a:lnTo>
                  <a:pt x="2944" y="1924"/>
                </a:lnTo>
                <a:lnTo>
                  <a:pt x="2940" y="1916"/>
                </a:lnTo>
                <a:lnTo>
                  <a:pt x="2940" y="1916"/>
                </a:lnTo>
                <a:lnTo>
                  <a:pt x="2935" y="1910"/>
                </a:lnTo>
                <a:lnTo>
                  <a:pt x="2931" y="1904"/>
                </a:lnTo>
                <a:lnTo>
                  <a:pt x="2917" y="1892"/>
                </a:lnTo>
                <a:lnTo>
                  <a:pt x="2902" y="1883"/>
                </a:lnTo>
                <a:lnTo>
                  <a:pt x="2885" y="1874"/>
                </a:lnTo>
                <a:lnTo>
                  <a:pt x="2868" y="1868"/>
                </a:lnTo>
                <a:lnTo>
                  <a:pt x="2850" y="1862"/>
                </a:lnTo>
                <a:lnTo>
                  <a:pt x="2818" y="1851"/>
                </a:lnTo>
                <a:lnTo>
                  <a:pt x="2818" y="1851"/>
                </a:lnTo>
                <a:lnTo>
                  <a:pt x="2730" y="1822"/>
                </a:lnTo>
                <a:lnTo>
                  <a:pt x="2685" y="1805"/>
                </a:lnTo>
                <a:lnTo>
                  <a:pt x="2664" y="1798"/>
                </a:lnTo>
                <a:lnTo>
                  <a:pt x="2642" y="1787"/>
                </a:lnTo>
                <a:lnTo>
                  <a:pt x="2642" y="1787"/>
                </a:lnTo>
                <a:lnTo>
                  <a:pt x="2627" y="1780"/>
                </a:lnTo>
                <a:lnTo>
                  <a:pt x="2612" y="1771"/>
                </a:lnTo>
                <a:lnTo>
                  <a:pt x="2598" y="1758"/>
                </a:lnTo>
                <a:lnTo>
                  <a:pt x="2588" y="1746"/>
                </a:lnTo>
                <a:lnTo>
                  <a:pt x="2583" y="1740"/>
                </a:lnTo>
                <a:lnTo>
                  <a:pt x="2579" y="1734"/>
                </a:lnTo>
                <a:lnTo>
                  <a:pt x="2576" y="1727"/>
                </a:lnTo>
                <a:lnTo>
                  <a:pt x="2574" y="1719"/>
                </a:lnTo>
                <a:lnTo>
                  <a:pt x="2573" y="1710"/>
                </a:lnTo>
                <a:lnTo>
                  <a:pt x="2574" y="1702"/>
                </a:lnTo>
                <a:lnTo>
                  <a:pt x="2576" y="1693"/>
                </a:lnTo>
                <a:lnTo>
                  <a:pt x="2579" y="1684"/>
                </a:lnTo>
                <a:lnTo>
                  <a:pt x="2579" y="1684"/>
                </a:lnTo>
                <a:lnTo>
                  <a:pt x="2583" y="1673"/>
                </a:lnTo>
                <a:lnTo>
                  <a:pt x="2589" y="1664"/>
                </a:lnTo>
                <a:lnTo>
                  <a:pt x="2595" y="1655"/>
                </a:lnTo>
                <a:lnTo>
                  <a:pt x="2603" y="1648"/>
                </a:lnTo>
                <a:lnTo>
                  <a:pt x="2618" y="1632"/>
                </a:lnTo>
                <a:lnTo>
                  <a:pt x="2636" y="1619"/>
                </a:lnTo>
                <a:lnTo>
                  <a:pt x="2656" y="1607"/>
                </a:lnTo>
                <a:lnTo>
                  <a:pt x="2677" y="1595"/>
                </a:lnTo>
                <a:lnTo>
                  <a:pt x="2717" y="1576"/>
                </a:lnTo>
                <a:lnTo>
                  <a:pt x="2717" y="1576"/>
                </a:lnTo>
                <a:lnTo>
                  <a:pt x="2759" y="1560"/>
                </a:lnTo>
                <a:lnTo>
                  <a:pt x="2802" y="1544"/>
                </a:lnTo>
                <a:lnTo>
                  <a:pt x="2890" y="1516"/>
                </a:lnTo>
                <a:lnTo>
                  <a:pt x="2890" y="1516"/>
                </a:lnTo>
                <a:lnTo>
                  <a:pt x="2952" y="1493"/>
                </a:lnTo>
                <a:lnTo>
                  <a:pt x="3012" y="1467"/>
                </a:lnTo>
                <a:lnTo>
                  <a:pt x="3075" y="1441"/>
                </a:lnTo>
                <a:lnTo>
                  <a:pt x="3135" y="1416"/>
                </a:lnTo>
                <a:lnTo>
                  <a:pt x="3135" y="1416"/>
                </a:lnTo>
                <a:lnTo>
                  <a:pt x="3269" y="1364"/>
                </a:lnTo>
                <a:lnTo>
                  <a:pt x="3402" y="1312"/>
                </a:lnTo>
                <a:lnTo>
                  <a:pt x="3402" y="1312"/>
                </a:lnTo>
                <a:lnTo>
                  <a:pt x="3513" y="1273"/>
                </a:lnTo>
                <a:lnTo>
                  <a:pt x="3568" y="1252"/>
                </a:lnTo>
                <a:lnTo>
                  <a:pt x="3622" y="1229"/>
                </a:lnTo>
                <a:lnTo>
                  <a:pt x="3622" y="1229"/>
                </a:lnTo>
                <a:lnTo>
                  <a:pt x="3651" y="1215"/>
                </a:lnTo>
                <a:lnTo>
                  <a:pt x="3680" y="1202"/>
                </a:lnTo>
                <a:lnTo>
                  <a:pt x="3709" y="1185"/>
                </a:lnTo>
                <a:lnTo>
                  <a:pt x="3736" y="1168"/>
                </a:lnTo>
                <a:lnTo>
                  <a:pt x="3736" y="1168"/>
                </a:lnTo>
                <a:lnTo>
                  <a:pt x="3754" y="1156"/>
                </a:lnTo>
                <a:lnTo>
                  <a:pt x="3771" y="1141"/>
                </a:lnTo>
                <a:lnTo>
                  <a:pt x="3779" y="1133"/>
                </a:lnTo>
                <a:lnTo>
                  <a:pt x="3786" y="1124"/>
                </a:lnTo>
                <a:lnTo>
                  <a:pt x="3792" y="1115"/>
                </a:lnTo>
                <a:lnTo>
                  <a:pt x="3797" y="1104"/>
                </a:lnTo>
                <a:lnTo>
                  <a:pt x="3797" y="1104"/>
                </a:lnTo>
                <a:lnTo>
                  <a:pt x="3800" y="1095"/>
                </a:lnTo>
                <a:lnTo>
                  <a:pt x="3800" y="1086"/>
                </a:lnTo>
                <a:lnTo>
                  <a:pt x="3798" y="1079"/>
                </a:lnTo>
                <a:lnTo>
                  <a:pt x="3795" y="1071"/>
                </a:lnTo>
                <a:lnTo>
                  <a:pt x="3791" y="1063"/>
                </a:lnTo>
                <a:lnTo>
                  <a:pt x="3785" y="1057"/>
                </a:lnTo>
                <a:lnTo>
                  <a:pt x="3779" y="1051"/>
                </a:lnTo>
                <a:lnTo>
                  <a:pt x="3771" y="1045"/>
                </a:lnTo>
                <a:lnTo>
                  <a:pt x="3754" y="1036"/>
                </a:lnTo>
                <a:lnTo>
                  <a:pt x="3736" y="1027"/>
                </a:lnTo>
                <a:lnTo>
                  <a:pt x="3719" y="1021"/>
                </a:lnTo>
                <a:lnTo>
                  <a:pt x="3704" y="1018"/>
                </a:lnTo>
                <a:lnTo>
                  <a:pt x="3704" y="1018"/>
                </a:lnTo>
                <a:lnTo>
                  <a:pt x="3663" y="1009"/>
                </a:lnTo>
                <a:lnTo>
                  <a:pt x="3624" y="1004"/>
                </a:lnTo>
                <a:lnTo>
                  <a:pt x="3583" y="1001"/>
                </a:lnTo>
                <a:lnTo>
                  <a:pt x="3542" y="998"/>
                </a:lnTo>
                <a:lnTo>
                  <a:pt x="3542" y="998"/>
                </a:lnTo>
                <a:lnTo>
                  <a:pt x="3424" y="992"/>
                </a:lnTo>
                <a:lnTo>
                  <a:pt x="3304" y="988"/>
                </a:lnTo>
                <a:lnTo>
                  <a:pt x="3304" y="988"/>
                </a:lnTo>
                <a:lnTo>
                  <a:pt x="3002" y="982"/>
                </a:lnTo>
                <a:lnTo>
                  <a:pt x="2852" y="977"/>
                </a:lnTo>
                <a:lnTo>
                  <a:pt x="2702" y="972"/>
                </a:lnTo>
                <a:lnTo>
                  <a:pt x="2702" y="972"/>
                </a:lnTo>
                <a:lnTo>
                  <a:pt x="2559" y="965"/>
                </a:lnTo>
                <a:lnTo>
                  <a:pt x="2488" y="960"/>
                </a:lnTo>
                <a:lnTo>
                  <a:pt x="2418" y="954"/>
                </a:lnTo>
                <a:lnTo>
                  <a:pt x="2347" y="948"/>
                </a:lnTo>
                <a:lnTo>
                  <a:pt x="2275" y="939"/>
                </a:lnTo>
                <a:lnTo>
                  <a:pt x="2206" y="928"/>
                </a:lnTo>
                <a:lnTo>
                  <a:pt x="2136" y="916"/>
                </a:lnTo>
                <a:lnTo>
                  <a:pt x="2136" y="916"/>
                </a:lnTo>
                <a:lnTo>
                  <a:pt x="2087" y="906"/>
                </a:lnTo>
                <a:lnTo>
                  <a:pt x="2039" y="894"/>
                </a:lnTo>
                <a:lnTo>
                  <a:pt x="2016" y="886"/>
                </a:lnTo>
                <a:lnTo>
                  <a:pt x="1992" y="878"/>
                </a:lnTo>
                <a:lnTo>
                  <a:pt x="1969" y="868"/>
                </a:lnTo>
                <a:lnTo>
                  <a:pt x="1946" y="857"/>
                </a:lnTo>
                <a:lnTo>
                  <a:pt x="1946" y="857"/>
                </a:lnTo>
                <a:lnTo>
                  <a:pt x="1932" y="850"/>
                </a:lnTo>
                <a:lnTo>
                  <a:pt x="1919" y="842"/>
                </a:lnTo>
                <a:lnTo>
                  <a:pt x="1907" y="833"/>
                </a:lnTo>
                <a:lnTo>
                  <a:pt x="1895" y="822"/>
                </a:lnTo>
                <a:lnTo>
                  <a:pt x="1884" y="810"/>
                </a:lnTo>
                <a:lnTo>
                  <a:pt x="1875" y="796"/>
                </a:lnTo>
                <a:lnTo>
                  <a:pt x="1869" y="783"/>
                </a:lnTo>
                <a:lnTo>
                  <a:pt x="1864" y="768"/>
                </a:lnTo>
                <a:lnTo>
                  <a:pt x="1864" y="768"/>
                </a:lnTo>
                <a:lnTo>
                  <a:pt x="1863" y="752"/>
                </a:lnTo>
                <a:lnTo>
                  <a:pt x="1866" y="737"/>
                </a:lnTo>
                <a:lnTo>
                  <a:pt x="1870" y="724"/>
                </a:lnTo>
                <a:lnTo>
                  <a:pt x="1876" y="710"/>
                </a:lnTo>
                <a:lnTo>
                  <a:pt x="1884" y="696"/>
                </a:lnTo>
                <a:lnTo>
                  <a:pt x="1893" y="684"/>
                </a:lnTo>
                <a:lnTo>
                  <a:pt x="1904" y="674"/>
                </a:lnTo>
                <a:lnTo>
                  <a:pt x="1914" y="663"/>
                </a:lnTo>
                <a:lnTo>
                  <a:pt x="1914" y="663"/>
                </a:lnTo>
                <a:lnTo>
                  <a:pt x="1932" y="648"/>
                </a:lnTo>
                <a:lnTo>
                  <a:pt x="1951" y="633"/>
                </a:lnTo>
                <a:lnTo>
                  <a:pt x="1970" y="620"/>
                </a:lnTo>
                <a:lnTo>
                  <a:pt x="1992" y="608"/>
                </a:lnTo>
                <a:lnTo>
                  <a:pt x="2033" y="586"/>
                </a:lnTo>
                <a:lnTo>
                  <a:pt x="2075" y="566"/>
                </a:lnTo>
                <a:lnTo>
                  <a:pt x="2075" y="566"/>
                </a:lnTo>
                <a:lnTo>
                  <a:pt x="2186" y="514"/>
                </a:lnTo>
                <a:lnTo>
                  <a:pt x="2297" y="466"/>
                </a:lnTo>
                <a:lnTo>
                  <a:pt x="2351" y="441"/>
                </a:lnTo>
                <a:lnTo>
                  <a:pt x="2407" y="419"/>
                </a:lnTo>
                <a:lnTo>
                  <a:pt x="2465" y="397"/>
                </a:lnTo>
                <a:lnTo>
                  <a:pt x="2521" y="376"/>
                </a:lnTo>
                <a:lnTo>
                  <a:pt x="2521" y="376"/>
                </a:lnTo>
                <a:lnTo>
                  <a:pt x="2708" y="311"/>
                </a:lnTo>
                <a:lnTo>
                  <a:pt x="2802" y="281"/>
                </a:lnTo>
                <a:lnTo>
                  <a:pt x="2896" y="250"/>
                </a:lnTo>
                <a:lnTo>
                  <a:pt x="2990" y="221"/>
                </a:lnTo>
                <a:lnTo>
                  <a:pt x="3084" y="194"/>
                </a:lnTo>
                <a:lnTo>
                  <a:pt x="3179" y="168"/>
                </a:lnTo>
                <a:lnTo>
                  <a:pt x="3275" y="144"/>
                </a:lnTo>
                <a:lnTo>
                  <a:pt x="3275" y="144"/>
                </a:lnTo>
                <a:lnTo>
                  <a:pt x="3386" y="118"/>
                </a:lnTo>
                <a:lnTo>
                  <a:pt x="3498" y="95"/>
                </a:lnTo>
                <a:lnTo>
                  <a:pt x="3610" y="74"/>
                </a:lnTo>
                <a:lnTo>
                  <a:pt x="3722" y="56"/>
                </a:lnTo>
                <a:lnTo>
                  <a:pt x="3835" y="41"/>
                </a:lnTo>
                <a:lnTo>
                  <a:pt x="3948" y="27"/>
                </a:lnTo>
                <a:lnTo>
                  <a:pt x="4061" y="15"/>
                </a:lnTo>
                <a:lnTo>
                  <a:pt x="4174" y="6"/>
                </a:lnTo>
                <a:lnTo>
                  <a:pt x="4174" y="6"/>
                </a:lnTo>
                <a:lnTo>
                  <a:pt x="4179" y="4"/>
                </a:lnTo>
                <a:lnTo>
                  <a:pt x="4182" y="1"/>
                </a:lnTo>
                <a:lnTo>
                  <a:pt x="4182" y="0"/>
                </a:lnTo>
                <a:lnTo>
                  <a:pt x="4179" y="0"/>
                </a:lnTo>
                <a:lnTo>
                  <a:pt x="4179" y="0"/>
                </a:lnTo>
                <a:close/>
              </a:path>
            </a:pathLst>
          </a:custGeom>
          <a:solidFill>
            <a:srgbClr val="231F20"/>
          </a:solidFill>
          <a:ln w="9525">
            <a:solidFill>
              <a:srgbClr val="AED30B"/>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5" name="Freeform 7"/>
          <p:cNvSpPr/>
          <p:nvPr/>
        </p:nvSpPr>
        <p:spPr bwMode="auto">
          <a:xfrm>
            <a:off x="4618038" y="2927350"/>
            <a:ext cx="1527175" cy="1870075"/>
          </a:xfrm>
          <a:custGeom>
            <a:gdLst>
              <a:gd fmla="*/ 481 w 962" name="T0"/>
              <a:gd fmla="*/ 1178 h 1178" name="T1"/>
              <a:gd fmla="*/ 466 w 962" name="T2"/>
              <a:gd fmla="*/ 1153 h 1178" name="T3"/>
              <a:gd fmla="*/ 443 w 962" name="T4"/>
              <a:gd fmla="*/ 1128 h 1178" name="T5"/>
              <a:gd fmla="*/ 381 w 962" name="T6"/>
              <a:gd fmla="*/ 1070 h 1178" name="T7"/>
              <a:gd fmla="*/ 260 w 962" name="T8"/>
              <a:gd fmla="*/ 962 h 1178" name="T9"/>
              <a:gd fmla="*/ 175 w 962" name="T10"/>
              <a:gd fmla="*/ 877 h 1178" name="T11"/>
              <a:gd fmla="*/ 134 w 962" name="T12"/>
              <a:gd fmla="*/ 830 h 1178" name="T13"/>
              <a:gd fmla="*/ 98 w 962" name="T14"/>
              <a:gd fmla="*/ 780 h 1178" name="T15"/>
              <a:gd fmla="*/ 64 w 962" name="T16"/>
              <a:gd fmla="*/ 727 h 1178" name="T17"/>
              <a:gd fmla="*/ 37 w 962" name="T18"/>
              <a:gd fmla="*/ 671 h 1178" name="T19"/>
              <a:gd fmla="*/ 16 w 962" name="T20"/>
              <a:gd fmla="*/ 610 h 1178" name="T21"/>
              <a:gd fmla="*/ 3 w 962" name="T22"/>
              <a:gd fmla="*/ 548 h 1178" name="T23"/>
              <a:gd fmla="*/ 0 w 962" name="T24"/>
              <a:gd fmla="*/ 481 h 1178" name="T25"/>
              <a:gd fmla="*/ 0 w 962" name="T26"/>
              <a:gd fmla="*/ 455 h 1178" name="T27"/>
              <a:gd fmla="*/ 7 w 962" name="T28"/>
              <a:gd fmla="*/ 407 h 1178" name="T29"/>
              <a:gd fmla="*/ 17 w 962" name="T30"/>
              <a:gd fmla="*/ 360 h 1178" name="T31"/>
              <a:gd fmla="*/ 31 w 962" name="T32"/>
              <a:gd fmla="*/ 316 h 1178" name="T33"/>
              <a:gd fmla="*/ 49 w 962" name="T34"/>
              <a:gd fmla="*/ 272 h 1178" name="T35"/>
              <a:gd fmla="*/ 72 w 962" name="T36"/>
              <a:gd fmla="*/ 231 h 1178" name="T37"/>
              <a:gd fmla="*/ 98 w 962" name="T38"/>
              <a:gd fmla="*/ 193 h 1178" name="T39"/>
              <a:gd fmla="*/ 126 w 962" name="T40"/>
              <a:gd fmla="*/ 157 h 1178" name="T41"/>
              <a:gd fmla="*/ 158 w 962" name="T42"/>
              <a:gd fmla="*/ 125 h 1178" name="T43"/>
              <a:gd fmla="*/ 195 w 962" name="T44"/>
              <a:gd fmla="*/ 96 h 1178" name="T45"/>
              <a:gd fmla="*/ 233 w 962" name="T46"/>
              <a:gd fmla="*/ 70 h 1178" name="T47"/>
              <a:gd fmla="*/ 273 w 962" name="T48"/>
              <a:gd fmla="*/ 47 h 1178" name="T49"/>
              <a:gd fmla="*/ 316 w 962" name="T50"/>
              <a:gd fmla="*/ 29 h 1178" name="T51"/>
              <a:gd fmla="*/ 361 w 962" name="T52"/>
              <a:gd fmla="*/ 15 h 1178" name="T53"/>
              <a:gd fmla="*/ 407 w 962" name="T54"/>
              <a:gd fmla="*/ 5 h 1178" name="T55"/>
              <a:gd fmla="*/ 456 w 962" name="T56"/>
              <a:gd fmla="*/ 0 h 1178" name="T57"/>
              <a:gd fmla="*/ 481 w 962" name="T58"/>
              <a:gd fmla="*/ 0 h 1178" name="T59"/>
              <a:gd fmla="*/ 530 w 962" name="T60"/>
              <a:gd fmla="*/ 2 h 1178" name="T61"/>
              <a:gd fmla="*/ 578 w 962" name="T62"/>
              <a:gd fmla="*/ 9 h 1178" name="T63"/>
              <a:gd fmla="*/ 624 w 962" name="T64"/>
              <a:gd fmla="*/ 23 h 1178" name="T65"/>
              <a:gd fmla="*/ 668 w 962" name="T66"/>
              <a:gd fmla="*/ 40 h 1178" name="T67"/>
              <a:gd fmla="*/ 710 w 962" name="T68"/>
              <a:gd fmla="*/ 61 h 1178" name="T69"/>
              <a:gd fmla="*/ 750 w 962" name="T70"/>
              <a:gd fmla="*/ 85 h 1178" name="T71"/>
              <a:gd fmla="*/ 786 w 962" name="T72"/>
              <a:gd fmla="*/ 114 h 1178" name="T73"/>
              <a:gd fmla="*/ 821 w 962" name="T74"/>
              <a:gd fmla="*/ 146 h 1178" name="T75"/>
              <a:gd fmla="*/ 851 w 962" name="T76"/>
              <a:gd fmla="*/ 181 h 1178" name="T77"/>
              <a:gd fmla="*/ 880 w 962" name="T78"/>
              <a:gd fmla="*/ 219 h 1178" name="T79"/>
              <a:gd fmla="*/ 903 w 962" name="T80"/>
              <a:gd fmla="*/ 258 h 1178" name="T81"/>
              <a:gd fmla="*/ 924 w 962" name="T82"/>
              <a:gd fmla="*/ 299 h 1178" name="T83"/>
              <a:gd fmla="*/ 939 w 962" name="T84"/>
              <a:gd fmla="*/ 343 h 1178" name="T85"/>
              <a:gd fmla="*/ 952 w 962" name="T86"/>
              <a:gd fmla="*/ 389 h 1178" name="T87"/>
              <a:gd fmla="*/ 959 w 962" name="T88"/>
              <a:gd fmla="*/ 434 h 1178" name="T89"/>
              <a:gd fmla="*/ 962 w 962" name="T90"/>
              <a:gd fmla="*/ 481 h 1178" name="T91"/>
              <a:gd fmla="*/ 961 w 962" name="T92"/>
              <a:gd fmla="*/ 515 h 1178" name="T93"/>
              <a:gd fmla="*/ 952 w 962" name="T94"/>
              <a:gd fmla="*/ 580 h 1178" name="T95"/>
              <a:gd fmla="*/ 935 w 962" name="T96"/>
              <a:gd fmla="*/ 641 h 1178" name="T97"/>
              <a:gd fmla="*/ 911 w 962" name="T98"/>
              <a:gd fmla="*/ 700 h 1178" name="T99"/>
              <a:gd fmla="*/ 880 w 962" name="T100"/>
              <a:gd fmla="*/ 754 h 1178" name="T101"/>
              <a:gd fmla="*/ 845 w 962" name="T102"/>
              <a:gd fmla="*/ 806 h 1178" name="T103"/>
              <a:gd fmla="*/ 807 w 962" name="T104"/>
              <a:gd fmla="*/ 854 h 1178" name="T105"/>
              <a:gd fmla="*/ 747 w 962" name="T106"/>
              <a:gd fmla="*/ 921 h 1178" name="T107"/>
              <a:gd fmla="*/ 662 w 962" name="T108"/>
              <a:gd fmla="*/ 1002 h 1178" name="T109"/>
              <a:gd fmla="*/ 550 w 962" name="T110"/>
              <a:gd fmla="*/ 1100 h 1178" name="T111"/>
              <a:gd fmla="*/ 496 w 962" name="T112"/>
              <a:gd fmla="*/ 1153 h 1178" name="T113"/>
              <a:gd fmla="*/ 481 w 962" name="T114"/>
              <a:gd fmla="*/ 1178 h 117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78" w="962">
                <a:moveTo>
                  <a:pt x="481" y="1178"/>
                </a:moveTo>
                <a:lnTo>
                  <a:pt x="481" y="1178"/>
                </a:lnTo>
                <a:lnTo>
                  <a:pt x="474" y="1165"/>
                </a:lnTo>
                <a:lnTo>
                  <a:pt x="466" y="1153"/>
                </a:lnTo>
                <a:lnTo>
                  <a:pt x="456" y="1141"/>
                </a:lnTo>
                <a:lnTo>
                  <a:pt x="443" y="1128"/>
                </a:lnTo>
                <a:lnTo>
                  <a:pt x="415" y="1100"/>
                </a:lnTo>
                <a:lnTo>
                  <a:pt x="381" y="1070"/>
                </a:lnTo>
                <a:lnTo>
                  <a:pt x="302" y="1002"/>
                </a:lnTo>
                <a:lnTo>
                  <a:pt x="260" y="962"/>
                </a:lnTo>
                <a:lnTo>
                  <a:pt x="217" y="921"/>
                </a:lnTo>
                <a:lnTo>
                  <a:pt x="175" y="877"/>
                </a:lnTo>
                <a:lnTo>
                  <a:pt x="154" y="854"/>
                </a:lnTo>
                <a:lnTo>
                  <a:pt x="134" y="830"/>
                </a:lnTo>
                <a:lnTo>
                  <a:pt x="116" y="806"/>
                </a:lnTo>
                <a:lnTo>
                  <a:pt x="98" y="780"/>
                </a:lnTo>
                <a:lnTo>
                  <a:pt x="81" y="754"/>
                </a:lnTo>
                <a:lnTo>
                  <a:pt x="64" y="727"/>
                </a:lnTo>
                <a:lnTo>
                  <a:pt x="51" y="700"/>
                </a:lnTo>
                <a:lnTo>
                  <a:pt x="37" y="671"/>
                </a:lnTo>
                <a:lnTo>
                  <a:pt x="26" y="641"/>
                </a:lnTo>
                <a:lnTo>
                  <a:pt x="16" y="610"/>
                </a:lnTo>
                <a:lnTo>
                  <a:pt x="10" y="580"/>
                </a:lnTo>
                <a:lnTo>
                  <a:pt x="3" y="548"/>
                </a:lnTo>
                <a:lnTo>
                  <a:pt x="0" y="515"/>
                </a:lnTo>
                <a:lnTo>
                  <a:pt x="0" y="481"/>
                </a:lnTo>
                <a:lnTo>
                  <a:pt x="0" y="481"/>
                </a:lnTo>
                <a:lnTo>
                  <a:pt x="0" y="455"/>
                </a:lnTo>
                <a:lnTo>
                  <a:pt x="3" y="431"/>
                </a:lnTo>
                <a:lnTo>
                  <a:pt x="7" y="407"/>
                </a:lnTo>
                <a:lnTo>
                  <a:pt x="11" y="384"/>
                </a:lnTo>
                <a:lnTo>
                  <a:pt x="17" y="360"/>
                </a:lnTo>
                <a:lnTo>
                  <a:pt x="23" y="337"/>
                </a:lnTo>
                <a:lnTo>
                  <a:pt x="31" y="316"/>
                </a:lnTo>
                <a:lnTo>
                  <a:pt x="40" y="293"/>
                </a:lnTo>
                <a:lnTo>
                  <a:pt x="49" y="272"/>
                </a:lnTo>
                <a:lnTo>
                  <a:pt x="60" y="252"/>
                </a:lnTo>
                <a:lnTo>
                  <a:pt x="72" y="231"/>
                </a:lnTo>
                <a:lnTo>
                  <a:pt x="84" y="211"/>
                </a:lnTo>
                <a:lnTo>
                  <a:pt x="98" y="193"/>
                </a:lnTo>
                <a:lnTo>
                  <a:pt x="111" y="175"/>
                </a:lnTo>
                <a:lnTo>
                  <a:pt x="126" y="157"/>
                </a:lnTo>
                <a:lnTo>
                  <a:pt x="143" y="140"/>
                </a:lnTo>
                <a:lnTo>
                  <a:pt x="158" y="125"/>
                </a:lnTo>
                <a:lnTo>
                  <a:pt x="176" y="109"/>
                </a:lnTo>
                <a:lnTo>
                  <a:pt x="195" y="96"/>
                </a:lnTo>
                <a:lnTo>
                  <a:pt x="213" y="82"/>
                </a:lnTo>
                <a:lnTo>
                  <a:pt x="233" y="70"/>
                </a:lnTo>
                <a:lnTo>
                  <a:pt x="252" y="58"/>
                </a:lnTo>
                <a:lnTo>
                  <a:pt x="273" y="47"/>
                </a:lnTo>
                <a:lnTo>
                  <a:pt x="295" y="38"/>
                </a:lnTo>
                <a:lnTo>
                  <a:pt x="316" y="29"/>
                </a:lnTo>
                <a:lnTo>
                  <a:pt x="339" y="21"/>
                </a:lnTo>
                <a:lnTo>
                  <a:pt x="361" y="15"/>
                </a:lnTo>
                <a:lnTo>
                  <a:pt x="384" y="9"/>
                </a:lnTo>
                <a:lnTo>
                  <a:pt x="407" y="5"/>
                </a:lnTo>
                <a:lnTo>
                  <a:pt x="431" y="2"/>
                </a:lnTo>
                <a:lnTo>
                  <a:pt x="456" y="0"/>
                </a:lnTo>
                <a:lnTo>
                  <a:pt x="481" y="0"/>
                </a:lnTo>
                <a:lnTo>
                  <a:pt x="481" y="0"/>
                </a:lnTo>
                <a:lnTo>
                  <a:pt x="506" y="0"/>
                </a:lnTo>
                <a:lnTo>
                  <a:pt x="530" y="2"/>
                </a:lnTo>
                <a:lnTo>
                  <a:pt x="554" y="5"/>
                </a:lnTo>
                <a:lnTo>
                  <a:pt x="578" y="9"/>
                </a:lnTo>
                <a:lnTo>
                  <a:pt x="601" y="15"/>
                </a:lnTo>
                <a:lnTo>
                  <a:pt x="624" y="23"/>
                </a:lnTo>
                <a:lnTo>
                  <a:pt x="647" y="31"/>
                </a:lnTo>
                <a:lnTo>
                  <a:pt x="668" y="40"/>
                </a:lnTo>
                <a:lnTo>
                  <a:pt x="689" y="50"/>
                </a:lnTo>
                <a:lnTo>
                  <a:pt x="710" y="61"/>
                </a:lnTo>
                <a:lnTo>
                  <a:pt x="730" y="73"/>
                </a:lnTo>
                <a:lnTo>
                  <a:pt x="750" y="85"/>
                </a:lnTo>
                <a:lnTo>
                  <a:pt x="768" y="99"/>
                </a:lnTo>
                <a:lnTo>
                  <a:pt x="786" y="114"/>
                </a:lnTo>
                <a:lnTo>
                  <a:pt x="804" y="129"/>
                </a:lnTo>
                <a:lnTo>
                  <a:pt x="821" y="146"/>
                </a:lnTo>
                <a:lnTo>
                  <a:pt x="836" y="163"/>
                </a:lnTo>
                <a:lnTo>
                  <a:pt x="851" y="181"/>
                </a:lnTo>
                <a:lnTo>
                  <a:pt x="867" y="199"/>
                </a:lnTo>
                <a:lnTo>
                  <a:pt x="880" y="219"/>
                </a:lnTo>
                <a:lnTo>
                  <a:pt x="892" y="238"/>
                </a:lnTo>
                <a:lnTo>
                  <a:pt x="903" y="258"/>
                </a:lnTo>
                <a:lnTo>
                  <a:pt x="914" y="278"/>
                </a:lnTo>
                <a:lnTo>
                  <a:pt x="924" y="299"/>
                </a:lnTo>
                <a:lnTo>
                  <a:pt x="932" y="322"/>
                </a:lnTo>
                <a:lnTo>
                  <a:pt x="939" y="343"/>
                </a:lnTo>
                <a:lnTo>
                  <a:pt x="947" y="366"/>
                </a:lnTo>
                <a:lnTo>
                  <a:pt x="952" y="389"/>
                </a:lnTo>
                <a:lnTo>
                  <a:pt x="956" y="411"/>
                </a:lnTo>
                <a:lnTo>
                  <a:pt x="959" y="434"/>
                </a:lnTo>
                <a:lnTo>
                  <a:pt x="961" y="457"/>
                </a:lnTo>
                <a:lnTo>
                  <a:pt x="962" y="481"/>
                </a:lnTo>
                <a:lnTo>
                  <a:pt x="962" y="481"/>
                </a:lnTo>
                <a:lnTo>
                  <a:pt x="961" y="515"/>
                </a:lnTo>
                <a:lnTo>
                  <a:pt x="958" y="548"/>
                </a:lnTo>
                <a:lnTo>
                  <a:pt x="952" y="580"/>
                </a:lnTo>
                <a:lnTo>
                  <a:pt x="944" y="610"/>
                </a:lnTo>
                <a:lnTo>
                  <a:pt x="935" y="641"/>
                </a:lnTo>
                <a:lnTo>
                  <a:pt x="923" y="671"/>
                </a:lnTo>
                <a:lnTo>
                  <a:pt x="911" y="700"/>
                </a:lnTo>
                <a:lnTo>
                  <a:pt x="895" y="727"/>
                </a:lnTo>
                <a:lnTo>
                  <a:pt x="880" y="754"/>
                </a:lnTo>
                <a:lnTo>
                  <a:pt x="864" y="780"/>
                </a:lnTo>
                <a:lnTo>
                  <a:pt x="845" y="806"/>
                </a:lnTo>
                <a:lnTo>
                  <a:pt x="827" y="830"/>
                </a:lnTo>
                <a:lnTo>
                  <a:pt x="807" y="854"/>
                </a:lnTo>
                <a:lnTo>
                  <a:pt x="788" y="877"/>
                </a:lnTo>
                <a:lnTo>
                  <a:pt x="747" y="921"/>
                </a:lnTo>
                <a:lnTo>
                  <a:pt x="704" y="962"/>
                </a:lnTo>
                <a:lnTo>
                  <a:pt x="662" y="1002"/>
                </a:lnTo>
                <a:lnTo>
                  <a:pt x="584" y="1070"/>
                </a:lnTo>
                <a:lnTo>
                  <a:pt x="550" y="1100"/>
                </a:lnTo>
                <a:lnTo>
                  <a:pt x="521" y="1128"/>
                </a:lnTo>
                <a:lnTo>
                  <a:pt x="496" y="1153"/>
                </a:lnTo>
                <a:lnTo>
                  <a:pt x="487" y="1165"/>
                </a:lnTo>
                <a:lnTo>
                  <a:pt x="481" y="1178"/>
                </a:lnTo>
                <a:close/>
              </a:path>
            </a:pathLst>
          </a:custGeom>
          <a:solidFill>
            <a:srgbClr val="AED30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8"/>
          <p:cNvSpPr/>
          <p:nvPr/>
        </p:nvSpPr>
        <p:spPr bwMode="auto">
          <a:xfrm>
            <a:off x="4618038" y="2927350"/>
            <a:ext cx="1527175" cy="1870075"/>
          </a:xfrm>
          <a:custGeom>
            <a:gdLst>
              <a:gd fmla="*/ 481 w 962" name="T0"/>
              <a:gd fmla="*/ 1178 h 1178" name="T1"/>
              <a:gd fmla="*/ 466 w 962" name="T2"/>
              <a:gd fmla="*/ 1153 h 1178" name="T3"/>
              <a:gd fmla="*/ 443 w 962" name="T4"/>
              <a:gd fmla="*/ 1128 h 1178" name="T5"/>
              <a:gd fmla="*/ 381 w 962" name="T6"/>
              <a:gd fmla="*/ 1070 h 1178" name="T7"/>
              <a:gd fmla="*/ 260 w 962" name="T8"/>
              <a:gd fmla="*/ 962 h 1178" name="T9"/>
              <a:gd fmla="*/ 175 w 962" name="T10"/>
              <a:gd fmla="*/ 877 h 1178" name="T11"/>
              <a:gd fmla="*/ 134 w 962" name="T12"/>
              <a:gd fmla="*/ 830 h 1178" name="T13"/>
              <a:gd fmla="*/ 98 w 962" name="T14"/>
              <a:gd fmla="*/ 780 h 1178" name="T15"/>
              <a:gd fmla="*/ 64 w 962" name="T16"/>
              <a:gd fmla="*/ 727 h 1178" name="T17"/>
              <a:gd fmla="*/ 37 w 962" name="T18"/>
              <a:gd fmla="*/ 671 h 1178" name="T19"/>
              <a:gd fmla="*/ 16 w 962" name="T20"/>
              <a:gd fmla="*/ 610 h 1178" name="T21"/>
              <a:gd fmla="*/ 3 w 962" name="T22"/>
              <a:gd fmla="*/ 548 h 1178" name="T23"/>
              <a:gd fmla="*/ 0 w 962" name="T24"/>
              <a:gd fmla="*/ 481 h 1178" name="T25"/>
              <a:gd fmla="*/ 0 w 962" name="T26"/>
              <a:gd fmla="*/ 455 h 1178" name="T27"/>
              <a:gd fmla="*/ 7 w 962" name="T28"/>
              <a:gd fmla="*/ 407 h 1178" name="T29"/>
              <a:gd fmla="*/ 17 w 962" name="T30"/>
              <a:gd fmla="*/ 360 h 1178" name="T31"/>
              <a:gd fmla="*/ 31 w 962" name="T32"/>
              <a:gd fmla="*/ 316 h 1178" name="T33"/>
              <a:gd fmla="*/ 49 w 962" name="T34"/>
              <a:gd fmla="*/ 272 h 1178" name="T35"/>
              <a:gd fmla="*/ 72 w 962" name="T36"/>
              <a:gd fmla="*/ 231 h 1178" name="T37"/>
              <a:gd fmla="*/ 98 w 962" name="T38"/>
              <a:gd fmla="*/ 193 h 1178" name="T39"/>
              <a:gd fmla="*/ 126 w 962" name="T40"/>
              <a:gd fmla="*/ 157 h 1178" name="T41"/>
              <a:gd fmla="*/ 158 w 962" name="T42"/>
              <a:gd fmla="*/ 125 h 1178" name="T43"/>
              <a:gd fmla="*/ 195 w 962" name="T44"/>
              <a:gd fmla="*/ 96 h 1178" name="T45"/>
              <a:gd fmla="*/ 233 w 962" name="T46"/>
              <a:gd fmla="*/ 70 h 1178" name="T47"/>
              <a:gd fmla="*/ 273 w 962" name="T48"/>
              <a:gd fmla="*/ 47 h 1178" name="T49"/>
              <a:gd fmla="*/ 316 w 962" name="T50"/>
              <a:gd fmla="*/ 29 h 1178" name="T51"/>
              <a:gd fmla="*/ 361 w 962" name="T52"/>
              <a:gd fmla="*/ 15 h 1178" name="T53"/>
              <a:gd fmla="*/ 407 w 962" name="T54"/>
              <a:gd fmla="*/ 5 h 1178" name="T55"/>
              <a:gd fmla="*/ 456 w 962" name="T56"/>
              <a:gd fmla="*/ 0 h 1178" name="T57"/>
              <a:gd fmla="*/ 481 w 962" name="T58"/>
              <a:gd fmla="*/ 0 h 1178" name="T59"/>
              <a:gd fmla="*/ 530 w 962" name="T60"/>
              <a:gd fmla="*/ 2 h 1178" name="T61"/>
              <a:gd fmla="*/ 578 w 962" name="T62"/>
              <a:gd fmla="*/ 9 h 1178" name="T63"/>
              <a:gd fmla="*/ 624 w 962" name="T64"/>
              <a:gd fmla="*/ 23 h 1178" name="T65"/>
              <a:gd fmla="*/ 668 w 962" name="T66"/>
              <a:gd fmla="*/ 40 h 1178" name="T67"/>
              <a:gd fmla="*/ 710 w 962" name="T68"/>
              <a:gd fmla="*/ 61 h 1178" name="T69"/>
              <a:gd fmla="*/ 750 w 962" name="T70"/>
              <a:gd fmla="*/ 85 h 1178" name="T71"/>
              <a:gd fmla="*/ 786 w 962" name="T72"/>
              <a:gd fmla="*/ 114 h 1178" name="T73"/>
              <a:gd fmla="*/ 821 w 962" name="T74"/>
              <a:gd fmla="*/ 146 h 1178" name="T75"/>
              <a:gd fmla="*/ 851 w 962" name="T76"/>
              <a:gd fmla="*/ 181 h 1178" name="T77"/>
              <a:gd fmla="*/ 880 w 962" name="T78"/>
              <a:gd fmla="*/ 219 h 1178" name="T79"/>
              <a:gd fmla="*/ 903 w 962" name="T80"/>
              <a:gd fmla="*/ 258 h 1178" name="T81"/>
              <a:gd fmla="*/ 924 w 962" name="T82"/>
              <a:gd fmla="*/ 299 h 1178" name="T83"/>
              <a:gd fmla="*/ 939 w 962" name="T84"/>
              <a:gd fmla="*/ 343 h 1178" name="T85"/>
              <a:gd fmla="*/ 952 w 962" name="T86"/>
              <a:gd fmla="*/ 389 h 1178" name="T87"/>
              <a:gd fmla="*/ 959 w 962" name="T88"/>
              <a:gd fmla="*/ 434 h 1178" name="T89"/>
              <a:gd fmla="*/ 962 w 962" name="T90"/>
              <a:gd fmla="*/ 481 h 1178" name="T91"/>
              <a:gd fmla="*/ 961 w 962" name="T92"/>
              <a:gd fmla="*/ 515 h 1178" name="T93"/>
              <a:gd fmla="*/ 952 w 962" name="T94"/>
              <a:gd fmla="*/ 580 h 1178" name="T95"/>
              <a:gd fmla="*/ 935 w 962" name="T96"/>
              <a:gd fmla="*/ 641 h 1178" name="T97"/>
              <a:gd fmla="*/ 911 w 962" name="T98"/>
              <a:gd fmla="*/ 700 h 1178" name="T99"/>
              <a:gd fmla="*/ 880 w 962" name="T100"/>
              <a:gd fmla="*/ 754 h 1178" name="T101"/>
              <a:gd fmla="*/ 845 w 962" name="T102"/>
              <a:gd fmla="*/ 806 h 1178" name="T103"/>
              <a:gd fmla="*/ 807 w 962" name="T104"/>
              <a:gd fmla="*/ 854 h 1178" name="T105"/>
              <a:gd fmla="*/ 747 w 962" name="T106"/>
              <a:gd fmla="*/ 921 h 1178" name="T107"/>
              <a:gd fmla="*/ 662 w 962" name="T108"/>
              <a:gd fmla="*/ 1002 h 1178" name="T109"/>
              <a:gd fmla="*/ 550 w 962" name="T110"/>
              <a:gd fmla="*/ 1100 h 1178" name="T111"/>
              <a:gd fmla="*/ 496 w 962" name="T112"/>
              <a:gd fmla="*/ 1153 h 1178" name="T113"/>
              <a:gd fmla="*/ 481 w 962" name="T114"/>
              <a:gd fmla="*/ 1178 h 117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78" w="962">
                <a:moveTo>
                  <a:pt x="481" y="1178"/>
                </a:moveTo>
                <a:lnTo>
                  <a:pt x="481" y="1178"/>
                </a:lnTo>
                <a:lnTo>
                  <a:pt x="474" y="1165"/>
                </a:lnTo>
                <a:lnTo>
                  <a:pt x="466" y="1153"/>
                </a:lnTo>
                <a:lnTo>
                  <a:pt x="456" y="1141"/>
                </a:lnTo>
                <a:lnTo>
                  <a:pt x="443" y="1128"/>
                </a:lnTo>
                <a:lnTo>
                  <a:pt x="415" y="1100"/>
                </a:lnTo>
                <a:lnTo>
                  <a:pt x="381" y="1070"/>
                </a:lnTo>
                <a:lnTo>
                  <a:pt x="302" y="1002"/>
                </a:lnTo>
                <a:lnTo>
                  <a:pt x="260" y="962"/>
                </a:lnTo>
                <a:lnTo>
                  <a:pt x="217" y="921"/>
                </a:lnTo>
                <a:lnTo>
                  <a:pt x="175" y="877"/>
                </a:lnTo>
                <a:lnTo>
                  <a:pt x="154" y="854"/>
                </a:lnTo>
                <a:lnTo>
                  <a:pt x="134" y="830"/>
                </a:lnTo>
                <a:lnTo>
                  <a:pt x="116" y="806"/>
                </a:lnTo>
                <a:lnTo>
                  <a:pt x="98" y="780"/>
                </a:lnTo>
                <a:lnTo>
                  <a:pt x="81" y="754"/>
                </a:lnTo>
                <a:lnTo>
                  <a:pt x="64" y="727"/>
                </a:lnTo>
                <a:lnTo>
                  <a:pt x="51" y="700"/>
                </a:lnTo>
                <a:lnTo>
                  <a:pt x="37" y="671"/>
                </a:lnTo>
                <a:lnTo>
                  <a:pt x="26" y="641"/>
                </a:lnTo>
                <a:lnTo>
                  <a:pt x="16" y="610"/>
                </a:lnTo>
                <a:lnTo>
                  <a:pt x="10" y="580"/>
                </a:lnTo>
                <a:lnTo>
                  <a:pt x="3" y="548"/>
                </a:lnTo>
                <a:lnTo>
                  <a:pt x="0" y="515"/>
                </a:lnTo>
                <a:lnTo>
                  <a:pt x="0" y="481"/>
                </a:lnTo>
                <a:lnTo>
                  <a:pt x="0" y="481"/>
                </a:lnTo>
                <a:lnTo>
                  <a:pt x="0" y="455"/>
                </a:lnTo>
                <a:lnTo>
                  <a:pt x="3" y="431"/>
                </a:lnTo>
                <a:lnTo>
                  <a:pt x="7" y="407"/>
                </a:lnTo>
                <a:lnTo>
                  <a:pt x="11" y="384"/>
                </a:lnTo>
                <a:lnTo>
                  <a:pt x="17" y="360"/>
                </a:lnTo>
                <a:lnTo>
                  <a:pt x="23" y="337"/>
                </a:lnTo>
                <a:lnTo>
                  <a:pt x="31" y="316"/>
                </a:lnTo>
                <a:lnTo>
                  <a:pt x="40" y="293"/>
                </a:lnTo>
                <a:lnTo>
                  <a:pt x="49" y="272"/>
                </a:lnTo>
                <a:lnTo>
                  <a:pt x="60" y="252"/>
                </a:lnTo>
                <a:lnTo>
                  <a:pt x="72" y="231"/>
                </a:lnTo>
                <a:lnTo>
                  <a:pt x="84" y="211"/>
                </a:lnTo>
                <a:lnTo>
                  <a:pt x="98" y="193"/>
                </a:lnTo>
                <a:lnTo>
                  <a:pt x="111" y="175"/>
                </a:lnTo>
                <a:lnTo>
                  <a:pt x="126" y="157"/>
                </a:lnTo>
                <a:lnTo>
                  <a:pt x="143" y="140"/>
                </a:lnTo>
                <a:lnTo>
                  <a:pt x="158" y="125"/>
                </a:lnTo>
                <a:lnTo>
                  <a:pt x="176" y="109"/>
                </a:lnTo>
                <a:lnTo>
                  <a:pt x="195" y="96"/>
                </a:lnTo>
                <a:lnTo>
                  <a:pt x="213" y="82"/>
                </a:lnTo>
                <a:lnTo>
                  <a:pt x="233" y="70"/>
                </a:lnTo>
                <a:lnTo>
                  <a:pt x="252" y="58"/>
                </a:lnTo>
                <a:lnTo>
                  <a:pt x="273" y="47"/>
                </a:lnTo>
                <a:lnTo>
                  <a:pt x="295" y="38"/>
                </a:lnTo>
                <a:lnTo>
                  <a:pt x="316" y="29"/>
                </a:lnTo>
                <a:lnTo>
                  <a:pt x="339" y="21"/>
                </a:lnTo>
                <a:lnTo>
                  <a:pt x="361" y="15"/>
                </a:lnTo>
                <a:lnTo>
                  <a:pt x="384" y="9"/>
                </a:lnTo>
                <a:lnTo>
                  <a:pt x="407" y="5"/>
                </a:lnTo>
                <a:lnTo>
                  <a:pt x="431" y="2"/>
                </a:lnTo>
                <a:lnTo>
                  <a:pt x="456" y="0"/>
                </a:lnTo>
                <a:lnTo>
                  <a:pt x="481" y="0"/>
                </a:lnTo>
                <a:lnTo>
                  <a:pt x="481" y="0"/>
                </a:lnTo>
                <a:lnTo>
                  <a:pt x="506" y="0"/>
                </a:lnTo>
                <a:lnTo>
                  <a:pt x="530" y="2"/>
                </a:lnTo>
                <a:lnTo>
                  <a:pt x="554" y="5"/>
                </a:lnTo>
                <a:lnTo>
                  <a:pt x="578" y="9"/>
                </a:lnTo>
                <a:lnTo>
                  <a:pt x="601" y="15"/>
                </a:lnTo>
                <a:lnTo>
                  <a:pt x="624" y="23"/>
                </a:lnTo>
                <a:lnTo>
                  <a:pt x="647" y="31"/>
                </a:lnTo>
                <a:lnTo>
                  <a:pt x="668" y="40"/>
                </a:lnTo>
                <a:lnTo>
                  <a:pt x="689" y="50"/>
                </a:lnTo>
                <a:lnTo>
                  <a:pt x="710" y="61"/>
                </a:lnTo>
                <a:lnTo>
                  <a:pt x="730" y="73"/>
                </a:lnTo>
                <a:lnTo>
                  <a:pt x="750" y="85"/>
                </a:lnTo>
                <a:lnTo>
                  <a:pt x="768" y="99"/>
                </a:lnTo>
                <a:lnTo>
                  <a:pt x="786" y="114"/>
                </a:lnTo>
                <a:lnTo>
                  <a:pt x="804" y="129"/>
                </a:lnTo>
                <a:lnTo>
                  <a:pt x="821" y="146"/>
                </a:lnTo>
                <a:lnTo>
                  <a:pt x="836" y="163"/>
                </a:lnTo>
                <a:lnTo>
                  <a:pt x="851" y="181"/>
                </a:lnTo>
                <a:lnTo>
                  <a:pt x="867" y="199"/>
                </a:lnTo>
                <a:lnTo>
                  <a:pt x="880" y="219"/>
                </a:lnTo>
                <a:lnTo>
                  <a:pt x="892" y="238"/>
                </a:lnTo>
                <a:lnTo>
                  <a:pt x="903" y="258"/>
                </a:lnTo>
                <a:lnTo>
                  <a:pt x="914" y="278"/>
                </a:lnTo>
                <a:lnTo>
                  <a:pt x="924" y="299"/>
                </a:lnTo>
                <a:lnTo>
                  <a:pt x="932" y="322"/>
                </a:lnTo>
                <a:lnTo>
                  <a:pt x="939" y="343"/>
                </a:lnTo>
                <a:lnTo>
                  <a:pt x="947" y="366"/>
                </a:lnTo>
                <a:lnTo>
                  <a:pt x="952" y="389"/>
                </a:lnTo>
                <a:lnTo>
                  <a:pt x="956" y="411"/>
                </a:lnTo>
                <a:lnTo>
                  <a:pt x="959" y="434"/>
                </a:lnTo>
                <a:lnTo>
                  <a:pt x="961" y="457"/>
                </a:lnTo>
                <a:lnTo>
                  <a:pt x="962" y="481"/>
                </a:lnTo>
                <a:lnTo>
                  <a:pt x="962" y="481"/>
                </a:lnTo>
                <a:lnTo>
                  <a:pt x="961" y="515"/>
                </a:lnTo>
                <a:lnTo>
                  <a:pt x="958" y="548"/>
                </a:lnTo>
                <a:lnTo>
                  <a:pt x="952" y="580"/>
                </a:lnTo>
                <a:lnTo>
                  <a:pt x="944" y="610"/>
                </a:lnTo>
                <a:lnTo>
                  <a:pt x="935" y="641"/>
                </a:lnTo>
                <a:lnTo>
                  <a:pt x="923" y="671"/>
                </a:lnTo>
                <a:lnTo>
                  <a:pt x="911" y="700"/>
                </a:lnTo>
                <a:lnTo>
                  <a:pt x="895" y="727"/>
                </a:lnTo>
                <a:lnTo>
                  <a:pt x="880" y="754"/>
                </a:lnTo>
                <a:lnTo>
                  <a:pt x="864" y="780"/>
                </a:lnTo>
                <a:lnTo>
                  <a:pt x="845" y="806"/>
                </a:lnTo>
                <a:lnTo>
                  <a:pt x="827" y="830"/>
                </a:lnTo>
                <a:lnTo>
                  <a:pt x="807" y="854"/>
                </a:lnTo>
                <a:lnTo>
                  <a:pt x="788" y="877"/>
                </a:lnTo>
                <a:lnTo>
                  <a:pt x="747" y="921"/>
                </a:lnTo>
                <a:lnTo>
                  <a:pt x="704" y="962"/>
                </a:lnTo>
                <a:lnTo>
                  <a:pt x="662" y="1002"/>
                </a:lnTo>
                <a:lnTo>
                  <a:pt x="584" y="1070"/>
                </a:lnTo>
                <a:lnTo>
                  <a:pt x="550" y="1100"/>
                </a:lnTo>
                <a:lnTo>
                  <a:pt x="521" y="1128"/>
                </a:lnTo>
                <a:lnTo>
                  <a:pt x="496" y="1153"/>
                </a:lnTo>
                <a:lnTo>
                  <a:pt x="487" y="1165"/>
                </a:lnTo>
                <a:lnTo>
                  <a:pt x="481" y="117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9"/>
          <p:cNvSpPr/>
          <p:nvPr/>
        </p:nvSpPr>
        <p:spPr bwMode="auto">
          <a:xfrm>
            <a:off x="6208713" y="2041525"/>
            <a:ext cx="1227138" cy="1503363"/>
          </a:xfrm>
          <a:custGeom>
            <a:gdLst>
              <a:gd fmla="*/ 386 w 773" name="T0"/>
              <a:gd fmla="*/ 947 h 947" name="T1"/>
              <a:gd fmla="*/ 374 w 773" name="T2"/>
              <a:gd fmla="*/ 928 h 947" name="T3"/>
              <a:gd fmla="*/ 333 w 773" name="T4"/>
              <a:gd fmla="*/ 886 h 947" name="T5"/>
              <a:gd fmla="*/ 242 w 773" name="T6"/>
              <a:gd fmla="*/ 806 h 947" name="T7"/>
              <a:gd fmla="*/ 174 w 773" name="T8"/>
              <a:gd fmla="*/ 742 h 947" name="T9"/>
              <a:gd fmla="*/ 107 w 773" name="T10"/>
              <a:gd fmla="*/ 667 h 947" name="T11"/>
              <a:gd fmla="*/ 77 w 773" name="T12"/>
              <a:gd fmla="*/ 628 h 947" name="T13"/>
              <a:gd fmla="*/ 51 w 773" name="T14"/>
              <a:gd fmla="*/ 586 h 947" name="T15"/>
              <a:gd fmla="*/ 30 w 773" name="T16"/>
              <a:gd fmla="*/ 540 h 947" name="T17"/>
              <a:gd fmla="*/ 13 w 773" name="T18"/>
              <a:gd fmla="*/ 491 h 947" name="T19"/>
              <a:gd fmla="*/ 3 w 773" name="T20"/>
              <a:gd fmla="*/ 441 h 947" name="T21"/>
              <a:gd fmla="*/ 0 w 773" name="T22"/>
              <a:gd fmla="*/ 387 h 947" name="T23"/>
              <a:gd fmla="*/ 0 w 773" name="T24"/>
              <a:gd fmla="*/ 367 h 947" name="T25"/>
              <a:gd fmla="*/ 4 w 773" name="T26"/>
              <a:gd fmla="*/ 328 h 947" name="T27"/>
              <a:gd fmla="*/ 13 w 773" name="T28"/>
              <a:gd fmla="*/ 290 h 947" name="T29"/>
              <a:gd fmla="*/ 24 w 773" name="T30"/>
              <a:gd fmla="*/ 255 h 947" name="T31"/>
              <a:gd fmla="*/ 48 w 773" name="T32"/>
              <a:gd fmla="*/ 203 h 947" name="T33"/>
              <a:gd fmla="*/ 89 w 773" name="T34"/>
              <a:gd fmla="*/ 141 h 947" name="T35"/>
              <a:gd fmla="*/ 141 w 773" name="T36"/>
              <a:gd fmla="*/ 88 h 947" name="T37"/>
              <a:gd fmla="*/ 203 w 773" name="T38"/>
              <a:gd fmla="*/ 47 h 947" name="T39"/>
              <a:gd fmla="*/ 236 w 773" name="T40"/>
              <a:gd fmla="*/ 30 h 947" name="T41"/>
              <a:gd fmla="*/ 271 w 773" name="T42"/>
              <a:gd fmla="*/ 18 h 947" name="T43"/>
              <a:gd fmla="*/ 308 w 773" name="T44"/>
              <a:gd fmla="*/ 7 h 947" name="T45"/>
              <a:gd fmla="*/ 347 w 773" name="T46"/>
              <a:gd fmla="*/ 3 h 947" name="T47"/>
              <a:gd fmla="*/ 386 w 773" name="T48"/>
              <a:gd fmla="*/ 0 h 947" name="T49"/>
              <a:gd fmla="*/ 406 w 773" name="T50"/>
              <a:gd fmla="*/ 1 h 947" name="T51"/>
              <a:gd fmla="*/ 446 w 773" name="T52"/>
              <a:gd fmla="*/ 4 h 947" name="T53"/>
              <a:gd fmla="*/ 482 w 773" name="T54"/>
              <a:gd fmla="*/ 14 h 947" name="T55"/>
              <a:gd fmla="*/ 518 w 773" name="T56"/>
              <a:gd fmla="*/ 26 h 947" name="T57"/>
              <a:gd fmla="*/ 553 w 773" name="T58"/>
              <a:gd fmla="*/ 41 h 947" name="T59"/>
              <a:gd fmla="*/ 602 w 773" name="T60"/>
              <a:gd fmla="*/ 70 h 947" name="T61"/>
              <a:gd fmla="*/ 659 w 773" name="T62"/>
              <a:gd fmla="*/ 118 h 947" name="T63"/>
              <a:gd fmla="*/ 706 w 773" name="T64"/>
              <a:gd fmla="*/ 176 h 947" name="T65"/>
              <a:gd fmla="*/ 743 w 773" name="T66"/>
              <a:gd fmla="*/ 241 h 947" name="T67"/>
              <a:gd fmla="*/ 761 w 773" name="T68"/>
              <a:gd fmla="*/ 294 h 947" name="T69"/>
              <a:gd fmla="*/ 769 w 773" name="T70"/>
              <a:gd fmla="*/ 331 h 947" name="T71"/>
              <a:gd fmla="*/ 772 w 773" name="T72"/>
              <a:gd fmla="*/ 369 h 947" name="T73"/>
              <a:gd fmla="*/ 773 w 773" name="T74"/>
              <a:gd fmla="*/ 387 h 947" name="T75"/>
              <a:gd fmla="*/ 769 w 773" name="T76"/>
              <a:gd fmla="*/ 441 h 947" name="T77"/>
              <a:gd fmla="*/ 758 w 773" name="T78"/>
              <a:gd fmla="*/ 491 h 947" name="T79"/>
              <a:gd fmla="*/ 741 w 773" name="T80"/>
              <a:gd fmla="*/ 540 h 947" name="T81"/>
              <a:gd fmla="*/ 720 w 773" name="T82"/>
              <a:gd fmla="*/ 586 h 947" name="T83"/>
              <a:gd fmla="*/ 694 w 773" name="T84"/>
              <a:gd fmla="*/ 628 h 947" name="T85"/>
              <a:gd fmla="*/ 664 w 773" name="T86"/>
              <a:gd fmla="*/ 667 h 947" name="T87"/>
              <a:gd fmla="*/ 599 w 773" name="T88"/>
              <a:gd fmla="*/ 742 h 947" name="T89"/>
              <a:gd fmla="*/ 532 w 773" name="T90"/>
              <a:gd fmla="*/ 806 h 947" name="T91"/>
              <a:gd fmla="*/ 441 w 773" name="T92"/>
              <a:gd fmla="*/ 886 h 947" name="T93"/>
              <a:gd fmla="*/ 399 w 773" name="T94"/>
              <a:gd fmla="*/ 928 h 947" name="T95"/>
              <a:gd fmla="*/ 386 w 773" name="T96"/>
              <a:gd fmla="*/ 947 h 94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45" w="773">
                <a:moveTo>
                  <a:pt x="386" y="947"/>
                </a:moveTo>
                <a:lnTo>
                  <a:pt x="386" y="947"/>
                </a:lnTo>
                <a:lnTo>
                  <a:pt x="380" y="938"/>
                </a:lnTo>
                <a:lnTo>
                  <a:pt x="374" y="928"/>
                </a:lnTo>
                <a:lnTo>
                  <a:pt x="356" y="907"/>
                </a:lnTo>
                <a:lnTo>
                  <a:pt x="333" y="886"/>
                </a:lnTo>
                <a:lnTo>
                  <a:pt x="306" y="860"/>
                </a:lnTo>
                <a:lnTo>
                  <a:pt x="242" y="806"/>
                </a:lnTo>
                <a:lnTo>
                  <a:pt x="209" y="775"/>
                </a:lnTo>
                <a:lnTo>
                  <a:pt x="174" y="742"/>
                </a:lnTo>
                <a:lnTo>
                  <a:pt x="141" y="705"/>
                </a:lnTo>
                <a:lnTo>
                  <a:pt x="107" y="667"/>
                </a:lnTo>
                <a:lnTo>
                  <a:pt x="92" y="648"/>
                </a:lnTo>
                <a:lnTo>
                  <a:pt x="77" y="628"/>
                </a:lnTo>
                <a:lnTo>
                  <a:pt x="63" y="607"/>
                </a:lnTo>
                <a:lnTo>
                  <a:pt x="51" y="586"/>
                </a:lnTo>
                <a:lnTo>
                  <a:pt x="39" y="563"/>
                </a:lnTo>
                <a:lnTo>
                  <a:pt x="30" y="540"/>
                </a:lnTo>
                <a:lnTo>
                  <a:pt x="21" y="516"/>
                </a:lnTo>
                <a:lnTo>
                  <a:pt x="13" y="491"/>
                </a:lnTo>
                <a:lnTo>
                  <a:pt x="7" y="466"/>
                </a:lnTo>
                <a:lnTo>
                  <a:pt x="3" y="441"/>
                </a:lnTo>
                <a:lnTo>
                  <a:pt x="0" y="414"/>
                </a:lnTo>
                <a:lnTo>
                  <a:pt x="0" y="387"/>
                </a:lnTo>
                <a:lnTo>
                  <a:pt x="0" y="387"/>
                </a:lnTo>
                <a:lnTo>
                  <a:pt x="0" y="367"/>
                </a:lnTo>
                <a:lnTo>
                  <a:pt x="1" y="347"/>
                </a:lnTo>
                <a:lnTo>
                  <a:pt x="4" y="328"/>
                </a:lnTo>
                <a:lnTo>
                  <a:pt x="9" y="309"/>
                </a:lnTo>
                <a:lnTo>
                  <a:pt x="13" y="290"/>
                </a:lnTo>
                <a:lnTo>
                  <a:pt x="18" y="271"/>
                </a:lnTo>
                <a:lnTo>
                  <a:pt x="24" y="255"/>
                </a:lnTo>
                <a:lnTo>
                  <a:pt x="31" y="237"/>
                </a:lnTo>
                <a:lnTo>
                  <a:pt x="48" y="203"/>
                </a:lnTo>
                <a:lnTo>
                  <a:pt x="66" y="171"/>
                </a:lnTo>
                <a:lnTo>
                  <a:pt x="89" y="141"/>
                </a:lnTo>
                <a:lnTo>
                  <a:pt x="113" y="114"/>
                </a:lnTo>
                <a:lnTo>
                  <a:pt x="141" y="88"/>
                </a:lnTo>
                <a:lnTo>
                  <a:pt x="171" y="67"/>
                </a:lnTo>
                <a:lnTo>
                  <a:pt x="203" y="47"/>
                </a:lnTo>
                <a:lnTo>
                  <a:pt x="220" y="38"/>
                </a:lnTo>
                <a:lnTo>
                  <a:pt x="236" y="30"/>
                </a:lnTo>
                <a:lnTo>
                  <a:pt x="253" y="24"/>
                </a:lnTo>
                <a:lnTo>
                  <a:pt x="271" y="18"/>
                </a:lnTo>
                <a:lnTo>
                  <a:pt x="289" y="12"/>
                </a:lnTo>
                <a:lnTo>
                  <a:pt x="308" y="7"/>
                </a:lnTo>
                <a:lnTo>
                  <a:pt x="327" y="4"/>
                </a:lnTo>
                <a:lnTo>
                  <a:pt x="347" y="3"/>
                </a:lnTo>
                <a:lnTo>
                  <a:pt x="367" y="1"/>
                </a:lnTo>
                <a:lnTo>
                  <a:pt x="386" y="0"/>
                </a:lnTo>
                <a:lnTo>
                  <a:pt x="386" y="0"/>
                </a:lnTo>
                <a:lnTo>
                  <a:pt x="406" y="1"/>
                </a:lnTo>
                <a:lnTo>
                  <a:pt x="426" y="3"/>
                </a:lnTo>
                <a:lnTo>
                  <a:pt x="446" y="4"/>
                </a:lnTo>
                <a:lnTo>
                  <a:pt x="464" y="9"/>
                </a:lnTo>
                <a:lnTo>
                  <a:pt x="482" y="14"/>
                </a:lnTo>
                <a:lnTo>
                  <a:pt x="502" y="18"/>
                </a:lnTo>
                <a:lnTo>
                  <a:pt x="518" y="26"/>
                </a:lnTo>
                <a:lnTo>
                  <a:pt x="537" y="32"/>
                </a:lnTo>
                <a:lnTo>
                  <a:pt x="553" y="41"/>
                </a:lnTo>
                <a:lnTo>
                  <a:pt x="570" y="50"/>
                </a:lnTo>
                <a:lnTo>
                  <a:pt x="602" y="70"/>
                </a:lnTo>
                <a:lnTo>
                  <a:pt x="632" y="92"/>
                </a:lnTo>
                <a:lnTo>
                  <a:pt x="659" y="118"/>
                </a:lnTo>
                <a:lnTo>
                  <a:pt x="684" y="146"/>
                </a:lnTo>
                <a:lnTo>
                  <a:pt x="706" y="176"/>
                </a:lnTo>
                <a:lnTo>
                  <a:pt x="726" y="208"/>
                </a:lnTo>
                <a:lnTo>
                  <a:pt x="743" y="241"/>
                </a:lnTo>
                <a:lnTo>
                  <a:pt x="755" y="276"/>
                </a:lnTo>
                <a:lnTo>
                  <a:pt x="761" y="294"/>
                </a:lnTo>
                <a:lnTo>
                  <a:pt x="766" y="312"/>
                </a:lnTo>
                <a:lnTo>
                  <a:pt x="769" y="331"/>
                </a:lnTo>
                <a:lnTo>
                  <a:pt x="770" y="349"/>
                </a:lnTo>
                <a:lnTo>
                  <a:pt x="772" y="369"/>
                </a:lnTo>
                <a:lnTo>
                  <a:pt x="773" y="387"/>
                </a:lnTo>
                <a:lnTo>
                  <a:pt x="773" y="387"/>
                </a:lnTo>
                <a:lnTo>
                  <a:pt x="772" y="414"/>
                </a:lnTo>
                <a:lnTo>
                  <a:pt x="769" y="441"/>
                </a:lnTo>
                <a:lnTo>
                  <a:pt x="764" y="466"/>
                </a:lnTo>
                <a:lnTo>
                  <a:pt x="758" y="491"/>
                </a:lnTo>
                <a:lnTo>
                  <a:pt x="750" y="516"/>
                </a:lnTo>
                <a:lnTo>
                  <a:pt x="741" y="540"/>
                </a:lnTo>
                <a:lnTo>
                  <a:pt x="731" y="563"/>
                </a:lnTo>
                <a:lnTo>
                  <a:pt x="720" y="586"/>
                </a:lnTo>
                <a:lnTo>
                  <a:pt x="708" y="607"/>
                </a:lnTo>
                <a:lnTo>
                  <a:pt x="694" y="628"/>
                </a:lnTo>
                <a:lnTo>
                  <a:pt x="679" y="648"/>
                </a:lnTo>
                <a:lnTo>
                  <a:pt x="664" y="667"/>
                </a:lnTo>
                <a:lnTo>
                  <a:pt x="632" y="705"/>
                </a:lnTo>
                <a:lnTo>
                  <a:pt x="599" y="742"/>
                </a:lnTo>
                <a:lnTo>
                  <a:pt x="565" y="775"/>
                </a:lnTo>
                <a:lnTo>
                  <a:pt x="532" y="806"/>
                </a:lnTo>
                <a:lnTo>
                  <a:pt x="468" y="860"/>
                </a:lnTo>
                <a:lnTo>
                  <a:pt x="441" y="886"/>
                </a:lnTo>
                <a:lnTo>
                  <a:pt x="418" y="907"/>
                </a:lnTo>
                <a:lnTo>
                  <a:pt x="399" y="928"/>
                </a:lnTo>
                <a:lnTo>
                  <a:pt x="392" y="938"/>
                </a:lnTo>
                <a:lnTo>
                  <a:pt x="386" y="947"/>
                </a:lnTo>
                <a:close/>
              </a:path>
            </a:pathLst>
          </a:custGeom>
          <a:solidFill>
            <a:srgbClr val="AED30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10"/>
          <p:cNvSpPr/>
          <p:nvPr/>
        </p:nvSpPr>
        <p:spPr bwMode="auto">
          <a:xfrm>
            <a:off x="6208713" y="2041525"/>
            <a:ext cx="1227138" cy="1503363"/>
          </a:xfrm>
          <a:custGeom>
            <a:gdLst>
              <a:gd fmla="*/ 386 w 773" name="T0"/>
              <a:gd fmla="*/ 947 h 947" name="T1"/>
              <a:gd fmla="*/ 374 w 773" name="T2"/>
              <a:gd fmla="*/ 928 h 947" name="T3"/>
              <a:gd fmla="*/ 333 w 773" name="T4"/>
              <a:gd fmla="*/ 886 h 947" name="T5"/>
              <a:gd fmla="*/ 242 w 773" name="T6"/>
              <a:gd fmla="*/ 806 h 947" name="T7"/>
              <a:gd fmla="*/ 174 w 773" name="T8"/>
              <a:gd fmla="*/ 742 h 947" name="T9"/>
              <a:gd fmla="*/ 107 w 773" name="T10"/>
              <a:gd fmla="*/ 667 h 947" name="T11"/>
              <a:gd fmla="*/ 77 w 773" name="T12"/>
              <a:gd fmla="*/ 628 h 947" name="T13"/>
              <a:gd fmla="*/ 51 w 773" name="T14"/>
              <a:gd fmla="*/ 586 h 947" name="T15"/>
              <a:gd fmla="*/ 30 w 773" name="T16"/>
              <a:gd fmla="*/ 540 h 947" name="T17"/>
              <a:gd fmla="*/ 13 w 773" name="T18"/>
              <a:gd fmla="*/ 491 h 947" name="T19"/>
              <a:gd fmla="*/ 3 w 773" name="T20"/>
              <a:gd fmla="*/ 441 h 947" name="T21"/>
              <a:gd fmla="*/ 0 w 773" name="T22"/>
              <a:gd fmla="*/ 387 h 947" name="T23"/>
              <a:gd fmla="*/ 0 w 773" name="T24"/>
              <a:gd fmla="*/ 367 h 947" name="T25"/>
              <a:gd fmla="*/ 4 w 773" name="T26"/>
              <a:gd fmla="*/ 328 h 947" name="T27"/>
              <a:gd fmla="*/ 13 w 773" name="T28"/>
              <a:gd fmla="*/ 290 h 947" name="T29"/>
              <a:gd fmla="*/ 24 w 773" name="T30"/>
              <a:gd fmla="*/ 255 h 947" name="T31"/>
              <a:gd fmla="*/ 48 w 773" name="T32"/>
              <a:gd fmla="*/ 203 h 947" name="T33"/>
              <a:gd fmla="*/ 89 w 773" name="T34"/>
              <a:gd fmla="*/ 141 h 947" name="T35"/>
              <a:gd fmla="*/ 141 w 773" name="T36"/>
              <a:gd fmla="*/ 88 h 947" name="T37"/>
              <a:gd fmla="*/ 203 w 773" name="T38"/>
              <a:gd fmla="*/ 47 h 947" name="T39"/>
              <a:gd fmla="*/ 236 w 773" name="T40"/>
              <a:gd fmla="*/ 30 h 947" name="T41"/>
              <a:gd fmla="*/ 271 w 773" name="T42"/>
              <a:gd fmla="*/ 18 h 947" name="T43"/>
              <a:gd fmla="*/ 308 w 773" name="T44"/>
              <a:gd fmla="*/ 7 h 947" name="T45"/>
              <a:gd fmla="*/ 347 w 773" name="T46"/>
              <a:gd fmla="*/ 3 h 947" name="T47"/>
              <a:gd fmla="*/ 386 w 773" name="T48"/>
              <a:gd fmla="*/ 0 h 947" name="T49"/>
              <a:gd fmla="*/ 406 w 773" name="T50"/>
              <a:gd fmla="*/ 1 h 947" name="T51"/>
              <a:gd fmla="*/ 446 w 773" name="T52"/>
              <a:gd fmla="*/ 4 h 947" name="T53"/>
              <a:gd fmla="*/ 482 w 773" name="T54"/>
              <a:gd fmla="*/ 14 h 947" name="T55"/>
              <a:gd fmla="*/ 518 w 773" name="T56"/>
              <a:gd fmla="*/ 26 h 947" name="T57"/>
              <a:gd fmla="*/ 553 w 773" name="T58"/>
              <a:gd fmla="*/ 41 h 947" name="T59"/>
              <a:gd fmla="*/ 602 w 773" name="T60"/>
              <a:gd fmla="*/ 70 h 947" name="T61"/>
              <a:gd fmla="*/ 659 w 773" name="T62"/>
              <a:gd fmla="*/ 118 h 947" name="T63"/>
              <a:gd fmla="*/ 706 w 773" name="T64"/>
              <a:gd fmla="*/ 176 h 947" name="T65"/>
              <a:gd fmla="*/ 743 w 773" name="T66"/>
              <a:gd fmla="*/ 241 h 947" name="T67"/>
              <a:gd fmla="*/ 761 w 773" name="T68"/>
              <a:gd fmla="*/ 294 h 947" name="T69"/>
              <a:gd fmla="*/ 769 w 773" name="T70"/>
              <a:gd fmla="*/ 331 h 947" name="T71"/>
              <a:gd fmla="*/ 772 w 773" name="T72"/>
              <a:gd fmla="*/ 369 h 947" name="T73"/>
              <a:gd fmla="*/ 773 w 773" name="T74"/>
              <a:gd fmla="*/ 387 h 947" name="T75"/>
              <a:gd fmla="*/ 769 w 773" name="T76"/>
              <a:gd fmla="*/ 441 h 947" name="T77"/>
              <a:gd fmla="*/ 758 w 773" name="T78"/>
              <a:gd fmla="*/ 491 h 947" name="T79"/>
              <a:gd fmla="*/ 741 w 773" name="T80"/>
              <a:gd fmla="*/ 540 h 947" name="T81"/>
              <a:gd fmla="*/ 720 w 773" name="T82"/>
              <a:gd fmla="*/ 586 h 947" name="T83"/>
              <a:gd fmla="*/ 694 w 773" name="T84"/>
              <a:gd fmla="*/ 628 h 947" name="T85"/>
              <a:gd fmla="*/ 664 w 773" name="T86"/>
              <a:gd fmla="*/ 667 h 947" name="T87"/>
              <a:gd fmla="*/ 599 w 773" name="T88"/>
              <a:gd fmla="*/ 742 h 947" name="T89"/>
              <a:gd fmla="*/ 532 w 773" name="T90"/>
              <a:gd fmla="*/ 806 h 947" name="T91"/>
              <a:gd fmla="*/ 441 w 773" name="T92"/>
              <a:gd fmla="*/ 886 h 947" name="T93"/>
              <a:gd fmla="*/ 399 w 773" name="T94"/>
              <a:gd fmla="*/ 928 h 947" name="T95"/>
              <a:gd fmla="*/ 386 w 773" name="T96"/>
              <a:gd fmla="*/ 947 h 94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45" w="773">
                <a:moveTo>
                  <a:pt x="386" y="947"/>
                </a:moveTo>
                <a:lnTo>
                  <a:pt x="386" y="947"/>
                </a:lnTo>
                <a:lnTo>
                  <a:pt x="380" y="938"/>
                </a:lnTo>
                <a:lnTo>
                  <a:pt x="374" y="928"/>
                </a:lnTo>
                <a:lnTo>
                  <a:pt x="356" y="907"/>
                </a:lnTo>
                <a:lnTo>
                  <a:pt x="333" y="886"/>
                </a:lnTo>
                <a:lnTo>
                  <a:pt x="306" y="860"/>
                </a:lnTo>
                <a:lnTo>
                  <a:pt x="242" y="806"/>
                </a:lnTo>
                <a:lnTo>
                  <a:pt x="209" y="775"/>
                </a:lnTo>
                <a:lnTo>
                  <a:pt x="174" y="742"/>
                </a:lnTo>
                <a:lnTo>
                  <a:pt x="141" y="705"/>
                </a:lnTo>
                <a:lnTo>
                  <a:pt x="107" y="667"/>
                </a:lnTo>
                <a:lnTo>
                  <a:pt x="92" y="648"/>
                </a:lnTo>
                <a:lnTo>
                  <a:pt x="77" y="628"/>
                </a:lnTo>
                <a:lnTo>
                  <a:pt x="63" y="607"/>
                </a:lnTo>
                <a:lnTo>
                  <a:pt x="51" y="586"/>
                </a:lnTo>
                <a:lnTo>
                  <a:pt x="39" y="563"/>
                </a:lnTo>
                <a:lnTo>
                  <a:pt x="30" y="540"/>
                </a:lnTo>
                <a:lnTo>
                  <a:pt x="21" y="516"/>
                </a:lnTo>
                <a:lnTo>
                  <a:pt x="13" y="491"/>
                </a:lnTo>
                <a:lnTo>
                  <a:pt x="7" y="466"/>
                </a:lnTo>
                <a:lnTo>
                  <a:pt x="3" y="441"/>
                </a:lnTo>
                <a:lnTo>
                  <a:pt x="0" y="414"/>
                </a:lnTo>
                <a:lnTo>
                  <a:pt x="0" y="387"/>
                </a:lnTo>
                <a:lnTo>
                  <a:pt x="0" y="387"/>
                </a:lnTo>
                <a:lnTo>
                  <a:pt x="0" y="367"/>
                </a:lnTo>
                <a:lnTo>
                  <a:pt x="1" y="347"/>
                </a:lnTo>
                <a:lnTo>
                  <a:pt x="4" y="328"/>
                </a:lnTo>
                <a:lnTo>
                  <a:pt x="9" y="309"/>
                </a:lnTo>
                <a:lnTo>
                  <a:pt x="13" y="290"/>
                </a:lnTo>
                <a:lnTo>
                  <a:pt x="18" y="271"/>
                </a:lnTo>
                <a:lnTo>
                  <a:pt x="24" y="255"/>
                </a:lnTo>
                <a:lnTo>
                  <a:pt x="31" y="237"/>
                </a:lnTo>
                <a:lnTo>
                  <a:pt x="48" y="203"/>
                </a:lnTo>
                <a:lnTo>
                  <a:pt x="66" y="171"/>
                </a:lnTo>
                <a:lnTo>
                  <a:pt x="89" y="141"/>
                </a:lnTo>
                <a:lnTo>
                  <a:pt x="113" y="114"/>
                </a:lnTo>
                <a:lnTo>
                  <a:pt x="141" y="88"/>
                </a:lnTo>
                <a:lnTo>
                  <a:pt x="171" y="67"/>
                </a:lnTo>
                <a:lnTo>
                  <a:pt x="203" y="47"/>
                </a:lnTo>
                <a:lnTo>
                  <a:pt x="220" y="38"/>
                </a:lnTo>
                <a:lnTo>
                  <a:pt x="236" y="30"/>
                </a:lnTo>
                <a:lnTo>
                  <a:pt x="253" y="24"/>
                </a:lnTo>
                <a:lnTo>
                  <a:pt x="271" y="18"/>
                </a:lnTo>
                <a:lnTo>
                  <a:pt x="289" y="12"/>
                </a:lnTo>
                <a:lnTo>
                  <a:pt x="308" y="7"/>
                </a:lnTo>
                <a:lnTo>
                  <a:pt x="327" y="4"/>
                </a:lnTo>
                <a:lnTo>
                  <a:pt x="347" y="3"/>
                </a:lnTo>
                <a:lnTo>
                  <a:pt x="367" y="1"/>
                </a:lnTo>
                <a:lnTo>
                  <a:pt x="386" y="0"/>
                </a:lnTo>
                <a:lnTo>
                  <a:pt x="386" y="0"/>
                </a:lnTo>
                <a:lnTo>
                  <a:pt x="406" y="1"/>
                </a:lnTo>
                <a:lnTo>
                  <a:pt x="426" y="3"/>
                </a:lnTo>
                <a:lnTo>
                  <a:pt x="446" y="4"/>
                </a:lnTo>
                <a:lnTo>
                  <a:pt x="464" y="9"/>
                </a:lnTo>
                <a:lnTo>
                  <a:pt x="482" y="14"/>
                </a:lnTo>
                <a:lnTo>
                  <a:pt x="502" y="18"/>
                </a:lnTo>
                <a:lnTo>
                  <a:pt x="518" y="26"/>
                </a:lnTo>
                <a:lnTo>
                  <a:pt x="537" y="32"/>
                </a:lnTo>
                <a:lnTo>
                  <a:pt x="553" y="41"/>
                </a:lnTo>
                <a:lnTo>
                  <a:pt x="570" y="50"/>
                </a:lnTo>
                <a:lnTo>
                  <a:pt x="602" y="70"/>
                </a:lnTo>
                <a:lnTo>
                  <a:pt x="632" y="92"/>
                </a:lnTo>
                <a:lnTo>
                  <a:pt x="659" y="118"/>
                </a:lnTo>
                <a:lnTo>
                  <a:pt x="684" y="146"/>
                </a:lnTo>
                <a:lnTo>
                  <a:pt x="706" y="176"/>
                </a:lnTo>
                <a:lnTo>
                  <a:pt x="726" y="208"/>
                </a:lnTo>
                <a:lnTo>
                  <a:pt x="743" y="241"/>
                </a:lnTo>
                <a:lnTo>
                  <a:pt x="755" y="276"/>
                </a:lnTo>
                <a:lnTo>
                  <a:pt x="761" y="294"/>
                </a:lnTo>
                <a:lnTo>
                  <a:pt x="766" y="312"/>
                </a:lnTo>
                <a:lnTo>
                  <a:pt x="769" y="331"/>
                </a:lnTo>
                <a:lnTo>
                  <a:pt x="770" y="349"/>
                </a:lnTo>
                <a:lnTo>
                  <a:pt x="772" y="369"/>
                </a:lnTo>
                <a:lnTo>
                  <a:pt x="773" y="387"/>
                </a:lnTo>
                <a:lnTo>
                  <a:pt x="773" y="387"/>
                </a:lnTo>
                <a:lnTo>
                  <a:pt x="772" y="414"/>
                </a:lnTo>
                <a:lnTo>
                  <a:pt x="769" y="441"/>
                </a:lnTo>
                <a:lnTo>
                  <a:pt x="764" y="466"/>
                </a:lnTo>
                <a:lnTo>
                  <a:pt x="758" y="491"/>
                </a:lnTo>
                <a:lnTo>
                  <a:pt x="750" y="516"/>
                </a:lnTo>
                <a:lnTo>
                  <a:pt x="741" y="540"/>
                </a:lnTo>
                <a:lnTo>
                  <a:pt x="731" y="563"/>
                </a:lnTo>
                <a:lnTo>
                  <a:pt x="720" y="586"/>
                </a:lnTo>
                <a:lnTo>
                  <a:pt x="708" y="607"/>
                </a:lnTo>
                <a:lnTo>
                  <a:pt x="694" y="628"/>
                </a:lnTo>
                <a:lnTo>
                  <a:pt x="679" y="648"/>
                </a:lnTo>
                <a:lnTo>
                  <a:pt x="664" y="667"/>
                </a:lnTo>
                <a:lnTo>
                  <a:pt x="632" y="705"/>
                </a:lnTo>
                <a:lnTo>
                  <a:pt x="599" y="742"/>
                </a:lnTo>
                <a:lnTo>
                  <a:pt x="565" y="775"/>
                </a:lnTo>
                <a:lnTo>
                  <a:pt x="532" y="806"/>
                </a:lnTo>
                <a:lnTo>
                  <a:pt x="468" y="860"/>
                </a:lnTo>
                <a:lnTo>
                  <a:pt x="441" y="886"/>
                </a:lnTo>
                <a:lnTo>
                  <a:pt x="418" y="907"/>
                </a:lnTo>
                <a:lnTo>
                  <a:pt x="399" y="928"/>
                </a:lnTo>
                <a:lnTo>
                  <a:pt x="392" y="938"/>
                </a:lnTo>
                <a:lnTo>
                  <a:pt x="386" y="94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11"/>
          <p:cNvSpPr/>
          <p:nvPr/>
        </p:nvSpPr>
        <p:spPr bwMode="auto">
          <a:xfrm>
            <a:off x="2369885" y="2527573"/>
            <a:ext cx="1857118" cy="2272830"/>
          </a:xfrm>
          <a:custGeom>
            <a:gdLst>
              <a:gd fmla="*/ 684 w 1367" name="T0"/>
              <a:gd fmla="*/ 1673 h 1673" name="T1"/>
              <a:gd fmla="*/ 663 w 1367" name="T2"/>
              <a:gd fmla="*/ 1640 h 1673" name="T3"/>
              <a:gd fmla="*/ 631 w 1367" name="T4"/>
              <a:gd fmla="*/ 1603 h 1673" name="T5"/>
              <a:gd fmla="*/ 542 w 1367" name="T6"/>
              <a:gd fmla="*/ 1520 h 1673" name="T7"/>
              <a:gd fmla="*/ 370 w 1367" name="T8"/>
              <a:gd fmla="*/ 1368 h 1673" name="T9"/>
              <a:gd fmla="*/ 279 w 1367" name="T10"/>
              <a:gd fmla="*/ 1279 h 1673" name="T11"/>
              <a:gd fmla="*/ 220 w 1367" name="T12"/>
              <a:gd fmla="*/ 1213 h 1673" name="T13"/>
              <a:gd fmla="*/ 164 w 1367" name="T14"/>
              <a:gd fmla="*/ 1145 h 1673" name="T15"/>
              <a:gd fmla="*/ 114 w 1367" name="T16"/>
              <a:gd fmla="*/ 1071 h 1673" name="T17"/>
              <a:gd fmla="*/ 71 w 1367" name="T18"/>
              <a:gd fmla="*/ 993 h 1673" name="T19"/>
              <a:gd fmla="*/ 37 w 1367" name="T20"/>
              <a:gd fmla="*/ 910 h 1673" name="T21"/>
              <a:gd fmla="*/ 14 w 1367" name="T22"/>
              <a:gd fmla="*/ 823 h 1673" name="T23"/>
              <a:gd fmla="*/ 2 w 1367" name="T24"/>
              <a:gd fmla="*/ 731 h 1673" name="T25"/>
              <a:gd fmla="*/ 0 w 1367" name="T26"/>
              <a:gd fmla="*/ 682 h 1673" name="T27"/>
              <a:gd fmla="*/ 5 w 1367" name="T28"/>
              <a:gd fmla="*/ 613 h 1673" name="T29"/>
              <a:gd fmla="*/ 15 w 1367" name="T30"/>
              <a:gd fmla="*/ 546 h 1673" name="T31"/>
              <a:gd fmla="*/ 34 w 1367" name="T32"/>
              <a:gd fmla="*/ 479 h 1673" name="T33"/>
              <a:gd fmla="*/ 56 w 1367" name="T34"/>
              <a:gd fmla="*/ 417 h 1673" name="T35"/>
              <a:gd fmla="*/ 85 w 1367" name="T36"/>
              <a:gd fmla="*/ 358 h 1673" name="T37"/>
              <a:gd fmla="*/ 120 w 1367" name="T38"/>
              <a:gd fmla="*/ 302 h 1673" name="T39"/>
              <a:gd fmla="*/ 159 w 1367" name="T40"/>
              <a:gd fmla="*/ 248 h 1673" name="T41"/>
              <a:gd fmla="*/ 203 w 1367" name="T42"/>
              <a:gd fmla="*/ 200 h 1673" name="T43"/>
              <a:gd fmla="*/ 250 w 1367" name="T44"/>
              <a:gd fmla="*/ 156 h 1673" name="T45"/>
              <a:gd fmla="*/ 304 w 1367" name="T46"/>
              <a:gd fmla="*/ 116 h 1673" name="T47"/>
              <a:gd fmla="*/ 360 w 1367" name="T48"/>
              <a:gd fmla="*/ 81 h 1673" name="T49"/>
              <a:gd fmla="*/ 419 w 1367" name="T50"/>
              <a:gd fmla="*/ 53 h 1673" name="T51"/>
              <a:gd fmla="*/ 481 w 1367" name="T52"/>
              <a:gd fmla="*/ 30 h 1673" name="T53"/>
              <a:gd fmla="*/ 546 w 1367" name="T54"/>
              <a:gd fmla="*/ 13 h 1673" name="T55"/>
              <a:gd fmla="*/ 614 w 1367" name="T56"/>
              <a:gd fmla="*/ 3 h 1673" name="T57"/>
              <a:gd fmla="*/ 684 w 1367" name="T58"/>
              <a:gd fmla="*/ 0 h 1673" name="T59"/>
              <a:gd fmla="*/ 719 w 1367" name="T60"/>
              <a:gd fmla="*/ 1 h 1673" name="T61"/>
              <a:gd fmla="*/ 787 w 1367" name="T62"/>
              <a:gd fmla="*/ 7 h 1673" name="T63"/>
              <a:gd fmla="*/ 854 w 1367" name="T64"/>
              <a:gd fmla="*/ 22 h 1673" name="T65"/>
              <a:gd fmla="*/ 918 w 1367" name="T66"/>
              <a:gd fmla="*/ 44 h 1673" name="T67"/>
              <a:gd fmla="*/ 980 w 1367" name="T68"/>
              <a:gd fmla="*/ 71 h 1673" name="T69"/>
              <a:gd fmla="*/ 1038 w 1367" name="T70"/>
              <a:gd fmla="*/ 103 h 1673" name="T71"/>
              <a:gd fmla="*/ 1092 w 1367" name="T72"/>
              <a:gd fmla="*/ 141 h 1673" name="T73"/>
              <a:gd fmla="*/ 1144 w 1367" name="T74"/>
              <a:gd fmla="*/ 185 h 1673" name="T75"/>
              <a:gd fmla="*/ 1189 w 1367" name="T76"/>
              <a:gd fmla="*/ 232 h 1673" name="T77"/>
              <a:gd fmla="*/ 1232 w 1367" name="T78"/>
              <a:gd fmla="*/ 283 h 1673" name="T79"/>
              <a:gd fmla="*/ 1268 w 1367" name="T80"/>
              <a:gd fmla="*/ 338 h 1673" name="T81"/>
              <a:gd fmla="*/ 1300 w 1367" name="T82"/>
              <a:gd fmla="*/ 396 h 1673" name="T83"/>
              <a:gd fmla="*/ 1326 w 1367" name="T84"/>
              <a:gd fmla="*/ 456 h 1673" name="T85"/>
              <a:gd fmla="*/ 1346 w 1367" name="T86"/>
              <a:gd fmla="*/ 518 h 1673" name="T87"/>
              <a:gd fmla="*/ 1359 w 1367" name="T88"/>
              <a:gd fmla="*/ 584 h 1673" name="T89"/>
              <a:gd fmla="*/ 1367 w 1367" name="T90"/>
              <a:gd fmla="*/ 649 h 1673" name="T91"/>
              <a:gd fmla="*/ 1367 w 1367" name="T92"/>
              <a:gd fmla="*/ 682 h 1673" name="T93"/>
              <a:gd fmla="*/ 1361 w 1367" name="T94"/>
              <a:gd fmla="*/ 778 h 1673" name="T95"/>
              <a:gd fmla="*/ 1341 w 1367" name="T96"/>
              <a:gd fmla="*/ 867 h 1673" name="T97"/>
              <a:gd fmla="*/ 1312 w 1367" name="T98"/>
              <a:gd fmla="*/ 952 h 1673" name="T99"/>
              <a:gd fmla="*/ 1273 w 1367" name="T100"/>
              <a:gd fmla="*/ 1033 h 1673" name="T101"/>
              <a:gd fmla="*/ 1227 w 1367" name="T102"/>
              <a:gd fmla="*/ 1109 h 1673" name="T103"/>
              <a:gd fmla="*/ 1176 w 1367" name="T104"/>
              <a:gd fmla="*/ 1180 h 1673" name="T105"/>
              <a:gd fmla="*/ 1120 w 1367" name="T106"/>
              <a:gd fmla="*/ 1247 h 1673" name="T107"/>
              <a:gd fmla="*/ 1060 w 1367" name="T108"/>
              <a:gd fmla="*/ 1309 h 1673" name="T109"/>
              <a:gd fmla="*/ 941 w 1367" name="T110"/>
              <a:gd fmla="*/ 1423 h 1673" name="T111"/>
              <a:gd fmla="*/ 781 w 1367" name="T112"/>
              <a:gd fmla="*/ 1564 h 1673" name="T113"/>
              <a:gd fmla="*/ 722 w 1367" name="T114"/>
              <a:gd fmla="*/ 1622 h 1673" name="T115"/>
              <a:gd fmla="*/ 693 w 1367" name="T116"/>
              <a:gd fmla="*/ 1656 h 167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72" w="1367">
                <a:moveTo>
                  <a:pt x="684" y="1673"/>
                </a:moveTo>
                <a:lnTo>
                  <a:pt x="684" y="1673"/>
                </a:lnTo>
                <a:lnTo>
                  <a:pt x="675" y="1656"/>
                </a:lnTo>
                <a:lnTo>
                  <a:pt x="663" y="1640"/>
                </a:lnTo>
                <a:lnTo>
                  <a:pt x="648" y="1622"/>
                </a:lnTo>
                <a:lnTo>
                  <a:pt x="631" y="1603"/>
                </a:lnTo>
                <a:lnTo>
                  <a:pt x="590" y="1564"/>
                </a:lnTo>
                <a:lnTo>
                  <a:pt x="542" y="1520"/>
                </a:lnTo>
                <a:lnTo>
                  <a:pt x="431" y="1423"/>
                </a:lnTo>
                <a:lnTo>
                  <a:pt x="370" y="1368"/>
                </a:lnTo>
                <a:lnTo>
                  <a:pt x="310" y="1309"/>
                </a:lnTo>
                <a:lnTo>
                  <a:pt x="279" y="1279"/>
                </a:lnTo>
                <a:lnTo>
                  <a:pt x="249" y="1247"/>
                </a:lnTo>
                <a:lnTo>
                  <a:pt x="220" y="1213"/>
                </a:lnTo>
                <a:lnTo>
                  <a:pt x="191" y="1180"/>
                </a:lnTo>
                <a:lnTo>
                  <a:pt x="164" y="1145"/>
                </a:lnTo>
                <a:lnTo>
                  <a:pt x="138" y="1109"/>
                </a:lnTo>
                <a:lnTo>
                  <a:pt x="114" y="1071"/>
                </a:lnTo>
                <a:lnTo>
                  <a:pt x="93" y="1033"/>
                </a:lnTo>
                <a:lnTo>
                  <a:pt x="71" y="993"/>
                </a:lnTo>
                <a:lnTo>
                  <a:pt x="53" y="952"/>
                </a:lnTo>
                <a:lnTo>
                  <a:pt x="37" y="910"/>
                </a:lnTo>
                <a:lnTo>
                  <a:pt x="24" y="867"/>
                </a:lnTo>
                <a:lnTo>
                  <a:pt x="14" y="823"/>
                </a:lnTo>
                <a:lnTo>
                  <a:pt x="6" y="778"/>
                </a:lnTo>
                <a:lnTo>
                  <a:pt x="2" y="731"/>
                </a:lnTo>
                <a:lnTo>
                  <a:pt x="0" y="682"/>
                </a:lnTo>
                <a:lnTo>
                  <a:pt x="0" y="682"/>
                </a:lnTo>
                <a:lnTo>
                  <a:pt x="2" y="647"/>
                </a:lnTo>
                <a:lnTo>
                  <a:pt x="5" y="613"/>
                </a:lnTo>
                <a:lnTo>
                  <a:pt x="9" y="579"/>
                </a:lnTo>
                <a:lnTo>
                  <a:pt x="15" y="546"/>
                </a:lnTo>
                <a:lnTo>
                  <a:pt x="24" y="512"/>
                </a:lnTo>
                <a:lnTo>
                  <a:pt x="34" y="479"/>
                </a:lnTo>
                <a:lnTo>
                  <a:pt x="44" y="449"/>
                </a:lnTo>
                <a:lnTo>
                  <a:pt x="56" y="417"/>
                </a:lnTo>
                <a:lnTo>
                  <a:pt x="70" y="386"/>
                </a:lnTo>
                <a:lnTo>
                  <a:pt x="85" y="358"/>
                </a:lnTo>
                <a:lnTo>
                  <a:pt x="102" y="329"/>
                </a:lnTo>
                <a:lnTo>
                  <a:pt x="120" y="302"/>
                </a:lnTo>
                <a:lnTo>
                  <a:pt x="138" y="274"/>
                </a:lnTo>
                <a:lnTo>
                  <a:pt x="159" y="248"/>
                </a:lnTo>
                <a:lnTo>
                  <a:pt x="181" y="224"/>
                </a:lnTo>
                <a:lnTo>
                  <a:pt x="203" y="200"/>
                </a:lnTo>
                <a:lnTo>
                  <a:pt x="226" y="177"/>
                </a:lnTo>
                <a:lnTo>
                  <a:pt x="250" y="156"/>
                </a:lnTo>
                <a:lnTo>
                  <a:pt x="276" y="135"/>
                </a:lnTo>
                <a:lnTo>
                  <a:pt x="304" y="116"/>
                </a:lnTo>
                <a:lnTo>
                  <a:pt x="331" y="98"/>
                </a:lnTo>
                <a:lnTo>
                  <a:pt x="360" y="81"/>
                </a:lnTo>
                <a:lnTo>
                  <a:pt x="388" y="66"/>
                </a:lnTo>
                <a:lnTo>
                  <a:pt x="419" y="53"/>
                </a:lnTo>
                <a:lnTo>
                  <a:pt x="449" y="41"/>
                </a:lnTo>
                <a:lnTo>
                  <a:pt x="481" y="30"/>
                </a:lnTo>
                <a:lnTo>
                  <a:pt x="513" y="21"/>
                </a:lnTo>
                <a:lnTo>
                  <a:pt x="546" y="13"/>
                </a:lnTo>
                <a:lnTo>
                  <a:pt x="580" y="7"/>
                </a:lnTo>
                <a:lnTo>
                  <a:pt x="614" y="3"/>
                </a:lnTo>
                <a:lnTo>
                  <a:pt x="648" y="0"/>
                </a:lnTo>
                <a:lnTo>
                  <a:pt x="684" y="0"/>
                </a:lnTo>
                <a:lnTo>
                  <a:pt x="684" y="0"/>
                </a:lnTo>
                <a:lnTo>
                  <a:pt x="719" y="1"/>
                </a:lnTo>
                <a:lnTo>
                  <a:pt x="754" y="3"/>
                </a:lnTo>
                <a:lnTo>
                  <a:pt x="787" y="7"/>
                </a:lnTo>
                <a:lnTo>
                  <a:pt x="821" y="15"/>
                </a:lnTo>
                <a:lnTo>
                  <a:pt x="854" y="22"/>
                </a:lnTo>
                <a:lnTo>
                  <a:pt x="888" y="31"/>
                </a:lnTo>
                <a:lnTo>
                  <a:pt x="918" y="44"/>
                </a:lnTo>
                <a:lnTo>
                  <a:pt x="950" y="56"/>
                </a:lnTo>
                <a:lnTo>
                  <a:pt x="980" y="71"/>
                </a:lnTo>
                <a:lnTo>
                  <a:pt x="1009" y="86"/>
                </a:lnTo>
                <a:lnTo>
                  <a:pt x="1038" y="103"/>
                </a:lnTo>
                <a:lnTo>
                  <a:pt x="1065" y="122"/>
                </a:lnTo>
                <a:lnTo>
                  <a:pt x="1092" y="141"/>
                </a:lnTo>
                <a:lnTo>
                  <a:pt x="1118" y="162"/>
                </a:lnTo>
                <a:lnTo>
                  <a:pt x="1144" y="185"/>
                </a:lnTo>
                <a:lnTo>
                  <a:pt x="1167" y="207"/>
                </a:lnTo>
                <a:lnTo>
                  <a:pt x="1189" y="232"/>
                </a:lnTo>
                <a:lnTo>
                  <a:pt x="1211" y="257"/>
                </a:lnTo>
                <a:lnTo>
                  <a:pt x="1232" y="283"/>
                </a:lnTo>
                <a:lnTo>
                  <a:pt x="1250" y="311"/>
                </a:lnTo>
                <a:lnTo>
                  <a:pt x="1268" y="338"/>
                </a:lnTo>
                <a:lnTo>
                  <a:pt x="1285" y="367"/>
                </a:lnTo>
                <a:lnTo>
                  <a:pt x="1300" y="396"/>
                </a:lnTo>
                <a:lnTo>
                  <a:pt x="1314" y="426"/>
                </a:lnTo>
                <a:lnTo>
                  <a:pt x="1326" y="456"/>
                </a:lnTo>
                <a:lnTo>
                  <a:pt x="1337" y="488"/>
                </a:lnTo>
                <a:lnTo>
                  <a:pt x="1346" y="518"/>
                </a:lnTo>
                <a:lnTo>
                  <a:pt x="1353" y="552"/>
                </a:lnTo>
                <a:lnTo>
                  <a:pt x="1359" y="584"/>
                </a:lnTo>
                <a:lnTo>
                  <a:pt x="1364" y="617"/>
                </a:lnTo>
                <a:lnTo>
                  <a:pt x="1367" y="649"/>
                </a:lnTo>
                <a:lnTo>
                  <a:pt x="1367" y="682"/>
                </a:lnTo>
                <a:lnTo>
                  <a:pt x="1367" y="682"/>
                </a:lnTo>
                <a:lnTo>
                  <a:pt x="1365" y="731"/>
                </a:lnTo>
                <a:lnTo>
                  <a:pt x="1361" y="778"/>
                </a:lnTo>
                <a:lnTo>
                  <a:pt x="1352" y="823"/>
                </a:lnTo>
                <a:lnTo>
                  <a:pt x="1341" y="867"/>
                </a:lnTo>
                <a:lnTo>
                  <a:pt x="1327" y="910"/>
                </a:lnTo>
                <a:lnTo>
                  <a:pt x="1312" y="952"/>
                </a:lnTo>
                <a:lnTo>
                  <a:pt x="1294" y="993"/>
                </a:lnTo>
                <a:lnTo>
                  <a:pt x="1273" y="1033"/>
                </a:lnTo>
                <a:lnTo>
                  <a:pt x="1252" y="1071"/>
                </a:lnTo>
                <a:lnTo>
                  <a:pt x="1227" y="1109"/>
                </a:lnTo>
                <a:lnTo>
                  <a:pt x="1202" y="1145"/>
                </a:lnTo>
                <a:lnTo>
                  <a:pt x="1176" y="1180"/>
                </a:lnTo>
                <a:lnTo>
                  <a:pt x="1148" y="1213"/>
                </a:lnTo>
                <a:lnTo>
                  <a:pt x="1120" y="1247"/>
                </a:lnTo>
                <a:lnTo>
                  <a:pt x="1091" y="1279"/>
                </a:lnTo>
                <a:lnTo>
                  <a:pt x="1060" y="1309"/>
                </a:lnTo>
                <a:lnTo>
                  <a:pt x="1001" y="1368"/>
                </a:lnTo>
                <a:lnTo>
                  <a:pt x="941" y="1423"/>
                </a:lnTo>
                <a:lnTo>
                  <a:pt x="830" y="1520"/>
                </a:lnTo>
                <a:lnTo>
                  <a:pt x="781" y="1564"/>
                </a:lnTo>
                <a:lnTo>
                  <a:pt x="740" y="1603"/>
                </a:lnTo>
                <a:lnTo>
                  <a:pt x="722" y="1622"/>
                </a:lnTo>
                <a:lnTo>
                  <a:pt x="707" y="1640"/>
                </a:lnTo>
                <a:lnTo>
                  <a:pt x="693" y="1656"/>
                </a:lnTo>
                <a:lnTo>
                  <a:pt x="684" y="1673"/>
                </a:lnTo>
                <a:close/>
              </a:path>
            </a:pathLst>
          </a:custGeom>
          <a:solidFill>
            <a:srgbClr val="AED30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2"/>
          <p:cNvSpPr/>
          <p:nvPr/>
        </p:nvSpPr>
        <p:spPr bwMode="auto">
          <a:xfrm>
            <a:off x="2576513" y="2417763"/>
            <a:ext cx="2170113" cy="2655888"/>
          </a:xfrm>
          <a:custGeom>
            <a:gdLst>
              <a:gd fmla="*/ 684 w 1367" name="T0"/>
              <a:gd fmla="*/ 1673 h 1673" name="T1"/>
              <a:gd fmla="*/ 663 w 1367" name="T2"/>
              <a:gd fmla="*/ 1640 h 1673" name="T3"/>
              <a:gd fmla="*/ 631 w 1367" name="T4"/>
              <a:gd fmla="*/ 1603 h 1673" name="T5"/>
              <a:gd fmla="*/ 542 w 1367" name="T6"/>
              <a:gd fmla="*/ 1520 h 1673" name="T7"/>
              <a:gd fmla="*/ 370 w 1367" name="T8"/>
              <a:gd fmla="*/ 1368 h 1673" name="T9"/>
              <a:gd fmla="*/ 279 w 1367" name="T10"/>
              <a:gd fmla="*/ 1279 h 1673" name="T11"/>
              <a:gd fmla="*/ 220 w 1367" name="T12"/>
              <a:gd fmla="*/ 1213 h 1673" name="T13"/>
              <a:gd fmla="*/ 164 w 1367" name="T14"/>
              <a:gd fmla="*/ 1145 h 1673" name="T15"/>
              <a:gd fmla="*/ 114 w 1367" name="T16"/>
              <a:gd fmla="*/ 1071 h 1673" name="T17"/>
              <a:gd fmla="*/ 71 w 1367" name="T18"/>
              <a:gd fmla="*/ 993 h 1673" name="T19"/>
              <a:gd fmla="*/ 37 w 1367" name="T20"/>
              <a:gd fmla="*/ 910 h 1673" name="T21"/>
              <a:gd fmla="*/ 14 w 1367" name="T22"/>
              <a:gd fmla="*/ 823 h 1673" name="T23"/>
              <a:gd fmla="*/ 2 w 1367" name="T24"/>
              <a:gd fmla="*/ 731 h 1673" name="T25"/>
              <a:gd fmla="*/ 0 w 1367" name="T26"/>
              <a:gd fmla="*/ 682 h 1673" name="T27"/>
              <a:gd fmla="*/ 5 w 1367" name="T28"/>
              <a:gd fmla="*/ 613 h 1673" name="T29"/>
              <a:gd fmla="*/ 15 w 1367" name="T30"/>
              <a:gd fmla="*/ 546 h 1673" name="T31"/>
              <a:gd fmla="*/ 34 w 1367" name="T32"/>
              <a:gd fmla="*/ 479 h 1673" name="T33"/>
              <a:gd fmla="*/ 56 w 1367" name="T34"/>
              <a:gd fmla="*/ 417 h 1673" name="T35"/>
              <a:gd fmla="*/ 85 w 1367" name="T36"/>
              <a:gd fmla="*/ 358 h 1673" name="T37"/>
              <a:gd fmla="*/ 120 w 1367" name="T38"/>
              <a:gd fmla="*/ 302 h 1673" name="T39"/>
              <a:gd fmla="*/ 159 w 1367" name="T40"/>
              <a:gd fmla="*/ 248 h 1673" name="T41"/>
              <a:gd fmla="*/ 203 w 1367" name="T42"/>
              <a:gd fmla="*/ 200 h 1673" name="T43"/>
              <a:gd fmla="*/ 250 w 1367" name="T44"/>
              <a:gd fmla="*/ 156 h 1673" name="T45"/>
              <a:gd fmla="*/ 304 w 1367" name="T46"/>
              <a:gd fmla="*/ 116 h 1673" name="T47"/>
              <a:gd fmla="*/ 360 w 1367" name="T48"/>
              <a:gd fmla="*/ 81 h 1673" name="T49"/>
              <a:gd fmla="*/ 419 w 1367" name="T50"/>
              <a:gd fmla="*/ 53 h 1673" name="T51"/>
              <a:gd fmla="*/ 481 w 1367" name="T52"/>
              <a:gd fmla="*/ 30 h 1673" name="T53"/>
              <a:gd fmla="*/ 546 w 1367" name="T54"/>
              <a:gd fmla="*/ 13 h 1673" name="T55"/>
              <a:gd fmla="*/ 614 w 1367" name="T56"/>
              <a:gd fmla="*/ 3 h 1673" name="T57"/>
              <a:gd fmla="*/ 684 w 1367" name="T58"/>
              <a:gd fmla="*/ 0 h 1673" name="T59"/>
              <a:gd fmla="*/ 719 w 1367" name="T60"/>
              <a:gd fmla="*/ 1 h 1673" name="T61"/>
              <a:gd fmla="*/ 787 w 1367" name="T62"/>
              <a:gd fmla="*/ 7 h 1673" name="T63"/>
              <a:gd fmla="*/ 854 w 1367" name="T64"/>
              <a:gd fmla="*/ 22 h 1673" name="T65"/>
              <a:gd fmla="*/ 918 w 1367" name="T66"/>
              <a:gd fmla="*/ 44 h 1673" name="T67"/>
              <a:gd fmla="*/ 980 w 1367" name="T68"/>
              <a:gd fmla="*/ 71 h 1673" name="T69"/>
              <a:gd fmla="*/ 1038 w 1367" name="T70"/>
              <a:gd fmla="*/ 103 h 1673" name="T71"/>
              <a:gd fmla="*/ 1092 w 1367" name="T72"/>
              <a:gd fmla="*/ 141 h 1673" name="T73"/>
              <a:gd fmla="*/ 1144 w 1367" name="T74"/>
              <a:gd fmla="*/ 185 h 1673" name="T75"/>
              <a:gd fmla="*/ 1189 w 1367" name="T76"/>
              <a:gd fmla="*/ 232 h 1673" name="T77"/>
              <a:gd fmla="*/ 1232 w 1367" name="T78"/>
              <a:gd fmla="*/ 283 h 1673" name="T79"/>
              <a:gd fmla="*/ 1268 w 1367" name="T80"/>
              <a:gd fmla="*/ 338 h 1673" name="T81"/>
              <a:gd fmla="*/ 1300 w 1367" name="T82"/>
              <a:gd fmla="*/ 396 h 1673" name="T83"/>
              <a:gd fmla="*/ 1326 w 1367" name="T84"/>
              <a:gd fmla="*/ 456 h 1673" name="T85"/>
              <a:gd fmla="*/ 1346 w 1367" name="T86"/>
              <a:gd fmla="*/ 518 h 1673" name="T87"/>
              <a:gd fmla="*/ 1359 w 1367" name="T88"/>
              <a:gd fmla="*/ 584 h 1673" name="T89"/>
              <a:gd fmla="*/ 1367 w 1367" name="T90"/>
              <a:gd fmla="*/ 649 h 1673" name="T91"/>
              <a:gd fmla="*/ 1367 w 1367" name="T92"/>
              <a:gd fmla="*/ 682 h 1673" name="T93"/>
              <a:gd fmla="*/ 1361 w 1367" name="T94"/>
              <a:gd fmla="*/ 778 h 1673" name="T95"/>
              <a:gd fmla="*/ 1341 w 1367" name="T96"/>
              <a:gd fmla="*/ 867 h 1673" name="T97"/>
              <a:gd fmla="*/ 1312 w 1367" name="T98"/>
              <a:gd fmla="*/ 952 h 1673" name="T99"/>
              <a:gd fmla="*/ 1273 w 1367" name="T100"/>
              <a:gd fmla="*/ 1033 h 1673" name="T101"/>
              <a:gd fmla="*/ 1227 w 1367" name="T102"/>
              <a:gd fmla="*/ 1109 h 1673" name="T103"/>
              <a:gd fmla="*/ 1176 w 1367" name="T104"/>
              <a:gd fmla="*/ 1180 h 1673" name="T105"/>
              <a:gd fmla="*/ 1120 w 1367" name="T106"/>
              <a:gd fmla="*/ 1247 h 1673" name="T107"/>
              <a:gd fmla="*/ 1060 w 1367" name="T108"/>
              <a:gd fmla="*/ 1309 h 1673" name="T109"/>
              <a:gd fmla="*/ 941 w 1367" name="T110"/>
              <a:gd fmla="*/ 1423 h 1673" name="T111"/>
              <a:gd fmla="*/ 781 w 1367" name="T112"/>
              <a:gd fmla="*/ 1564 h 1673" name="T113"/>
              <a:gd fmla="*/ 722 w 1367" name="T114"/>
              <a:gd fmla="*/ 1622 h 1673" name="T115"/>
              <a:gd fmla="*/ 693 w 1367" name="T116"/>
              <a:gd fmla="*/ 1656 h 167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72" w="1367">
                <a:moveTo>
                  <a:pt x="684" y="1673"/>
                </a:moveTo>
                <a:lnTo>
                  <a:pt x="684" y="1673"/>
                </a:lnTo>
                <a:lnTo>
                  <a:pt x="675" y="1656"/>
                </a:lnTo>
                <a:lnTo>
                  <a:pt x="663" y="1640"/>
                </a:lnTo>
                <a:lnTo>
                  <a:pt x="648" y="1622"/>
                </a:lnTo>
                <a:lnTo>
                  <a:pt x="631" y="1603"/>
                </a:lnTo>
                <a:lnTo>
                  <a:pt x="590" y="1564"/>
                </a:lnTo>
                <a:lnTo>
                  <a:pt x="542" y="1520"/>
                </a:lnTo>
                <a:lnTo>
                  <a:pt x="431" y="1423"/>
                </a:lnTo>
                <a:lnTo>
                  <a:pt x="370" y="1368"/>
                </a:lnTo>
                <a:lnTo>
                  <a:pt x="310" y="1309"/>
                </a:lnTo>
                <a:lnTo>
                  <a:pt x="279" y="1279"/>
                </a:lnTo>
                <a:lnTo>
                  <a:pt x="249" y="1247"/>
                </a:lnTo>
                <a:lnTo>
                  <a:pt x="220" y="1213"/>
                </a:lnTo>
                <a:lnTo>
                  <a:pt x="191" y="1180"/>
                </a:lnTo>
                <a:lnTo>
                  <a:pt x="164" y="1145"/>
                </a:lnTo>
                <a:lnTo>
                  <a:pt x="138" y="1109"/>
                </a:lnTo>
                <a:lnTo>
                  <a:pt x="114" y="1071"/>
                </a:lnTo>
                <a:lnTo>
                  <a:pt x="93" y="1033"/>
                </a:lnTo>
                <a:lnTo>
                  <a:pt x="71" y="993"/>
                </a:lnTo>
                <a:lnTo>
                  <a:pt x="53" y="952"/>
                </a:lnTo>
                <a:lnTo>
                  <a:pt x="37" y="910"/>
                </a:lnTo>
                <a:lnTo>
                  <a:pt x="24" y="867"/>
                </a:lnTo>
                <a:lnTo>
                  <a:pt x="14" y="823"/>
                </a:lnTo>
                <a:lnTo>
                  <a:pt x="6" y="778"/>
                </a:lnTo>
                <a:lnTo>
                  <a:pt x="2" y="731"/>
                </a:lnTo>
                <a:lnTo>
                  <a:pt x="0" y="682"/>
                </a:lnTo>
                <a:lnTo>
                  <a:pt x="0" y="682"/>
                </a:lnTo>
                <a:lnTo>
                  <a:pt x="2" y="647"/>
                </a:lnTo>
                <a:lnTo>
                  <a:pt x="5" y="613"/>
                </a:lnTo>
                <a:lnTo>
                  <a:pt x="9" y="579"/>
                </a:lnTo>
                <a:lnTo>
                  <a:pt x="15" y="546"/>
                </a:lnTo>
                <a:lnTo>
                  <a:pt x="24" y="512"/>
                </a:lnTo>
                <a:lnTo>
                  <a:pt x="34" y="479"/>
                </a:lnTo>
                <a:lnTo>
                  <a:pt x="44" y="449"/>
                </a:lnTo>
                <a:lnTo>
                  <a:pt x="56" y="417"/>
                </a:lnTo>
                <a:lnTo>
                  <a:pt x="70" y="386"/>
                </a:lnTo>
                <a:lnTo>
                  <a:pt x="85" y="358"/>
                </a:lnTo>
                <a:lnTo>
                  <a:pt x="102" y="329"/>
                </a:lnTo>
                <a:lnTo>
                  <a:pt x="120" y="302"/>
                </a:lnTo>
                <a:lnTo>
                  <a:pt x="138" y="274"/>
                </a:lnTo>
                <a:lnTo>
                  <a:pt x="159" y="248"/>
                </a:lnTo>
                <a:lnTo>
                  <a:pt x="181" y="224"/>
                </a:lnTo>
                <a:lnTo>
                  <a:pt x="203" y="200"/>
                </a:lnTo>
                <a:lnTo>
                  <a:pt x="226" y="177"/>
                </a:lnTo>
                <a:lnTo>
                  <a:pt x="250" y="156"/>
                </a:lnTo>
                <a:lnTo>
                  <a:pt x="276" y="135"/>
                </a:lnTo>
                <a:lnTo>
                  <a:pt x="304" y="116"/>
                </a:lnTo>
                <a:lnTo>
                  <a:pt x="331" y="98"/>
                </a:lnTo>
                <a:lnTo>
                  <a:pt x="360" y="81"/>
                </a:lnTo>
                <a:lnTo>
                  <a:pt x="388" y="66"/>
                </a:lnTo>
                <a:lnTo>
                  <a:pt x="419" y="53"/>
                </a:lnTo>
                <a:lnTo>
                  <a:pt x="449" y="41"/>
                </a:lnTo>
                <a:lnTo>
                  <a:pt x="481" y="30"/>
                </a:lnTo>
                <a:lnTo>
                  <a:pt x="513" y="21"/>
                </a:lnTo>
                <a:lnTo>
                  <a:pt x="546" y="13"/>
                </a:lnTo>
                <a:lnTo>
                  <a:pt x="580" y="7"/>
                </a:lnTo>
                <a:lnTo>
                  <a:pt x="614" y="3"/>
                </a:lnTo>
                <a:lnTo>
                  <a:pt x="648" y="0"/>
                </a:lnTo>
                <a:lnTo>
                  <a:pt x="684" y="0"/>
                </a:lnTo>
                <a:lnTo>
                  <a:pt x="684" y="0"/>
                </a:lnTo>
                <a:lnTo>
                  <a:pt x="719" y="1"/>
                </a:lnTo>
                <a:lnTo>
                  <a:pt x="754" y="3"/>
                </a:lnTo>
                <a:lnTo>
                  <a:pt x="787" y="7"/>
                </a:lnTo>
                <a:lnTo>
                  <a:pt x="821" y="15"/>
                </a:lnTo>
                <a:lnTo>
                  <a:pt x="854" y="22"/>
                </a:lnTo>
                <a:lnTo>
                  <a:pt x="888" y="31"/>
                </a:lnTo>
                <a:lnTo>
                  <a:pt x="918" y="44"/>
                </a:lnTo>
                <a:lnTo>
                  <a:pt x="950" y="56"/>
                </a:lnTo>
                <a:lnTo>
                  <a:pt x="980" y="71"/>
                </a:lnTo>
                <a:lnTo>
                  <a:pt x="1009" y="86"/>
                </a:lnTo>
                <a:lnTo>
                  <a:pt x="1038" y="103"/>
                </a:lnTo>
                <a:lnTo>
                  <a:pt x="1065" y="122"/>
                </a:lnTo>
                <a:lnTo>
                  <a:pt x="1092" y="141"/>
                </a:lnTo>
                <a:lnTo>
                  <a:pt x="1118" y="162"/>
                </a:lnTo>
                <a:lnTo>
                  <a:pt x="1144" y="185"/>
                </a:lnTo>
                <a:lnTo>
                  <a:pt x="1167" y="207"/>
                </a:lnTo>
                <a:lnTo>
                  <a:pt x="1189" y="232"/>
                </a:lnTo>
                <a:lnTo>
                  <a:pt x="1211" y="257"/>
                </a:lnTo>
                <a:lnTo>
                  <a:pt x="1232" y="283"/>
                </a:lnTo>
                <a:lnTo>
                  <a:pt x="1250" y="311"/>
                </a:lnTo>
                <a:lnTo>
                  <a:pt x="1268" y="338"/>
                </a:lnTo>
                <a:lnTo>
                  <a:pt x="1285" y="367"/>
                </a:lnTo>
                <a:lnTo>
                  <a:pt x="1300" y="396"/>
                </a:lnTo>
                <a:lnTo>
                  <a:pt x="1314" y="426"/>
                </a:lnTo>
                <a:lnTo>
                  <a:pt x="1326" y="456"/>
                </a:lnTo>
                <a:lnTo>
                  <a:pt x="1337" y="488"/>
                </a:lnTo>
                <a:lnTo>
                  <a:pt x="1346" y="518"/>
                </a:lnTo>
                <a:lnTo>
                  <a:pt x="1353" y="552"/>
                </a:lnTo>
                <a:lnTo>
                  <a:pt x="1359" y="584"/>
                </a:lnTo>
                <a:lnTo>
                  <a:pt x="1364" y="617"/>
                </a:lnTo>
                <a:lnTo>
                  <a:pt x="1367" y="649"/>
                </a:lnTo>
                <a:lnTo>
                  <a:pt x="1367" y="682"/>
                </a:lnTo>
                <a:lnTo>
                  <a:pt x="1367" y="682"/>
                </a:lnTo>
                <a:lnTo>
                  <a:pt x="1365" y="731"/>
                </a:lnTo>
                <a:lnTo>
                  <a:pt x="1361" y="778"/>
                </a:lnTo>
                <a:lnTo>
                  <a:pt x="1352" y="823"/>
                </a:lnTo>
                <a:lnTo>
                  <a:pt x="1341" y="867"/>
                </a:lnTo>
                <a:lnTo>
                  <a:pt x="1327" y="910"/>
                </a:lnTo>
                <a:lnTo>
                  <a:pt x="1312" y="952"/>
                </a:lnTo>
                <a:lnTo>
                  <a:pt x="1294" y="993"/>
                </a:lnTo>
                <a:lnTo>
                  <a:pt x="1273" y="1033"/>
                </a:lnTo>
                <a:lnTo>
                  <a:pt x="1252" y="1071"/>
                </a:lnTo>
                <a:lnTo>
                  <a:pt x="1227" y="1109"/>
                </a:lnTo>
                <a:lnTo>
                  <a:pt x="1202" y="1145"/>
                </a:lnTo>
                <a:lnTo>
                  <a:pt x="1176" y="1180"/>
                </a:lnTo>
                <a:lnTo>
                  <a:pt x="1148" y="1213"/>
                </a:lnTo>
                <a:lnTo>
                  <a:pt x="1120" y="1247"/>
                </a:lnTo>
                <a:lnTo>
                  <a:pt x="1091" y="1279"/>
                </a:lnTo>
                <a:lnTo>
                  <a:pt x="1060" y="1309"/>
                </a:lnTo>
                <a:lnTo>
                  <a:pt x="1001" y="1368"/>
                </a:lnTo>
                <a:lnTo>
                  <a:pt x="941" y="1423"/>
                </a:lnTo>
                <a:lnTo>
                  <a:pt x="830" y="1520"/>
                </a:lnTo>
                <a:lnTo>
                  <a:pt x="781" y="1564"/>
                </a:lnTo>
                <a:lnTo>
                  <a:pt x="740" y="1603"/>
                </a:lnTo>
                <a:lnTo>
                  <a:pt x="722" y="1622"/>
                </a:lnTo>
                <a:lnTo>
                  <a:pt x="707" y="1640"/>
                </a:lnTo>
                <a:lnTo>
                  <a:pt x="693" y="1656"/>
                </a:lnTo>
                <a:lnTo>
                  <a:pt x="684" y="167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3"/>
          <p:cNvSpPr/>
          <p:nvPr/>
        </p:nvSpPr>
        <p:spPr bwMode="auto">
          <a:xfrm>
            <a:off x="4830763" y="1184275"/>
            <a:ext cx="857250" cy="1049338"/>
          </a:xfrm>
          <a:custGeom>
            <a:gdLst>
              <a:gd fmla="*/ 270 w 540" name="T0"/>
              <a:gd fmla="*/ 661 h 661" name="T1"/>
              <a:gd fmla="*/ 249 w 540" name="T2"/>
              <a:gd fmla="*/ 634 h 661" name="T3"/>
              <a:gd fmla="*/ 214 w 540" name="T4"/>
              <a:gd fmla="*/ 602 h 661" name="T5"/>
              <a:gd fmla="*/ 146 w 540" name="T6"/>
              <a:gd fmla="*/ 541 h 661" name="T7"/>
              <a:gd fmla="*/ 99 w 540" name="T8"/>
              <a:gd fmla="*/ 493 h 661" name="T9"/>
              <a:gd fmla="*/ 55 w 540" name="T10"/>
              <a:gd fmla="*/ 438 h 661" name="T11"/>
              <a:gd fmla="*/ 27 w 540" name="T12"/>
              <a:gd fmla="*/ 393 h 661" name="T13"/>
              <a:gd fmla="*/ 14 w 540" name="T14"/>
              <a:gd fmla="*/ 361 h 661" name="T15"/>
              <a:gd fmla="*/ 4 w 540" name="T16"/>
              <a:gd fmla="*/ 326 h 661" name="T17"/>
              <a:gd fmla="*/ 0 w 540" name="T18"/>
              <a:gd fmla="*/ 290 h 661" name="T19"/>
              <a:gd fmla="*/ 0 w 540" name="T20"/>
              <a:gd fmla="*/ 270 h 661" name="T21"/>
              <a:gd fmla="*/ 6 w 540" name="T22"/>
              <a:gd fmla="*/ 215 h 661" name="T23"/>
              <a:gd fmla="*/ 23 w 540" name="T24"/>
              <a:gd fmla="*/ 165 h 661" name="T25"/>
              <a:gd fmla="*/ 47 w 540" name="T26"/>
              <a:gd fmla="*/ 120 h 661" name="T27"/>
              <a:gd fmla="*/ 80 w 540" name="T28"/>
              <a:gd fmla="*/ 79 h 661" name="T29"/>
              <a:gd fmla="*/ 120 w 540" name="T30"/>
              <a:gd fmla="*/ 45 h 661" name="T31"/>
              <a:gd fmla="*/ 165 w 540" name="T32"/>
              <a:gd fmla="*/ 21 h 661" name="T33"/>
              <a:gd fmla="*/ 215 w 540" name="T34"/>
              <a:gd fmla="*/ 6 h 661" name="T35"/>
              <a:gd fmla="*/ 270 w 540" name="T36"/>
              <a:gd fmla="*/ 0 h 661" name="T37"/>
              <a:gd fmla="*/ 297 w 540" name="T38"/>
              <a:gd fmla="*/ 1 h 661" name="T39"/>
              <a:gd fmla="*/ 350 w 540" name="T40"/>
              <a:gd fmla="*/ 13 h 661" name="T41"/>
              <a:gd fmla="*/ 399 w 540" name="T42"/>
              <a:gd fmla="*/ 35 h 661" name="T43"/>
              <a:gd fmla="*/ 443 w 540" name="T44"/>
              <a:gd fmla="*/ 65 h 661" name="T45"/>
              <a:gd fmla="*/ 479 w 540" name="T46"/>
              <a:gd fmla="*/ 101 h 661" name="T47"/>
              <a:gd fmla="*/ 508 w 540" name="T48"/>
              <a:gd fmla="*/ 145 h 661" name="T49"/>
              <a:gd fmla="*/ 528 w 540" name="T50"/>
              <a:gd fmla="*/ 192 h 661" name="T51"/>
              <a:gd fmla="*/ 540 w 540" name="T52"/>
              <a:gd fmla="*/ 244 h 661" name="T53"/>
              <a:gd fmla="*/ 540 w 540" name="T54"/>
              <a:gd fmla="*/ 270 h 661" name="T55"/>
              <a:gd fmla="*/ 538 w 540" name="T56"/>
              <a:gd fmla="*/ 308 h 661" name="T57"/>
              <a:gd fmla="*/ 531 w 540" name="T58"/>
              <a:gd fmla="*/ 344 h 661" name="T59"/>
              <a:gd fmla="*/ 519 w 540" name="T60"/>
              <a:gd fmla="*/ 378 h 661" name="T61"/>
              <a:gd fmla="*/ 504 w 540" name="T62"/>
              <a:gd fmla="*/ 409 h 661" name="T63"/>
              <a:gd fmla="*/ 464 w 540" name="T64"/>
              <a:gd fmla="*/ 467 h 661" name="T65"/>
              <a:gd fmla="*/ 419 w 540" name="T66"/>
              <a:gd fmla="*/ 519 h 661" name="T67"/>
              <a:gd fmla="*/ 372 w 540" name="T68"/>
              <a:gd fmla="*/ 563 h 661" name="T69"/>
              <a:gd fmla="*/ 309 w 540" name="T70"/>
              <a:gd fmla="*/ 619 h 661" name="T71"/>
              <a:gd fmla="*/ 279 w 540" name="T72"/>
              <a:gd fmla="*/ 649 h 66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61" w="540">
                <a:moveTo>
                  <a:pt x="270" y="661"/>
                </a:moveTo>
                <a:lnTo>
                  <a:pt x="270" y="661"/>
                </a:lnTo>
                <a:lnTo>
                  <a:pt x="262" y="649"/>
                </a:lnTo>
                <a:lnTo>
                  <a:pt x="249" y="634"/>
                </a:lnTo>
                <a:lnTo>
                  <a:pt x="234" y="619"/>
                </a:lnTo>
                <a:lnTo>
                  <a:pt x="214" y="602"/>
                </a:lnTo>
                <a:lnTo>
                  <a:pt x="170" y="563"/>
                </a:lnTo>
                <a:lnTo>
                  <a:pt x="146" y="541"/>
                </a:lnTo>
                <a:lnTo>
                  <a:pt x="121" y="519"/>
                </a:lnTo>
                <a:lnTo>
                  <a:pt x="99" y="493"/>
                </a:lnTo>
                <a:lnTo>
                  <a:pt x="76" y="467"/>
                </a:lnTo>
                <a:lnTo>
                  <a:pt x="55" y="438"/>
                </a:lnTo>
                <a:lnTo>
                  <a:pt x="36" y="409"/>
                </a:lnTo>
                <a:lnTo>
                  <a:pt x="27" y="393"/>
                </a:lnTo>
                <a:lnTo>
                  <a:pt x="21" y="378"/>
                </a:lnTo>
                <a:lnTo>
                  <a:pt x="14" y="361"/>
                </a:lnTo>
                <a:lnTo>
                  <a:pt x="9" y="344"/>
                </a:lnTo>
                <a:lnTo>
                  <a:pt x="4" y="326"/>
                </a:lnTo>
                <a:lnTo>
                  <a:pt x="1" y="308"/>
                </a:lnTo>
                <a:lnTo>
                  <a:pt x="0" y="290"/>
                </a:lnTo>
                <a:lnTo>
                  <a:pt x="0" y="270"/>
                </a:lnTo>
                <a:lnTo>
                  <a:pt x="0" y="270"/>
                </a:lnTo>
                <a:lnTo>
                  <a:pt x="1" y="242"/>
                </a:lnTo>
                <a:lnTo>
                  <a:pt x="6" y="215"/>
                </a:lnTo>
                <a:lnTo>
                  <a:pt x="12" y="189"/>
                </a:lnTo>
                <a:lnTo>
                  <a:pt x="23" y="165"/>
                </a:lnTo>
                <a:lnTo>
                  <a:pt x="33" y="141"/>
                </a:lnTo>
                <a:lnTo>
                  <a:pt x="47" y="120"/>
                </a:lnTo>
                <a:lnTo>
                  <a:pt x="62" y="98"/>
                </a:lnTo>
                <a:lnTo>
                  <a:pt x="80" y="79"/>
                </a:lnTo>
                <a:lnTo>
                  <a:pt x="99" y="62"/>
                </a:lnTo>
                <a:lnTo>
                  <a:pt x="120" y="45"/>
                </a:lnTo>
                <a:lnTo>
                  <a:pt x="141" y="33"/>
                </a:lnTo>
                <a:lnTo>
                  <a:pt x="165" y="21"/>
                </a:lnTo>
                <a:lnTo>
                  <a:pt x="190" y="12"/>
                </a:lnTo>
                <a:lnTo>
                  <a:pt x="215" y="6"/>
                </a:lnTo>
                <a:lnTo>
                  <a:pt x="243" y="1"/>
                </a:lnTo>
                <a:lnTo>
                  <a:pt x="270" y="0"/>
                </a:lnTo>
                <a:lnTo>
                  <a:pt x="270" y="0"/>
                </a:lnTo>
                <a:lnTo>
                  <a:pt x="297" y="1"/>
                </a:lnTo>
                <a:lnTo>
                  <a:pt x="325" y="6"/>
                </a:lnTo>
                <a:lnTo>
                  <a:pt x="350" y="13"/>
                </a:lnTo>
                <a:lnTo>
                  <a:pt x="376" y="22"/>
                </a:lnTo>
                <a:lnTo>
                  <a:pt x="399" y="35"/>
                </a:lnTo>
                <a:lnTo>
                  <a:pt x="422" y="48"/>
                </a:lnTo>
                <a:lnTo>
                  <a:pt x="443" y="65"/>
                </a:lnTo>
                <a:lnTo>
                  <a:pt x="461" y="82"/>
                </a:lnTo>
                <a:lnTo>
                  <a:pt x="479" y="101"/>
                </a:lnTo>
                <a:lnTo>
                  <a:pt x="494" y="123"/>
                </a:lnTo>
                <a:lnTo>
                  <a:pt x="508" y="145"/>
                </a:lnTo>
                <a:lnTo>
                  <a:pt x="519" y="168"/>
                </a:lnTo>
                <a:lnTo>
                  <a:pt x="528" y="192"/>
                </a:lnTo>
                <a:lnTo>
                  <a:pt x="535" y="218"/>
                </a:lnTo>
                <a:lnTo>
                  <a:pt x="540" y="244"/>
                </a:lnTo>
                <a:lnTo>
                  <a:pt x="540" y="270"/>
                </a:lnTo>
                <a:lnTo>
                  <a:pt x="540" y="270"/>
                </a:lnTo>
                <a:lnTo>
                  <a:pt x="540" y="290"/>
                </a:lnTo>
                <a:lnTo>
                  <a:pt x="538" y="308"/>
                </a:lnTo>
                <a:lnTo>
                  <a:pt x="535" y="326"/>
                </a:lnTo>
                <a:lnTo>
                  <a:pt x="531" y="344"/>
                </a:lnTo>
                <a:lnTo>
                  <a:pt x="525" y="361"/>
                </a:lnTo>
                <a:lnTo>
                  <a:pt x="519" y="378"/>
                </a:lnTo>
                <a:lnTo>
                  <a:pt x="511" y="393"/>
                </a:lnTo>
                <a:lnTo>
                  <a:pt x="504" y="409"/>
                </a:lnTo>
                <a:lnTo>
                  <a:pt x="485" y="438"/>
                </a:lnTo>
                <a:lnTo>
                  <a:pt x="464" y="467"/>
                </a:lnTo>
                <a:lnTo>
                  <a:pt x="443" y="493"/>
                </a:lnTo>
                <a:lnTo>
                  <a:pt x="419" y="519"/>
                </a:lnTo>
                <a:lnTo>
                  <a:pt x="396" y="541"/>
                </a:lnTo>
                <a:lnTo>
                  <a:pt x="372" y="563"/>
                </a:lnTo>
                <a:lnTo>
                  <a:pt x="328" y="602"/>
                </a:lnTo>
                <a:lnTo>
                  <a:pt x="309" y="619"/>
                </a:lnTo>
                <a:lnTo>
                  <a:pt x="293" y="634"/>
                </a:lnTo>
                <a:lnTo>
                  <a:pt x="279" y="649"/>
                </a:lnTo>
                <a:lnTo>
                  <a:pt x="270" y="661"/>
                </a:lnTo>
                <a:close/>
              </a:path>
            </a:pathLst>
          </a:custGeom>
          <a:solidFill>
            <a:srgbClr val="AED30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4"/>
          <p:cNvSpPr/>
          <p:nvPr/>
        </p:nvSpPr>
        <p:spPr bwMode="auto">
          <a:xfrm>
            <a:off x="4830763" y="1184275"/>
            <a:ext cx="857250" cy="1049338"/>
          </a:xfrm>
          <a:custGeom>
            <a:gdLst>
              <a:gd fmla="*/ 270 w 540" name="T0"/>
              <a:gd fmla="*/ 661 h 661" name="T1"/>
              <a:gd fmla="*/ 249 w 540" name="T2"/>
              <a:gd fmla="*/ 634 h 661" name="T3"/>
              <a:gd fmla="*/ 214 w 540" name="T4"/>
              <a:gd fmla="*/ 602 h 661" name="T5"/>
              <a:gd fmla="*/ 146 w 540" name="T6"/>
              <a:gd fmla="*/ 541 h 661" name="T7"/>
              <a:gd fmla="*/ 99 w 540" name="T8"/>
              <a:gd fmla="*/ 493 h 661" name="T9"/>
              <a:gd fmla="*/ 55 w 540" name="T10"/>
              <a:gd fmla="*/ 438 h 661" name="T11"/>
              <a:gd fmla="*/ 27 w 540" name="T12"/>
              <a:gd fmla="*/ 393 h 661" name="T13"/>
              <a:gd fmla="*/ 14 w 540" name="T14"/>
              <a:gd fmla="*/ 361 h 661" name="T15"/>
              <a:gd fmla="*/ 4 w 540" name="T16"/>
              <a:gd fmla="*/ 326 h 661" name="T17"/>
              <a:gd fmla="*/ 0 w 540" name="T18"/>
              <a:gd fmla="*/ 290 h 661" name="T19"/>
              <a:gd fmla="*/ 0 w 540" name="T20"/>
              <a:gd fmla="*/ 270 h 661" name="T21"/>
              <a:gd fmla="*/ 6 w 540" name="T22"/>
              <a:gd fmla="*/ 215 h 661" name="T23"/>
              <a:gd fmla="*/ 23 w 540" name="T24"/>
              <a:gd fmla="*/ 165 h 661" name="T25"/>
              <a:gd fmla="*/ 47 w 540" name="T26"/>
              <a:gd fmla="*/ 120 h 661" name="T27"/>
              <a:gd fmla="*/ 80 w 540" name="T28"/>
              <a:gd fmla="*/ 79 h 661" name="T29"/>
              <a:gd fmla="*/ 120 w 540" name="T30"/>
              <a:gd fmla="*/ 45 h 661" name="T31"/>
              <a:gd fmla="*/ 165 w 540" name="T32"/>
              <a:gd fmla="*/ 21 h 661" name="T33"/>
              <a:gd fmla="*/ 215 w 540" name="T34"/>
              <a:gd fmla="*/ 6 h 661" name="T35"/>
              <a:gd fmla="*/ 270 w 540" name="T36"/>
              <a:gd fmla="*/ 0 h 661" name="T37"/>
              <a:gd fmla="*/ 297 w 540" name="T38"/>
              <a:gd fmla="*/ 1 h 661" name="T39"/>
              <a:gd fmla="*/ 350 w 540" name="T40"/>
              <a:gd fmla="*/ 13 h 661" name="T41"/>
              <a:gd fmla="*/ 399 w 540" name="T42"/>
              <a:gd fmla="*/ 35 h 661" name="T43"/>
              <a:gd fmla="*/ 443 w 540" name="T44"/>
              <a:gd fmla="*/ 65 h 661" name="T45"/>
              <a:gd fmla="*/ 479 w 540" name="T46"/>
              <a:gd fmla="*/ 101 h 661" name="T47"/>
              <a:gd fmla="*/ 508 w 540" name="T48"/>
              <a:gd fmla="*/ 145 h 661" name="T49"/>
              <a:gd fmla="*/ 528 w 540" name="T50"/>
              <a:gd fmla="*/ 192 h 661" name="T51"/>
              <a:gd fmla="*/ 540 w 540" name="T52"/>
              <a:gd fmla="*/ 244 h 661" name="T53"/>
              <a:gd fmla="*/ 540 w 540" name="T54"/>
              <a:gd fmla="*/ 270 h 661" name="T55"/>
              <a:gd fmla="*/ 538 w 540" name="T56"/>
              <a:gd fmla="*/ 308 h 661" name="T57"/>
              <a:gd fmla="*/ 531 w 540" name="T58"/>
              <a:gd fmla="*/ 344 h 661" name="T59"/>
              <a:gd fmla="*/ 519 w 540" name="T60"/>
              <a:gd fmla="*/ 378 h 661" name="T61"/>
              <a:gd fmla="*/ 504 w 540" name="T62"/>
              <a:gd fmla="*/ 409 h 661" name="T63"/>
              <a:gd fmla="*/ 464 w 540" name="T64"/>
              <a:gd fmla="*/ 467 h 661" name="T65"/>
              <a:gd fmla="*/ 419 w 540" name="T66"/>
              <a:gd fmla="*/ 519 h 661" name="T67"/>
              <a:gd fmla="*/ 372 w 540" name="T68"/>
              <a:gd fmla="*/ 563 h 661" name="T69"/>
              <a:gd fmla="*/ 309 w 540" name="T70"/>
              <a:gd fmla="*/ 619 h 661" name="T71"/>
              <a:gd fmla="*/ 279 w 540" name="T72"/>
              <a:gd fmla="*/ 649 h 66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61" w="540">
                <a:moveTo>
                  <a:pt x="270" y="661"/>
                </a:moveTo>
                <a:lnTo>
                  <a:pt x="270" y="661"/>
                </a:lnTo>
                <a:lnTo>
                  <a:pt x="262" y="649"/>
                </a:lnTo>
                <a:lnTo>
                  <a:pt x="249" y="634"/>
                </a:lnTo>
                <a:lnTo>
                  <a:pt x="234" y="619"/>
                </a:lnTo>
                <a:lnTo>
                  <a:pt x="214" y="602"/>
                </a:lnTo>
                <a:lnTo>
                  <a:pt x="170" y="563"/>
                </a:lnTo>
                <a:lnTo>
                  <a:pt x="146" y="541"/>
                </a:lnTo>
                <a:lnTo>
                  <a:pt x="121" y="519"/>
                </a:lnTo>
                <a:lnTo>
                  <a:pt x="99" y="493"/>
                </a:lnTo>
                <a:lnTo>
                  <a:pt x="76" y="467"/>
                </a:lnTo>
                <a:lnTo>
                  <a:pt x="55" y="438"/>
                </a:lnTo>
                <a:lnTo>
                  <a:pt x="36" y="409"/>
                </a:lnTo>
                <a:lnTo>
                  <a:pt x="27" y="393"/>
                </a:lnTo>
                <a:lnTo>
                  <a:pt x="21" y="378"/>
                </a:lnTo>
                <a:lnTo>
                  <a:pt x="14" y="361"/>
                </a:lnTo>
                <a:lnTo>
                  <a:pt x="9" y="344"/>
                </a:lnTo>
                <a:lnTo>
                  <a:pt x="4" y="326"/>
                </a:lnTo>
                <a:lnTo>
                  <a:pt x="1" y="308"/>
                </a:lnTo>
                <a:lnTo>
                  <a:pt x="0" y="290"/>
                </a:lnTo>
                <a:lnTo>
                  <a:pt x="0" y="270"/>
                </a:lnTo>
                <a:lnTo>
                  <a:pt x="0" y="270"/>
                </a:lnTo>
                <a:lnTo>
                  <a:pt x="1" y="242"/>
                </a:lnTo>
                <a:lnTo>
                  <a:pt x="6" y="215"/>
                </a:lnTo>
                <a:lnTo>
                  <a:pt x="12" y="189"/>
                </a:lnTo>
                <a:lnTo>
                  <a:pt x="23" y="165"/>
                </a:lnTo>
                <a:lnTo>
                  <a:pt x="33" y="141"/>
                </a:lnTo>
                <a:lnTo>
                  <a:pt x="47" y="120"/>
                </a:lnTo>
                <a:lnTo>
                  <a:pt x="62" y="98"/>
                </a:lnTo>
                <a:lnTo>
                  <a:pt x="80" y="79"/>
                </a:lnTo>
                <a:lnTo>
                  <a:pt x="99" y="62"/>
                </a:lnTo>
                <a:lnTo>
                  <a:pt x="120" y="45"/>
                </a:lnTo>
                <a:lnTo>
                  <a:pt x="141" y="33"/>
                </a:lnTo>
                <a:lnTo>
                  <a:pt x="165" y="21"/>
                </a:lnTo>
                <a:lnTo>
                  <a:pt x="190" y="12"/>
                </a:lnTo>
                <a:lnTo>
                  <a:pt x="215" y="6"/>
                </a:lnTo>
                <a:lnTo>
                  <a:pt x="243" y="1"/>
                </a:lnTo>
                <a:lnTo>
                  <a:pt x="270" y="0"/>
                </a:lnTo>
                <a:lnTo>
                  <a:pt x="270" y="0"/>
                </a:lnTo>
                <a:lnTo>
                  <a:pt x="297" y="1"/>
                </a:lnTo>
                <a:lnTo>
                  <a:pt x="325" y="6"/>
                </a:lnTo>
                <a:lnTo>
                  <a:pt x="350" y="13"/>
                </a:lnTo>
                <a:lnTo>
                  <a:pt x="376" y="22"/>
                </a:lnTo>
                <a:lnTo>
                  <a:pt x="399" y="35"/>
                </a:lnTo>
                <a:lnTo>
                  <a:pt x="422" y="48"/>
                </a:lnTo>
                <a:lnTo>
                  <a:pt x="443" y="65"/>
                </a:lnTo>
                <a:lnTo>
                  <a:pt x="461" y="82"/>
                </a:lnTo>
                <a:lnTo>
                  <a:pt x="479" y="101"/>
                </a:lnTo>
                <a:lnTo>
                  <a:pt x="494" y="123"/>
                </a:lnTo>
                <a:lnTo>
                  <a:pt x="508" y="145"/>
                </a:lnTo>
                <a:lnTo>
                  <a:pt x="519" y="168"/>
                </a:lnTo>
                <a:lnTo>
                  <a:pt x="528" y="192"/>
                </a:lnTo>
                <a:lnTo>
                  <a:pt x="535" y="218"/>
                </a:lnTo>
                <a:lnTo>
                  <a:pt x="540" y="244"/>
                </a:lnTo>
                <a:lnTo>
                  <a:pt x="540" y="270"/>
                </a:lnTo>
                <a:lnTo>
                  <a:pt x="540" y="270"/>
                </a:lnTo>
                <a:lnTo>
                  <a:pt x="540" y="290"/>
                </a:lnTo>
                <a:lnTo>
                  <a:pt x="538" y="308"/>
                </a:lnTo>
                <a:lnTo>
                  <a:pt x="535" y="326"/>
                </a:lnTo>
                <a:lnTo>
                  <a:pt x="531" y="344"/>
                </a:lnTo>
                <a:lnTo>
                  <a:pt x="525" y="361"/>
                </a:lnTo>
                <a:lnTo>
                  <a:pt x="519" y="378"/>
                </a:lnTo>
                <a:lnTo>
                  <a:pt x="511" y="393"/>
                </a:lnTo>
                <a:lnTo>
                  <a:pt x="504" y="409"/>
                </a:lnTo>
                <a:lnTo>
                  <a:pt x="485" y="438"/>
                </a:lnTo>
                <a:lnTo>
                  <a:pt x="464" y="467"/>
                </a:lnTo>
                <a:lnTo>
                  <a:pt x="443" y="493"/>
                </a:lnTo>
                <a:lnTo>
                  <a:pt x="419" y="519"/>
                </a:lnTo>
                <a:lnTo>
                  <a:pt x="396" y="541"/>
                </a:lnTo>
                <a:lnTo>
                  <a:pt x="372" y="563"/>
                </a:lnTo>
                <a:lnTo>
                  <a:pt x="328" y="602"/>
                </a:lnTo>
                <a:lnTo>
                  <a:pt x="309" y="619"/>
                </a:lnTo>
                <a:lnTo>
                  <a:pt x="293" y="634"/>
                </a:lnTo>
                <a:lnTo>
                  <a:pt x="279" y="649"/>
                </a:lnTo>
                <a:lnTo>
                  <a:pt x="270" y="66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5"/>
          <p:cNvSpPr/>
          <p:nvPr/>
        </p:nvSpPr>
        <p:spPr bwMode="auto">
          <a:xfrm>
            <a:off x="5934961" y="869153"/>
            <a:ext cx="795364" cy="976661"/>
          </a:xfrm>
          <a:custGeom>
            <a:gdLst>
              <a:gd fmla="*/ 205 w 408" name="T0"/>
              <a:gd fmla="*/ 501 h 501" name="T1"/>
              <a:gd fmla="*/ 188 w 408" name="T2"/>
              <a:gd fmla="*/ 479 h 501" name="T3"/>
              <a:gd fmla="*/ 129 w 408" name="T4"/>
              <a:gd fmla="*/ 426 h 501" name="T5"/>
              <a:gd fmla="*/ 74 w 408" name="T6"/>
              <a:gd fmla="*/ 373 h 501" name="T7"/>
              <a:gd fmla="*/ 41 w 408" name="T8"/>
              <a:gd fmla="*/ 332 h 501" name="T9"/>
              <a:gd fmla="*/ 15 w 408" name="T10"/>
              <a:gd fmla="*/ 285 h 501" name="T11"/>
              <a:gd fmla="*/ 3 w 408" name="T12"/>
              <a:gd fmla="*/ 246 h 501" name="T13"/>
              <a:gd fmla="*/ 0 w 408" name="T14"/>
              <a:gd fmla="*/ 218 h 501" name="T15"/>
              <a:gd fmla="*/ 0 w 408" name="T16"/>
              <a:gd fmla="*/ 205 h 501" name="T17"/>
              <a:gd fmla="*/ 5 w 408" name="T18"/>
              <a:gd fmla="*/ 162 h 501" name="T19"/>
              <a:gd fmla="*/ 17 w 408" name="T20"/>
              <a:gd fmla="*/ 124 h 501" name="T21"/>
              <a:gd fmla="*/ 35 w 408" name="T22"/>
              <a:gd fmla="*/ 90 h 501" name="T23"/>
              <a:gd fmla="*/ 61 w 408" name="T24"/>
              <a:gd fmla="*/ 59 h 501" name="T25"/>
              <a:gd fmla="*/ 91 w 408" name="T26"/>
              <a:gd fmla="*/ 35 h 501" name="T27"/>
              <a:gd fmla="*/ 125 w 408" name="T28"/>
              <a:gd fmla="*/ 15 h 501" name="T29"/>
              <a:gd fmla="*/ 162 w 408" name="T30"/>
              <a:gd fmla="*/ 5 h 501" name="T31"/>
              <a:gd fmla="*/ 205 w 408" name="T32"/>
              <a:gd fmla="*/ 0 h 501" name="T33"/>
              <a:gd fmla="*/ 225 w 408" name="T34"/>
              <a:gd fmla="*/ 2 h 501" name="T35"/>
              <a:gd fmla="*/ 266 w 408" name="T36"/>
              <a:gd fmla="*/ 9 h 501" name="T37"/>
              <a:gd fmla="*/ 302 w 408" name="T38"/>
              <a:gd fmla="*/ 26 h 501" name="T39"/>
              <a:gd fmla="*/ 334 w 408" name="T40"/>
              <a:gd fmla="*/ 49 h 501" name="T41"/>
              <a:gd fmla="*/ 363 w 408" name="T42"/>
              <a:gd fmla="*/ 77 h 501" name="T43"/>
              <a:gd fmla="*/ 384 w 408" name="T44"/>
              <a:gd fmla="*/ 109 h 501" name="T45"/>
              <a:gd fmla="*/ 399 w 408" name="T46"/>
              <a:gd fmla="*/ 146 h 501" name="T47"/>
              <a:gd fmla="*/ 408 w 408" name="T48"/>
              <a:gd fmla="*/ 185 h 501" name="T49"/>
              <a:gd fmla="*/ 408 w 408" name="T50"/>
              <a:gd fmla="*/ 205 h 501" name="T51"/>
              <a:gd fmla="*/ 407 w 408" name="T52"/>
              <a:gd fmla="*/ 232 h 501" name="T53"/>
              <a:gd fmla="*/ 401 w 408" name="T54"/>
              <a:gd fmla="*/ 259 h 501" name="T55"/>
              <a:gd fmla="*/ 381 w 408" name="T56"/>
              <a:gd fmla="*/ 310 h 501" name="T57"/>
              <a:gd fmla="*/ 352 w 408" name="T58"/>
              <a:gd fmla="*/ 354 h 501" name="T59"/>
              <a:gd fmla="*/ 317 w 408" name="T60"/>
              <a:gd fmla="*/ 391 h 501" name="T61"/>
              <a:gd fmla="*/ 247 w 408" name="T62"/>
              <a:gd fmla="*/ 455 h 501" name="T63"/>
              <a:gd fmla="*/ 211 w 408" name="T64"/>
              <a:gd fmla="*/ 490 h 50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01" w="408">
                <a:moveTo>
                  <a:pt x="205" y="501"/>
                </a:moveTo>
                <a:lnTo>
                  <a:pt x="205" y="501"/>
                </a:lnTo>
                <a:lnTo>
                  <a:pt x="197" y="490"/>
                </a:lnTo>
                <a:lnTo>
                  <a:pt x="188" y="479"/>
                </a:lnTo>
                <a:lnTo>
                  <a:pt x="162" y="455"/>
                </a:lnTo>
                <a:lnTo>
                  <a:pt x="129" y="426"/>
                </a:lnTo>
                <a:lnTo>
                  <a:pt x="93" y="391"/>
                </a:lnTo>
                <a:lnTo>
                  <a:pt x="74" y="373"/>
                </a:lnTo>
                <a:lnTo>
                  <a:pt x="56" y="354"/>
                </a:lnTo>
                <a:lnTo>
                  <a:pt x="41" y="332"/>
                </a:lnTo>
                <a:lnTo>
                  <a:pt x="27" y="310"/>
                </a:lnTo>
                <a:lnTo>
                  <a:pt x="15" y="285"/>
                </a:lnTo>
                <a:lnTo>
                  <a:pt x="6" y="259"/>
                </a:lnTo>
                <a:lnTo>
                  <a:pt x="3" y="246"/>
                </a:lnTo>
                <a:lnTo>
                  <a:pt x="2" y="232"/>
                </a:lnTo>
                <a:lnTo>
                  <a:pt x="0" y="218"/>
                </a:lnTo>
                <a:lnTo>
                  <a:pt x="0" y="205"/>
                </a:lnTo>
                <a:lnTo>
                  <a:pt x="0" y="205"/>
                </a:lnTo>
                <a:lnTo>
                  <a:pt x="2" y="184"/>
                </a:lnTo>
                <a:lnTo>
                  <a:pt x="5" y="162"/>
                </a:lnTo>
                <a:lnTo>
                  <a:pt x="9" y="144"/>
                </a:lnTo>
                <a:lnTo>
                  <a:pt x="17" y="124"/>
                </a:lnTo>
                <a:lnTo>
                  <a:pt x="26" y="106"/>
                </a:lnTo>
                <a:lnTo>
                  <a:pt x="35" y="90"/>
                </a:lnTo>
                <a:lnTo>
                  <a:pt x="47" y="74"/>
                </a:lnTo>
                <a:lnTo>
                  <a:pt x="61" y="59"/>
                </a:lnTo>
                <a:lnTo>
                  <a:pt x="74" y="47"/>
                </a:lnTo>
                <a:lnTo>
                  <a:pt x="91" y="35"/>
                </a:lnTo>
                <a:lnTo>
                  <a:pt x="108" y="24"/>
                </a:lnTo>
                <a:lnTo>
                  <a:pt x="125" y="15"/>
                </a:lnTo>
                <a:lnTo>
                  <a:pt x="144" y="9"/>
                </a:lnTo>
                <a:lnTo>
                  <a:pt x="162" y="5"/>
                </a:lnTo>
                <a:lnTo>
                  <a:pt x="184" y="0"/>
                </a:lnTo>
                <a:lnTo>
                  <a:pt x="205" y="0"/>
                </a:lnTo>
                <a:lnTo>
                  <a:pt x="205" y="0"/>
                </a:lnTo>
                <a:lnTo>
                  <a:pt x="225" y="2"/>
                </a:lnTo>
                <a:lnTo>
                  <a:pt x="246" y="5"/>
                </a:lnTo>
                <a:lnTo>
                  <a:pt x="266" y="9"/>
                </a:lnTo>
                <a:lnTo>
                  <a:pt x="284" y="17"/>
                </a:lnTo>
                <a:lnTo>
                  <a:pt x="302" y="26"/>
                </a:lnTo>
                <a:lnTo>
                  <a:pt x="319" y="36"/>
                </a:lnTo>
                <a:lnTo>
                  <a:pt x="334" y="49"/>
                </a:lnTo>
                <a:lnTo>
                  <a:pt x="349" y="62"/>
                </a:lnTo>
                <a:lnTo>
                  <a:pt x="363" y="77"/>
                </a:lnTo>
                <a:lnTo>
                  <a:pt x="373" y="93"/>
                </a:lnTo>
                <a:lnTo>
                  <a:pt x="384" y="109"/>
                </a:lnTo>
                <a:lnTo>
                  <a:pt x="393" y="127"/>
                </a:lnTo>
                <a:lnTo>
                  <a:pt x="399" y="146"/>
                </a:lnTo>
                <a:lnTo>
                  <a:pt x="405" y="165"/>
                </a:lnTo>
                <a:lnTo>
                  <a:pt x="408" y="185"/>
                </a:lnTo>
                <a:lnTo>
                  <a:pt x="408" y="205"/>
                </a:lnTo>
                <a:lnTo>
                  <a:pt x="408" y="205"/>
                </a:lnTo>
                <a:lnTo>
                  <a:pt x="408" y="218"/>
                </a:lnTo>
                <a:lnTo>
                  <a:pt x="407" y="232"/>
                </a:lnTo>
                <a:lnTo>
                  <a:pt x="405" y="246"/>
                </a:lnTo>
                <a:lnTo>
                  <a:pt x="401" y="259"/>
                </a:lnTo>
                <a:lnTo>
                  <a:pt x="393" y="285"/>
                </a:lnTo>
                <a:lnTo>
                  <a:pt x="381" y="310"/>
                </a:lnTo>
                <a:lnTo>
                  <a:pt x="367" y="332"/>
                </a:lnTo>
                <a:lnTo>
                  <a:pt x="352" y="354"/>
                </a:lnTo>
                <a:lnTo>
                  <a:pt x="335" y="373"/>
                </a:lnTo>
                <a:lnTo>
                  <a:pt x="317" y="391"/>
                </a:lnTo>
                <a:lnTo>
                  <a:pt x="281" y="426"/>
                </a:lnTo>
                <a:lnTo>
                  <a:pt x="247" y="455"/>
                </a:lnTo>
                <a:lnTo>
                  <a:pt x="222" y="479"/>
                </a:lnTo>
                <a:lnTo>
                  <a:pt x="211" y="490"/>
                </a:lnTo>
                <a:lnTo>
                  <a:pt x="205" y="501"/>
                </a:lnTo>
                <a:close/>
              </a:path>
            </a:pathLst>
          </a:custGeom>
          <a:solidFill>
            <a:srgbClr val="AED30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7"/>
          <p:cNvSpPr/>
          <p:nvPr/>
        </p:nvSpPr>
        <p:spPr bwMode="auto">
          <a:xfrm>
            <a:off x="7668344" y="1619250"/>
            <a:ext cx="1066800" cy="1308100"/>
          </a:xfrm>
          <a:custGeom>
            <a:gdLst>
              <a:gd fmla="*/ 337 w 672" name="T0"/>
              <a:gd fmla="*/ 824 h 824" name="T1"/>
              <a:gd fmla="*/ 326 w 672" name="T2"/>
              <a:gd fmla="*/ 808 h 824" name="T3"/>
              <a:gd fmla="*/ 290 w 672" name="T4"/>
              <a:gd fmla="*/ 771 h 824" name="T5"/>
              <a:gd fmla="*/ 211 w 672" name="T6"/>
              <a:gd fmla="*/ 701 h 824" name="T7"/>
              <a:gd fmla="*/ 152 w 672" name="T8"/>
              <a:gd fmla="*/ 645 h 824" name="T9"/>
              <a:gd fmla="*/ 94 w 672" name="T10"/>
              <a:gd fmla="*/ 582 h 824" name="T11"/>
              <a:gd fmla="*/ 56 w 672" name="T12"/>
              <a:gd fmla="*/ 528 h 824" name="T13"/>
              <a:gd fmla="*/ 35 w 672" name="T14"/>
              <a:gd fmla="*/ 491 h 824" name="T15"/>
              <a:gd fmla="*/ 18 w 672" name="T16"/>
              <a:gd fmla="*/ 450 h 824" name="T17"/>
              <a:gd fmla="*/ 6 w 672" name="T18"/>
              <a:gd fmla="*/ 407 h 824" name="T19"/>
              <a:gd fmla="*/ 0 w 672" name="T20"/>
              <a:gd fmla="*/ 362 h 824" name="T21"/>
              <a:gd fmla="*/ 0 w 672" name="T22"/>
              <a:gd fmla="*/ 337 h 824" name="T23"/>
              <a:gd fmla="*/ 8 w 672" name="T24"/>
              <a:gd fmla="*/ 269 h 824" name="T25"/>
              <a:gd fmla="*/ 27 w 672" name="T26"/>
              <a:gd fmla="*/ 207 h 824" name="T27"/>
              <a:gd fmla="*/ 59 w 672" name="T28"/>
              <a:gd fmla="*/ 149 h 824" name="T29"/>
              <a:gd fmla="*/ 100 w 672" name="T30"/>
              <a:gd fmla="*/ 99 h 824" name="T31"/>
              <a:gd fmla="*/ 149 w 672" name="T32"/>
              <a:gd fmla="*/ 58 h 824" name="T33"/>
              <a:gd fmla="*/ 206 w 672" name="T34"/>
              <a:gd fmla="*/ 28 h 824" name="T35"/>
              <a:gd fmla="*/ 269 w 672" name="T36"/>
              <a:gd fmla="*/ 8 h 824" name="T37"/>
              <a:gd fmla="*/ 337 w 672" name="T38"/>
              <a:gd fmla="*/ 0 h 824" name="T39"/>
              <a:gd fmla="*/ 354 w 672" name="T40"/>
              <a:gd fmla="*/ 2 h 824" name="T41"/>
              <a:gd fmla="*/ 404 w 672" name="T42"/>
              <a:gd fmla="*/ 8 h 824" name="T43"/>
              <a:gd fmla="*/ 467 w 672" name="T44"/>
              <a:gd fmla="*/ 29 h 824" name="T45"/>
              <a:gd fmla="*/ 525 w 672" name="T46"/>
              <a:gd fmla="*/ 61 h 824" name="T47"/>
              <a:gd fmla="*/ 574 w 672" name="T48"/>
              <a:gd fmla="*/ 104 h 824" name="T49"/>
              <a:gd fmla="*/ 615 w 672" name="T50"/>
              <a:gd fmla="*/ 154 h 824" name="T51"/>
              <a:gd fmla="*/ 646 w 672" name="T52"/>
              <a:gd fmla="*/ 211 h 824" name="T53"/>
              <a:gd fmla="*/ 666 w 672" name="T54"/>
              <a:gd fmla="*/ 272 h 824" name="T55"/>
              <a:gd fmla="*/ 672 w 672" name="T56"/>
              <a:gd fmla="*/ 337 h 824" name="T57"/>
              <a:gd fmla="*/ 672 w 672" name="T58"/>
              <a:gd fmla="*/ 362 h 824" name="T59"/>
              <a:gd fmla="*/ 666 w 672" name="T60"/>
              <a:gd fmla="*/ 407 h 824" name="T61"/>
              <a:gd fmla="*/ 654 w 672" name="T62"/>
              <a:gd fmla="*/ 450 h 824" name="T63"/>
              <a:gd fmla="*/ 637 w 672" name="T64"/>
              <a:gd fmla="*/ 491 h 824" name="T65"/>
              <a:gd fmla="*/ 616 w 672" name="T66"/>
              <a:gd fmla="*/ 528 h 824" name="T67"/>
              <a:gd fmla="*/ 578 w 672" name="T68"/>
              <a:gd fmla="*/ 582 h 824" name="T69"/>
              <a:gd fmla="*/ 522 w 672" name="T70"/>
              <a:gd fmla="*/ 645 h 824" name="T71"/>
              <a:gd fmla="*/ 463 w 672" name="T72"/>
              <a:gd fmla="*/ 701 h 824" name="T73"/>
              <a:gd fmla="*/ 384 w 672" name="T74"/>
              <a:gd fmla="*/ 771 h 824" name="T75"/>
              <a:gd fmla="*/ 348 w 672" name="T76"/>
              <a:gd fmla="*/ 808 h 8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24" w="672">
                <a:moveTo>
                  <a:pt x="337" y="824"/>
                </a:moveTo>
                <a:lnTo>
                  <a:pt x="337" y="824"/>
                </a:lnTo>
                <a:lnTo>
                  <a:pt x="332" y="817"/>
                </a:lnTo>
                <a:lnTo>
                  <a:pt x="326" y="808"/>
                </a:lnTo>
                <a:lnTo>
                  <a:pt x="311" y="791"/>
                </a:lnTo>
                <a:lnTo>
                  <a:pt x="290" y="771"/>
                </a:lnTo>
                <a:lnTo>
                  <a:pt x="267" y="750"/>
                </a:lnTo>
                <a:lnTo>
                  <a:pt x="211" y="701"/>
                </a:lnTo>
                <a:lnTo>
                  <a:pt x="182" y="674"/>
                </a:lnTo>
                <a:lnTo>
                  <a:pt x="152" y="645"/>
                </a:lnTo>
                <a:lnTo>
                  <a:pt x="122" y="615"/>
                </a:lnTo>
                <a:lnTo>
                  <a:pt x="94" y="582"/>
                </a:lnTo>
                <a:lnTo>
                  <a:pt x="68" y="547"/>
                </a:lnTo>
                <a:lnTo>
                  <a:pt x="56" y="528"/>
                </a:lnTo>
                <a:lnTo>
                  <a:pt x="46" y="510"/>
                </a:lnTo>
                <a:lnTo>
                  <a:pt x="35" y="491"/>
                </a:lnTo>
                <a:lnTo>
                  <a:pt x="26" y="469"/>
                </a:lnTo>
                <a:lnTo>
                  <a:pt x="18" y="450"/>
                </a:lnTo>
                <a:lnTo>
                  <a:pt x="11" y="428"/>
                </a:lnTo>
                <a:lnTo>
                  <a:pt x="6" y="407"/>
                </a:lnTo>
                <a:lnTo>
                  <a:pt x="2" y="384"/>
                </a:lnTo>
                <a:lnTo>
                  <a:pt x="0" y="362"/>
                </a:lnTo>
                <a:lnTo>
                  <a:pt x="0" y="337"/>
                </a:lnTo>
                <a:lnTo>
                  <a:pt x="0" y="337"/>
                </a:lnTo>
                <a:lnTo>
                  <a:pt x="2" y="302"/>
                </a:lnTo>
                <a:lnTo>
                  <a:pt x="8" y="269"/>
                </a:lnTo>
                <a:lnTo>
                  <a:pt x="17" y="237"/>
                </a:lnTo>
                <a:lnTo>
                  <a:pt x="27" y="207"/>
                </a:lnTo>
                <a:lnTo>
                  <a:pt x="41" y="176"/>
                </a:lnTo>
                <a:lnTo>
                  <a:pt x="59" y="149"/>
                </a:lnTo>
                <a:lnTo>
                  <a:pt x="78" y="123"/>
                </a:lnTo>
                <a:lnTo>
                  <a:pt x="100" y="99"/>
                </a:lnTo>
                <a:lnTo>
                  <a:pt x="123" y="78"/>
                </a:lnTo>
                <a:lnTo>
                  <a:pt x="149" y="58"/>
                </a:lnTo>
                <a:lnTo>
                  <a:pt x="176" y="41"/>
                </a:lnTo>
                <a:lnTo>
                  <a:pt x="206" y="28"/>
                </a:lnTo>
                <a:lnTo>
                  <a:pt x="237" y="16"/>
                </a:lnTo>
                <a:lnTo>
                  <a:pt x="269" y="8"/>
                </a:lnTo>
                <a:lnTo>
                  <a:pt x="302" y="2"/>
                </a:lnTo>
                <a:lnTo>
                  <a:pt x="337" y="0"/>
                </a:lnTo>
                <a:lnTo>
                  <a:pt x="337" y="0"/>
                </a:lnTo>
                <a:lnTo>
                  <a:pt x="354" y="2"/>
                </a:lnTo>
                <a:lnTo>
                  <a:pt x="370" y="2"/>
                </a:lnTo>
                <a:lnTo>
                  <a:pt x="404" y="8"/>
                </a:lnTo>
                <a:lnTo>
                  <a:pt x="437" y="17"/>
                </a:lnTo>
                <a:lnTo>
                  <a:pt x="467" y="29"/>
                </a:lnTo>
                <a:lnTo>
                  <a:pt x="496" y="43"/>
                </a:lnTo>
                <a:lnTo>
                  <a:pt x="525" y="61"/>
                </a:lnTo>
                <a:lnTo>
                  <a:pt x="551" y="81"/>
                </a:lnTo>
                <a:lnTo>
                  <a:pt x="574" y="104"/>
                </a:lnTo>
                <a:lnTo>
                  <a:pt x="596" y="128"/>
                </a:lnTo>
                <a:lnTo>
                  <a:pt x="615" y="154"/>
                </a:lnTo>
                <a:lnTo>
                  <a:pt x="633" y="181"/>
                </a:lnTo>
                <a:lnTo>
                  <a:pt x="646" y="211"/>
                </a:lnTo>
                <a:lnTo>
                  <a:pt x="657" y="242"/>
                </a:lnTo>
                <a:lnTo>
                  <a:pt x="666" y="272"/>
                </a:lnTo>
                <a:lnTo>
                  <a:pt x="671" y="304"/>
                </a:lnTo>
                <a:lnTo>
                  <a:pt x="672" y="337"/>
                </a:lnTo>
                <a:lnTo>
                  <a:pt x="672" y="337"/>
                </a:lnTo>
                <a:lnTo>
                  <a:pt x="672" y="362"/>
                </a:lnTo>
                <a:lnTo>
                  <a:pt x="669" y="384"/>
                </a:lnTo>
                <a:lnTo>
                  <a:pt x="666" y="407"/>
                </a:lnTo>
                <a:lnTo>
                  <a:pt x="660" y="428"/>
                </a:lnTo>
                <a:lnTo>
                  <a:pt x="654" y="450"/>
                </a:lnTo>
                <a:lnTo>
                  <a:pt x="646" y="469"/>
                </a:lnTo>
                <a:lnTo>
                  <a:pt x="637" y="491"/>
                </a:lnTo>
                <a:lnTo>
                  <a:pt x="627" y="510"/>
                </a:lnTo>
                <a:lnTo>
                  <a:pt x="616" y="528"/>
                </a:lnTo>
                <a:lnTo>
                  <a:pt x="604" y="547"/>
                </a:lnTo>
                <a:lnTo>
                  <a:pt x="578" y="582"/>
                </a:lnTo>
                <a:lnTo>
                  <a:pt x="551" y="615"/>
                </a:lnTo>
                <a:lnTo>
                  <a:pt x="522" y="645"/>
                </a:lnTo>
                <a:lnTo>
                  <a:pt x="492" y="674"/>
                </a:lnTo>
                <a:lnTo>
                  <a:pt x="463" y="701"/>
                </a:lnTo>
                <a:lnTo>
                  <a:pt x="408" y="750"/>
                </a:lnTo>
                <a:lnTo>
                  <a:pt x="384" y="771"/>
                </a:lnTo>
                <a:lnTo>
                  <a:pt x="364" y="791"/>
                </a:lnTo>
                <a:lnTo>
                  <a:pt x="348" y="808"/>
                </a:lnTo>
                <a:lnTo>
                  <a:pt x="337" y="824"/>
                </a:lnTo>
                <a:close/>
              </a:path>
            </a:pathLst>
          </a:custGeom>
          <a:solidFill>
            <a:srgbClr val="AED30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8"/>
          <p:cNvSpPr/>
          <p:nvPr/>
        </p:nvSpPr>
        <p:spPr bwMode="auto">
          <a:xfrm>
            <a:off x="7435851" y="1428750"/>
            <a:ext cx="1066800" cy="1308100"/>
          </a:xfrm>
          <a:custGeom>
            <a:gdLst>
              <a:gd fmla="*/ 337 w 672" name="T0"/>
              <a:gd fmla="*/ 824 h 824" name="T1"/>
              <a:gd fmla="*/ 326 w 672" name="T2"/>
              <a:gd fmla="*/ 808 h 824" name="T3"/>
              <a:gd fmla="*/ 290 w 672" name="T4"/>
              <a:gd fmla="*/ 771 h 824" name="T5"/>
              <a:gd fmla="*/ 211 w 672" name="T6"/>
              <a:gd fmla="*/ 701 h 824" name="T7"/>
              <a:gd fmla="*/ 152 w 672" name="T8"/>
              <a:gd fmla="*/ 645 h 824" name="T9"/>
              <a:gd fmla="*/ 94 w 672" name="T10"/>
              <a:gd fmla="*/ 582 h 824" name="T11"/>
              <a:gd fmla="*/ 56 w 672" name="T12"/>
              <a:gd fmla="*/ 528 h 824" name="T13"/>
              <a:gd fmla="*/ 35 w 672" name="T14"/>
              <a:gd fmla="*/ 491 h 824" name="T15"/>
              <a:gd fmla="*/ 18 w 672" name="T16"/>
              <a:gd fmla="*/ 450 h 824" name="T17"/>
              <a:gd fmla="*/ 6 w 672" name="T18"/>
              <a:gd fmla="*/ 407 h 824" name="T19"/>
              <a:gd fmla="*/ 0 w 672" name="T20"/>
              <a:gd fmla="*/ 362 h 824" name="T21"/>
              <a:gd fmla="*/ 0 w 672" name="T22"/>
              <a:gd fmla="*/ 337 h 824" name="T23"/>
              <a:gd fmla="*/ 8 w 672" name="T24"/>
              <a:gd fmla="*/ 269 h 824" name="T25"/>
              <a:gd fmla="*/ 27 w 672" name="T26"/>
              <a:gd fmla="*/ 207 h 824" name="T27"/>
              <a:gd fmla="*/ 59 w 672" name="T28"/>
              <a:gd fmla="*/ 149 h 824" name="T29"/>
              <a:gd fmla="*/ 100 w 672" name="T30"/>
              <a:gd fmla="*/ 99 h 824" name="T31"/>
              <a:gd fmla="*/ 149 w 672" name="T32"/>
              <a:gd fmla="*/ 58 h 824" name="T33"/>
              <a:gd fmla="*/ 206 w 672" name="T34"/>
              <a:gd fmla="*/ 28 h 824" name="T35"/>
              <a:gd fmla="*/ 269 w 672" name="T36"/>
              <a:gd fmla="*/ 8 h 824" name="T37"/>
              <a:gd fmla="*/ 337 w 672" name="T38"/>
              <a:gd fmla="*/ 0 h 824" name="T39"/>
              <a:gd fmla="*/ 354 w 672" name="T40"/>
              <a:gd fmla="*/ 2 h 824" name="T41"/>
              <a:gd fmla="*/ 404 w 672" name="T42"/>
              <a:gd fmla="*/ 8 h 824" name="T43"/>
              <a:gd fmla="*/ 467 w 672" name="T44"/>
              <a:gd fmla="*/ 29 h 824" name="T45"/>
              <a:gd fmla="*/ 525 w 672" name="T46"/>
              <a:gd fmla="*/ 61 h 824" name="T47"/>
              <a:gd fmla="*/ 574 w 672" name="T48"/>
              <a:gd fmla="*/ 104 h 824" name="T49"/>
              <a:gd fmla="*/ 615 w 672" name="T50"/>
              <a:gd fmla="*/ 154 h 824" name="T51"/>
              <a:gd fmla="*/ 646 w 672" name="T52"/>
              <a:gd fmla="*/ 211 h 824" name="T53"/>
              <a:gd fmla="*/ 666 w 672" name="T54"/>
              <a:gd fmla="*/ 272 h 824" name="T55"/>
              <a:gd fmla="*/ 672 w 672" name="T56"/>
              <a:gd fmla="*/ 337 h 824" name="T57"/>
              <a:gd fmla="*/ 672 w 672" name="T58"/>
              <a:gd fmla="*/ 362 h 824" name="T59"/>
              <a:gd fmla="*/ 666 w 672" name="T60"/>
              <a:gd fmla="*/ 407 h 824" name="T61"/>
              <a:gd fmla="*/ 654 w 672" name="T62"/>
              <a:gd fmla="*/ 450 h 824" name="T63"/>
              <a:gd fmla="*/ 637 w 672" name="T64"/>
              <a:gd fmla="*/ 491 h 824" name="T65"/>
              <a:gd fmla="*/ 616 w 672" name="T66"/>
              <a:gd fmla="*/ 528 h 824" name="T67"/>
              <a:gd fmla="*/ 578 w 672" name="T68"/>
              <a:gd fmla="*/ 582 h 824" name="T69"/>
              <a:gd fmla="*/ 522 w 672" name="T70"/>
              <a:gd fmla="*/ 645 h 824" name="T71"/>
              <a:gd fmla="*/ 463 w 672" name="T72"/>
              <a:gd fmla="*/ 701 h 824" name="T73"/>
              <a:gd fmla="*/ 384 w 672" name="T74"/>
              <a:gd fmla="*/ 771 h 824" name="T75"/>
              <a:gd fmla="*/ 348 w 672" name="T76"/>
              <a:gd fmla="*/ 808 h 8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24" w="672">
                <a:moveTo>
                  <a:pt x="337" y="824"/>
                </a:moveTo>
                <a:lnTo>
                  <a:pt x="337" y="824"/>
                </a:lnTo>
                <a:lnTo>
                  <a:pt x="332" y="817"/>
                </a:lnTo>
                <a:lnTo>
                  <a:pt x="326" y="808"/>
                </a:lnTo>
                <a:lnTo>
                  <a:pt x="311" y="791"/>
                </a:lnTo>
                <a:lnTo>
                  <a:pt x="290" y="771"/>
                </a:lnTo>
                <a:lnTo>
                  <a:pt x="267" y="750"/>
                </a:lnTo>
                <a:lnTo>
                  <a:pt x="211" y="701"/>
                </a:lnTo>
                <a:lnTo>
                  <a:pt x="182" y="674"/>
                </a:lnTo>
                <a:lnTo>
                  <a:pt x="152" y="645"/>
                </a:lnTo>
                <a:lnTo>
                  <a:pt x="122" y="615"/>
                </a:lnTo>
                <a:lnTo>
                  <a:pt x="94" y="582"/>
                </a:lnTo>
                <a:lnTo>
                  <a:pt x="68" y="547"/>
                </a:lnTo>
                <a:lnTo>
                  <a:pt x="56" y="528"/>
                </a:lnTo>
                <a:lnTo>
                  <a:pt x="46" y="510"/>
                </a:lnTo>
                <a:lnTo>
                  <a:pt x="35" y="491"/>
                </a:lnTo>
                <a:lnTo>
                  <a:pt x="26" y="469"/>
                </a:lnTo>
                <a:lnTo>
                  <a:pt x="18" y="450"/>
                </a:lnTo>
                <a:lnTo>
                  <a:pt x="11" y="428"/>
                </a:lnTo>
                <a:lnTo>
                  <a:pt x="6" y="407"/>
                </a:lnTo>
                <a:lnTo>
                  <a:pt x="2" y="384"/>
                </a:lnTo>
                <a:lnTo>
                  <a:pt x="0" y="362"/>
                </a:lnTo>
                <a:lnTo>
                  <a:pt x="0" y="337"/>
                </a:lnTo>
                <a:lnTo>
                  <a:pt x="0" y="337"/>
                </a:lnTo>
                <a:lnTo>
                  <a:pt x="2" y="302"/>
                </a:lnTo>
                <a:lnTo>
                  <a:pt x="8" y="269"/>
                </a:lnTo>
                <a:lnTo>
                  <a:pt x="17" y="237"/>
                </a:lnTo>
                <a:lnTo>
                  <a:pt x="27" y="207"/>
                </a:lnTo>
                <a:lnTo>
                  <a:pt x="41" y="176"/>
                </a:lnTo>
                <a:lnTo>
                  <a:pt x="59" y="149"/>
                </a:lnTo>
                <a:lnTo>
                  <a:pt x="78" y="123"/>
                </a:lnTo>
                <a:lnTo>
                  <a:pt x="100" y="99"/>
                </a:lnTo>
                <a:lnTo>
                  <a:pt x="123" y="78"/>
                </a:lnTo>
                <a:lnTo>
                  <a:pt x="149" y="58"/>
                </a:lnTo>
                <a:lnTo>
                  <a:pt x="176" y="41"/>
                </a:lnTo>
                <a:lnTo>
                  <a:pt x="206" y="28"/>
                </a:lnTo>
                <a:lnTo>
                  <a:pt x="237" y="16"/>
                </a:lnTo>
                <a:lnTo>
                  <a:pt x="269" y="8"/>
                </a:lnTo>
                <a:lnTo>
                  <a:pt x="302" y="2"/>
                </a:lnTo>
                <a:lnTo>
                  <a:pt x="337" y="0"/>
                </a:lnTo>
                <a:lnTo>
                  <a:pt x="337" y="0"/>
                </a:lnTo>
                <a:lnTo>
                  <a:pt x="354" y="2"/>
                </a:lnTo>
                <a:lnTo>
                  <a:pt x="370" y="2"/>
                </a:lnTo>
                <a:lnTo>
                  <a:pt x="404" y="8"/>
                </a:lnTo>
                <a:lnTo>
                  <a:pt x="437" y="17"/>
                </a:lnTo>
                <a:lnTo>
                  <a:pt x="467" y="29"/>
                </a:lnTo>
                <a:lnTo>
                  <a:pt x="496" y="43"/>
                </a:lnTo>
                <a:lnTo>
                  <a:pt x="525" y="61"/>
                </a:lnTo>
                <a:lnTo>
                  <a:pt x="551" y="81"/>
                </a:lnTo>
                <a:lnTo>
                  <a:pt x="574" y="104"/>
                </a:lnTo>
                <a:lnTo>
                  <a:pt x="596" y="128"/>
                </a:lnTo>
                <a:lnTo>
                  <a:pt x="615" y="154"/>
                </a:lnTo>
                <a:lnTo>
                  <a:pt x="633" y="181"/>
                </a:lnTo>
                <a:lnTo>
                  <a:pt x="646" y="211"/>
                </a:lnTo>
                <a:lnTo>
                  <a:pt x="657" y="242"/>
                </a:lnTo>
                <a:lnTo>
                  <a:pt x="666" y="272"/>
                </a:lnTo>
                <a:lnTo>
                  <a:pt x="671" y="304"/>
                </a:lnTo>
                <a:lnTo>
                  <a:pt x="672" y="337"/>
                </a:lnTo>
                <a:lnTo>
                  <a:pt x="672" y="337"/>
                </a:lnTo>
                <a:lnTo>
                  <a:pt x="672" y="362"/>
                </a:lnTo>
                <a:lnTo>
                  <a:pt x="669" y="384"/>
                </a:lnTo>
                <a:lnTo>
                  <a:pt x="666" y="407"/>
                </a:lnTo>
                <a:lnTo>
                  <a:pt x="660" y="428"/>
                </a:lnTo>
                <a:lnTo>
                  <a:pt x="654" y="450"/>
                </a:lnTo>
                <a:lnTo>
                  <a:pt x="646" y="469"/>
                </a:lnTo>
                <a:lnTo>
                  <a:pt x="637" y="491"/>
                </a:lnTo>
                <a:lnTo>
                  <a:pt x="627" y="510"/>
                </a:lnTo>
                <a:lnTo>
                  <a:pt x="616" y="528"/>
                </a:lnTo>
                <a:lnTo>
                  <a:pt x="604" y="547"/>
                </a:lnTo>
                <a:lnTo>
                  <a:pt x="578" y="582"/>
                </a:lnTo>
                <a:lnTo>
                  <a:pt x="551" y="615"/>
                </a:lnTo>
                <a:lnTo>
                  <a:pt x="522" y="645"/>
                </a:lnTo>
                <a:lnTo>
                  <a:pt x="492" y="674"/>
                </a:lnTo>
                <a:lnTo>
                  <a:pt x="463" y="701"/>
                </a:lnTo>
                <a:lnTo>
                  <a:pt x="408" y="750"/>
                </a:lnTo>
                <a:lnTo>
                  <a:pt x="384" y="771"/>
                </a:lnTo>
                <a:lnTo>
                  <a:pt x="364" y="791"/>
                </a:lnTo>
                <a:lnTo>
                  <a:pt x="348" y="808"/>
                </a:lnTo>
                <a:lnTo>
                  <a:pt x="337" y="824"/>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19" name="组合 18"/>
          <p:cNvGrpSpPr/>
          <p:nvPr/>
        </p:nvGrpSpPr>
        <p:grpSpPr>
          <a:xfrm>
            <a:off x="5930829" y="974534"/>
            <a:ext cx="748923" cy="538429"/>
            <a:chOff x="6156176" y="768956"/>
            <a:chExt cx="748923" cy="538429"/>
          </a:xfrm>
        </p:grpSpPr>
        <p:sp>
          <p:nvSpPr>
            <p:cNvPr id="17" name="TextBox 16"/>
            <p:cNvSpPr txBox="1"/>
            <p:nvPr/>
          </p:nvSpPr>
          <p:spPr>
            <a:xfrm>
              <a:off x="6231618" y="768956"/>
              <a:ext cx="646430" cy="365760"/>
            </a:xfrm>
            <a:prstGeom prst="rect">
              <a:avLst/>
            </a:prstGeom>
            <a:noFill/>
          </p:spPr>
          <p:txBody>
            <a:bodyPr rtlCol="0" wrap="none">
              <a:spAutoFit/>
            </a:bodyPr>
            <a:lstStyle/>
            <a:p>
              <a:r>
                <a:rPr altLang="zh-CN" lang="en-US" smtClean="0">
                  <a:solidFill>
                    <a:schemeClr val="bg1"/>
                  </a:solidFill>
                </a:rPr>
                <a:t>2011</a:t>
              </a:r>
            </a:p>
          </p:txBody>
        </p:sp>
        <p:sp>
          <p:nvSpPr>
            <p:cNvPr id="18" name="矩形 17"/>
            <p:cNvSpPr/>
            <p:nvPr/>
          </p:nvSpPr>
          <p:spPr>
            <a:xfrm>
              <a:off x="6156177" y="1045775"/>
              <a:ext cx="741680" cy="259080"/>
            </a:xfrm>
            <a:prstGeom prst="rect">
              <a:avLst/>
            </a:prstGeom>
          </p:spPr>
          <p:txBody>
            <a:bodyPr wrap="none">
              <a:spAutoFit/>
            </a:bodyPr>
            <a:lstStyle/>
            <a:p>
              <a:pPr defTabSz="242888">
                <a:spcBef>
                  <a:spcPts val="638"/>
                </a:spcBef>
                <a:defRPr/>
              </a:pPr>
              <a:r>
                <a:rPr altLang="en-US" lang="zh-CN" smtClean="0" sz="1100">
                  <a:solidFill>
                    <a:schemeClr val="bg1"/>
                  </a:solidFill>
                  <a:latin charset="-122" pitchFamily="34" typeface="微软雅黑"/>
                  <a:ea charset="-122" pitchFamily="34" typeface="微软雅黑"/>
                  <a:cs charset="0" typeface="Lato"/>
                  <a:sym charset="0" typeface="Lato"/>
                </a:rPr>
                <a:t>关键内容</a:t>
              </a:r>
            </a:p>
          </p:txBody>
        </p:sp>
      </p:grpSp>
      <p:grpSp>
        <p:nvGrpSpPr>
          <p:cNvPr id="21" name="组合 20"/>
          <p:cNvGrpSpPr/>
          <p:nvPr/>
        </p:nvGrpSpPr>
        <p:grpSpPr>
          <a:xfrm>
            <a:off x="4870714" y="1307385"/>
            <a:ext cx="748923" cy="538429"/>
            <a:chOff x="6156176" y="768956"/>
            <a:chExt cx="748923" cy="538429"/>
          </a:xfrm>
        </p:grpSpPr>
        <p:sp>
          <p:nvSpPr>
            <p:cNvPr id="22" name="TextBox 21"/>
            <p:cNvSpPr txBox="1"/>
            <p:nvPr/>
          </p:nvSpPr>
          <p:spPr>
            <a:xfrm>
              <a:off x="6231618" y="768956"/>
              <a:ext cx="646430" cy="365760"/>
            </a:xfrm>
            <a:prstGeom prst="rect">
              <a:avLst/>
            </a:prstGeom>
            <a:noFill/>
          </p:spPr>
          <p:txBody>
            <a:bodyPr rtlCol="0" wrap="none">
              <a:spAutoFit/>
            </a:bodyPr>
            <a:lstStyle/>
            <a:p>
              <a:r>
                <a:rPr altLang="zh-CN" lang="en-US" smtClean="0">
                  <a:solidFill>
                    <a:schemeClr val="bg1"/>
                  </a:solidFill>
                </a:rPr>
                <a:t>2012</a:t>
              </a:r>
            </a:p>
          </p:txBody>
        </p:sp>
        <p:sp>
          <p:nvSpPr>
            <p:cNvPr id="23" name="矩形 22"/>
            <p:cNvSpPr/>
            <p:nvPr/>
          </p:nvSpPr>
          <p:spPr>
            <a:xfrm>
              <a:off x="6156176" y="1045775"/>
              <a:ext cx="741680" cy="259080"/>
            </a:xfrm>
            <a:prstGeom prst="rect">
              <a:avLst/>
            </a:prstGeom>
          </p:spPr>
          <p:txBody>
            <a:bodyPr wrap="none">
              <a:spAutoFit/>
            </a:bodyPr>
            <a:lstStyle/>
            <a:p>
              <a:pPr defTabSz="242888">
                <a:spcBef>
                  <a:spcPts val="638"/>
                </a:spcBef>
                <a:defRPr/>
              </a:pPr>
              <a:r>
                <a:rPr altLang="en-US" lang="zh-CN" smtClean="0" sz="1100">
                  <a:solidFill>
                    <a:schemeClr val="bg1"/>
                  </a:solidFill>
                  <a:latin charset="-122" pitchFamily="34" typeface="微软雅黑"/>
                  <a:ea charset="-122" pitchFamily="34" typeface="微软雅黑"/>
                  <a:cs charset="0" typeface="Lato"/>
                  <a:sym charset="0" typeface="Lato"/>
                </a:rPr>
                <a:t>关键内容</a:t>
              </a:r>
            </a:p>
          </p:txBody>
        </p:sp>
      </p:grpSp>
      <p:grpSp>
        <p:nvGrpSpPr>
          <p:cNvPr id="28" name="组合 27"/>
          <p:cNvGrpSpPr/>
          <p:nvPr/>
        </p:nvGrpSpPr>
        <p:grpSpPr>
          <a:xfrm>
            <a:off x="7756821" y="1776181"/>
            <a:ext cx="902811" cy="658105"/>
            <a:chOff x="6156176" y="768956"/>
            <a:chExt cx="902811" cy="658105"/>
          </a:xfrm>
        </p:grpSpPr>
        <p:sp>
          <p:nvSpPr>
            <p:cNvPr id="29" name="TextBox 28"/>
            <p:cNvSpPr txBox="1"/>
            <p:nvPr/>
          </p:nvSpPr>
          <p:spPr>
            <a:xfrm>
              <a:off x="6231618" y="768956"/>
              <a:ext cx="798830" cy="457200"/>
            </a:xfrm>
            <a:prstGeom prst="rect">
              <a:avLst/>
            </a:prstGeom>
            <a:noFill/>
          </p:spPr>
          <p:txBody>
            <a:bodyPr rtlCol="0" wrap="none">
              <a:spAutoFit/>
            </a:bodyPr>
            <a:lstStyle/>
            <a:p>
              <a:r>
                <a:rPr altLang="zh-CN" lang="en-US" smtClean="0" sz="2400">
                  <a:solidFill>
                    <a:schemeClr val="bg1"/>
                  </a:solidFill>
                </a:rPr>
                <a:t>2013</a:t>
              </a:r>
            </a:p>
          </p:txBody>
        </p:sp>
        <p:sp>
          <p:nvSpPr>
            <p:cNvPr id="30" name="矩形 29"/>
            <p:cNvSpPr/>
            <p:nvPr/>
          </p:nvSpPr>
          <p:spPr>
            <a:xfrm>
              <a:off x="6156176" y="1119284"/>
              <a:ext cx="894080" cy="304800"/>
            </a:xfrm>
            <a:prstGeom prst="rect">
              <a:avLst/>
            </a:prstGeom>
          </p:spPr>
          <p:txBody>
            <a:bodyPr wrap="none">
              <a:spAutoFit/>
            </a:bodyPr>
            <a:lstStyle/>
            <a:p>
              <a:pPr defTabSz="242888">
                <a:spcBef>
                  <a:spcPts val="638"/>
                </a:spcBef>
                <a:defRPr/>
              </a:pPr>
              <a:r>
                <a:rPr altLang="en-US" lang="zh-CN" smtClean="0" sz="1400">
                  <a:solidFill>
                    <a:schemeClr val="bg1"/>
                  </a:solidFill>
                  <a:latin charset="-122" pitchFamily="34" typeface="微软雅黑"/>
                  <a:ea charset="-122" pitchFamily="34" typeface="微软雅黑"/>
                  <a:cs charset="0" typeface="Lato"/>
                  <a:sym charset="0" typeface="Lato"/>
                </a:rPr>
                <a:t>关键内容</a:t>
              </a:r>
            </a:p>
          </p:txBody>
        </p:sp>
      </p:grpSp>
      <p:grpSp>
        <p:nvGrpSpPr>
          <p:cNvPr id="31" name="组合 30"/>
          <p:cNvGrpSpPr/>
          <p:nvPr/>
        </p:nvGrpSpPr>
        <p:grpSpPr>
          <a:xfrm>
            <a:off x="6336775" y="2243258"/>
            <a:ext cx="1005403" cy="717844"/>
            <a:chOff x="6156176" y="739994"/>
            <a:chExt cx="1005403" cy="717844"/>
          </a:xfrm>
        </p:grpSpPr>
        <p:sp>
          <p:nvSpPr>
            <p:cNvPr id="32" name="TextBox 31"/>
            <p:cNvSpPr txBox="1"/>
            <p:nvPr/>
          </p:nvSpPr>
          <p:spPr>
            <a:xfrm>
              <a:off x="6191452" y="739994"/>
              <a:ext cx="906780" cy="518160"/>
            </a:xfrm>
            <a:prstGeom prst="rect">
              <a:avLst/>
            </a:prstGeom>
            <a:noFill/>
          </p:spPr>
          <p:txBody>
            <a:bodyPr rtlCol="0" wrap="none">
              <a:spAutoFit/>
            </a:bodyPr>
            <a:lstStyle/>
            <a:p>
              <a:r>
                <a:rPr altLang="zh-CN" lang="en-US" smtClean="0" sz="2800">
                  <a:solidFill>
                    <a:schemeClr val="bg1"/>
                  </a:solidFill>
                </a:rPr>
                <a:t>2014</a:t>
              </a:r>
            </a:p>
          </p:txBody>
        </p:sp>
        <p:sp>
          <p:nvSpPr>
            <p:cNvPr id="33" name="矩形 32"/>
            <p:cNvSpPr/>
            <p:nvPr/>
          </p:nvSpPr>
          <p:spPr>
            <a:xfrm>
              <a:off x="6156176" y="1119284"/>
              <a:ext cx="995680" cy="335280"/>
            </a:xfrm>
            <a:prstGeom prst="rect">
              <a:avLst/>
            </a:prstGeom>
          </p:spPr>
          <p:txBody>
            <a:bodyPr wrap="none">
              <a:spAutoFit/>
            </a:bodyPr>
            <a:lstStyle/>
            <a:p>
              <a:pPr defTabSz="242888">
                <a:spcBef>
                  <a:spcPts val="638"/>
                </a:spcBef>
                <a:defRPr/>
              </a:pPr>
              <a:r>
                <a:rPr altLang="en-US" lang="zh-CN" smtClean="0" sz="1600">
                  <a:solidFill>
                    <a:schemeClr val="bg1"/>
                  </a:solidFill>
                  <a:latin charset="-122" pitchFamily="34" typeface="微软雅黑"/>
                  <a:ea charset="-122" pitchFamily="34" typeface="微软雅黑"/>
                  <a:cs charset="0" typeface="Lato"/>
                  <a:sym charset="0" typeface="Lato"/>
                </a:rPr>
                <a:t>关键内容</a:t>
              </a:r>
            </a:p>
          </p:txBody>
        </p:sp>
      </p:grpSp>
      <p:grpSp>
        <p:nvGrpSpPr>
          <p:cNvPr id="34" name="组合 33"/>
          <p:cNvGrpSpPr/>
          <p:nvPr/>
        </p:nvGrpSpPr>
        <p:grpSpPr>
          <a:xfrm>
            <a:off x="4872168" y="3316684"/>
            <a:ext cx="1107996" cy="798355"/>
            <a:chOff x="6102925" y="739994"/>
            <a:chExt cx="1107996" cy="798355"/>
          </a:xfrm>
        </p:grpSpPr>
        <p:sp>
          <p:nvSpPr>
            <p:cNvPr id="35" name="TextBox 34"/>
            <p:cNvSpPr txBox="1"/>
            <p:nvPr/>
          </p:nvSpPr>
          <p:spPr>
            <a:xfrm>
              <a:off x="6191453" y="739994"/>
              <a:ext cx="1008380" cy="579120"/>
            </a:xfrm>
            <a:prstGeom prst="rect">
              <a:avLst/>
            </a:prstGeom>
            <a:noFill/>
          </p:spPr>
          <p:txBody>
            <a:bodyPr rtlCol="0" wrap="none">
              <a:spAutoFit/>
            </a:bodyPr>
            <a:lstStyle/>
            <a:p>
              <a:r>
                <a:rPr altLang="zh-CN" lang="en-US" smtClean="0" sz="3200">
                  <a:solidFill>
                    <a:schemeClr val="bg1"/>
                  </a:solidFill>
                </a:rPr>
                <a:t>2015</a:t>
              </a:r>
            </a:p>
          </p:txBody>
        </p:sp>
        <p:sp>
          <p:nvSpPr>
            <p:cNvPr id="36" name="矩形 35"/>
            <p:cNvSpPr/>
            <p:nvPr/>
          </p:nvSpPr>
          <p:spPr>
            <a:xfrm>
              <a:off x="6102925" y="1169018"/>
              <a:ext cx="1097280" cy="365760"/>
            </a:xfrm>
            <a:prstGeom prst="rect">
              <a:avLst/>
            </a:prstGeom>
          </p:spPr>
          <p:txBody>
            <a:bodyPr wrap="none">
              <a:spAutoFit/>
            </a:bodyPr>
            <a:lstStyle/>
            <a:p>
              <a:pPr defTabSz="242888">
                <a:spcBef>
                  <a:spcPts val="638"/>
                </a:spcBef>
                <a:defRPr/>
              </a:pPr>
              <a:r>
                <a:rPr altLang="en-US" lang="zh-CN" smtClean="0">
                  <a:solidFill>
                    <a:schemeClr val="bg1"/>
                  </a:solidFill>
                  <a:latin charset="-122" pitchFamily="34" typeface="微软雅黑"/>
                  <a:ea charset="-122" pitchFamily="34" typeface="微软雅黑"/>
                  <a:cs charset="0" typeface="Lato"/>
                  <a:sym charset="0" typeface="Lato"/>
                </a:rPr>
                <a:t>关键内容</a:t>
              </a:r>
            </a:p>
          </p:txBody>
        </p:sp>
      </p:grpSp>
      <p:grpSp>
        <p:nvGrpSpPr>
          <p:cNvPr id="37" name="组合 36"/>
          <p:cNvGrpSpPr/>
          <p:nvPr/>
        </p:nvGrpSpPr>
        <p:grpSpPr>
          <a:xfrm>
            <a:off x="2471737" y="2918747"/>
            <a:ext cx="1620957" cy="1196292"/>
            <a:chOff x="6105088" y="739994"/>
            <a:chExt cx="1620957" cy="1196292"/>
          </a:xfrm>
        </p:grpSpPr>
        <p:sp>
          <p:nvSpPr>
            <p:cNvPr id="38" name="TextBox 37"/>
            <p:cNvSpPr txBox="1"/>
            <p:nvPr/>
          </p:nvSpPr>
          <p:spPr>
            <a:xfrm>
              <a:off x="6191452" y="739994"/>
              <a:ext cx="1313180" cy="762000"/>
            </a:xfrm>
            <a:prstGeom prst="rect">
              <a:avLst/>
            </a:prstGeom>
            <a:noFill/>
          </p:spPr>
          <p:txBody>
            <a:bodyPr rtlCol="0" wrap="none">
              <a:spAutoFit/>
            </a:bodyPr>
            <a:lstStyle/>
            <a:p>
              <a:r>
                <a:rPr altLang="zh-CN" lang="en-US" smtClean="0" sz="4400">
                  <a:solidFill>
                    <a:schemeClr val="bg1"/>
                  </a:solidFill>
                </a:rPr>
                <a:t>2016</a:t>
              </a:r>
            </a:p>
          </p:txBody>
        </p:sp>
        <p:sp>
          <p:nvSpPr>
            <p:cNvPr id="39" name="矩形 38"/>
            <p:cNvSpPr/>
            <p:nvPr/>
          </p:nvSpPr>
          <p:spPr>
            <a:xfrm>
              <a:off x="6105088" y="1413066"/>
              <a:ext cx="1605280" cy="518160"/>
            </a:xfrm>
            <a:prstGeom prst="rect">
              <a:avLst/>
            </a:prstGeom>
          </p:spPr>
          <p:txBody>
            <a:bodyPr wrap="none">
              <a:spAutoFit/>
            </a:bodyPr>
            <a:lstStyle/>
            <a:p>
              <a:pPr defTabSz="242888">
                <a:spcBef>
                  <a:spcPts val="638"/>
                </a:spcBef>
                <a:defRPr/>
              </a:pPr>
              <a:r>
                <a:rPr altLang="en-US" lang="zh-CN" smtClean="0" sz="2800">
                  <a:solidFill>
                    <a:schemeClr val="bg1"/>
                  </a:solidFill>
                  <a:latin charset="-122" pitchFamily="34" typeface="微软雅黑"/>
                  <a:ea charset="-122" pitchFamily="34" typeface="微软雅黑"/>
                  <a:cs charset="0" typeface="Lato"/>
                  <a:sym charset="0" typeface="Lato"/>
                </a:rPr>
                <a:t>关键内容</a:t>
              </a:r>
            </a:p>
          </p:txBody>
        </p:sp>
      </p:grpSp>
      <p:sp>
        <p:nvSpPr>
          <p:cNvPr id="41" name="Rectangle 26"/>
          <p:cNvSpPr/>
          <p:nvPr/>
        </p:nvSpPr>
        <p:spPr bwMode="auto">
          <a:xfrm>
            <a:off x="614254" y="1718891"/>
            <a:ext cx="3456384" cy="103552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114000"/>
              </a:lnSpc>
              <a:spcBef>
                <a:spcPct val="0"/>
              </a:spcBef>
              <a:spcAft>
                <a:spcPct val="0"/>
              </a:spcAft>
              <a:buClrTx/>
              <a:buSzTx/>
              <a:buFontTx/>
              <a:buNone/>
              <a:defRPr/>
            </a:pPr>
            <a:r>
              <a:rPr altLang="en-US" b="0" baseline="0" cap="none" i="0" kern="0" kumimoji="0" lang="zh-CN" noProof="0" normalizeH="0" smtClean="0" spc="0" strike="noStrike" sz="1000" u="none">
                <a:ln>
                  <a:noFill/>
                </a:ln>
                <a:solidFill>
                  <a:srgbClr val="92D050"/>
                </a:solidFill>
                <a:effectLst/>
                <a:uLnTx/>
                <a:uFillTx/>
                <a:latin typeface="微软雅黑"/>
                <a:ea typeface="微软雅黑"/>
                <a:cs charset="0" typeface="Lato Light"/>
                <a:sym charset="0" typeface="Lato Light"/>
              </a:rPr>
              <a:t>此处添加详细文本描述，建议与标题相关并符合整体语言风格，语言描述尽量简洁生动。此处添加详细文本描述，建议与标题相关并符合整体语言风格，语言描述尽量简洁生动。</a:t>
            </a:r>
          </a:p>
        </p:txBody>
      </p:sp>
      <p:sp>
        <p:nvSpPr>
          <p:cNvPr id="42" name="Rectangle 27"/>
          <p:cNvSpPr/>
          <p:nvPr/>
        </p:nvSpPr>
        <p:spPr bwMode="auto">
          <a:xfrm>
            <a:off x="608966" y="1456860"/>
            <a:ext cx="2291163" cy="26161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8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rgbClr val="92D050"/>
                </a:solidFill>
                <a:effectLst/>
                <a:uLnTx/>
                <a:uFillTx/>
                <a:latin typeface="微软雅黑"/>
                <a:ea typeface="微软雅黑"/>
                <a:cs charset="0" typeface="Bebas Neue"/>
                <a:sym charset="0" typeface="Bebas Neue"/>
              </a:rPr>
              <a:t>填加标题</a:t>
            </a:r>
          </a:p>
        </p:txBody>
      </p:sp>
      <p:sp>
        <p:nvSpPr>
          <p:cNvPr id="40" name="TextBox 39"/>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82864728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36">
                                  <p:stCondLst>
                                    <p:cond delay="0"/>
                                  </p:stCondLst>
                                  <p:iterate type="lt">
                                    <p:tmPct val="10000"/>
                                  </p:iterate>
                                  <p:childTnLst>
                                    <p:set>
                                      <p:cBhvr>
                                        <p:cTn dur="1" fill="hold" id="6">
                                          <p:stCondLst>
                                            <p:cond delay="0"/>
                                          </p:stCondLst>
                                        </p:cTn>
                                        <p:tgtEl>
                                          <p:spTgt spid="42"/>
                                        </p:tgtEl>
                                        <p:attrNameLst>
                                          <p:attrName>style.visibility</p:attrName>
                                        </p:attrNameLst>
                                      </p:cBhvr>
                                      <p:to>
                                        <p:strVal val="visible"/>
                                      </p:to>
                                    </p:set>
                                    <p:anim calcmode="lin" valueType="num">
                                      <p:cBhvr>
                                        <p:cTn dur="250" fill="hold" id="7"/>
                                        <p:tgtEl>
                                          <p:spTgt spid="42"/>
                                        </p:tgtEl>
                                        <p:attrNameLst>
                                          <p:attrName>ppt_w</p:attrName>
                                        </p:attrNameLst>
                                      </p:cBhvr>
                                      <p:tavLst>
                                        <p:tav tm="0">
                                          <p:val>
                                            <p:strVal val="(6*min(max(#ppt_w*#ppt_h,.3),1)-7.4)/-.7*#ppt_w"/>
                                          </p:val>
                                        </p:tav>
                                        <p:tav tm="100000">
                                          <p:val>
                                            <p:strVal val="#ppt_w"/>
                                          </p:val>
                                        </p:tav>
                                      </p:tavLst>
                                    </p:anim>
                                    <p:anim calcmode="lin" valueType="num">
                                      <p:cBhvr>
                                        <p:cTn dur="250" fill="hold" id="8"/>
                                        <p:tgtEl>
                                          <p:spTgt spid="42"/>
                                        </p:tgtEl>
                                        <p:attrNameLst>
                                          <p:attrName>ppt_h</p:attrName>
                                        </p:attrNameLst>
                                      </p:cBhvr>
                                      <p:tavLst>
                                        <p:tav tm="0">
                                          <p:val>
                                            <p:strVal val="(6*min(max(#ppt_w*#ppt_h,.3),1)-7.4)/-.7*#ppt_h"/>
                                          </p:val>
                                        </p:tav>
                                        <p:tav tm="100000">
                                          <p:val>
                                            <p:strVal val="#ppt_h"/>
                                          </p:val>
                                        </p:tav>
                                      </p:tavLst>
                                    </p:anim>
                                    <p:anim calcmode="lin" valueType="num">
                                      <p:cBhvr>
                                        <p:cTn dur="250" fill="hold" id="9"/>
                                        <p:tgtEl>
                                          <p:spTgt spid="42"/>
                                        </p:tgtEl>
                                        <p:attrNameLst>
                                          <p:attrName>ppt_x</p:attrName>
                                        </p:attrNameLst>
                                      </p:cBhvr>
                                      <p:tavLst>
                                        <p:tav tm="0">
                                          <p:val>
                                            <p:fltVal val="0.5"/>
                                          </p:val>
                                        </p:tav>
                                        <p:tav tm="100000">
                                          <p:val>
                                            <p:strVal val="#ppt_x"/>
                                          </p:val>
                                        </p:tav>
                                      </p:tavLst>
                                    </p:anim>
                                    <p:anim calcmode="lin" valueType="num">
                                      <p:cBhvr>
                                        <p:cTn dur="250" fill="hold" id="10"/>
                                        <p:tgtEl>
                                          <p:spTgt spid="42"/>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250"/>
                            </p:stCondLst>
                            <p:childTnLst>
                              <p:par>
                                <p:cTn fill="hold" grpId="0" id="12" nodeType="afterEffect" presetClass="entr" presetID="16" presetSubtype="21">
                                  <p:stCondLst>
                                    <p:cond delay="0"/>
                                  </p:stCondLst>
                                  <p:childTnLst>
                                    <p:set>
                                      <p:cBhvr>
                                        <p:cTn dur="1" fill="hold" id="13">
                                          <p:stCondLst>
                                            <p:cond delay="0"/>
                                          </p:stCondLst>
                                        </p:cTn>
                                        <p:tgtEl>
                                          <p:spTgt spid="41"/>
                                        </p:tgtEl>
                                        <p:attrNameLst>
                                          <p:attrName>style.visibility</p:attrName>
                                        </p:attrNameLst>
                                      </p:cBhvr>
                                      <p:to>
                                        <p:strVal val="visible"/>
                                      </p:to>
                                    </p:set>
                                    <p:animEffect filter="barn(inVertical)" transition="in">
                                      <p:cBhvr>
                                        <p:cTn dur="500" id="14"/>
                                        <p:tgtEl>
                                          <p:spTgt spid="41"/>
                                        </p:tgtEl>
                                      </p:cBhvr>
                                    </p:animEffect>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4"/>
                                        </p:tgtEl>
                                        <p:attrNameLst>
                                          <p:attrName>style.visibility</p:attrName>
                                        </p:attrNameLst>
                                      </p:cBhvr>
                                      <p:to>
                                        <p:strVal val="visible"/>
                                      </p:to>
                                    </p:set>
                                    <p:animEffect filter="wipe(down)" transition="in">
                                      <p:cBhvr>
                                        <p:cTn dur="500" id="18"/>
                                        <p:tgtEl>
                                          <p:spTgt spid="4"/>
                                        </p:tgtEl>
                                      </p:cBhvr>
                                    </p:animEffect>
                                  </p:childTnLst>
                                </p:cTn>
                              </p:par>
                            </p:childTnLst>
                          </p:cTn>
                        </p:par>
                        <p:par>
                          <p:cTn fill="hold" id="19" nodeType="afterGroup">
                            <p:stCondLst>
                              <p:cond delay="1250"/>
                            </p:stCondLst>
                            <p:childTnLst>
                              <p:par>
                                <p:cTn fill="hold" grpId="0" id="20" nodeType="afterEffect" presetClass="entr" presetID="47" presetSubtype="0">
                                  <p:stCondLst>
                                    <p:cond delay="0"/>
                                  </p:stCondLst>
                                  <p:childTnLst>
                                    <p:set>
                                      <p:cBhvr>
                                        <p:cTn dur="1" fill="hold" id="21">
                                          <p:stCondLst>
                                            <p:cond delay="0"/>
                                          </p:stCondLst>
                                        </p:cTn>
                                        <p:tgtEl>
                                          <p:spTgt spid="13"/>
                                        </p:tgtEl>
                                        <p:attrNameLst>
                                          <p:attrName>style.visibility</p:attrName>
                                        </p:attrNameLst>
                                      </p:cBhvr>
                                      <p:to>
                                        <p:strVal val="visible"/>
                                      </p:to>
                                    </p:set>
                                    <p:animEffect filter="fade" transition="in">
                                      <p:cBhvr>
                                        <p:cTn dur="750" id="22"/>
                                        <p:tgtEl>
                                          <p:spTgt spid="13"/>
                                        </p:tgtEl>
                                      </p:cBhvr>
                                    </p:animEffect>
                                    <p:anim calcmode="lin" valueType="num">
                                      <p:cBhvr>
                                        <p:cTn dur="750" fill="hold" id="23"/>
                                        <p:tgtEl>
                                          <p:spTgt spid="13"/>
                                        </p:tgtEl>
                                        <p:attrNameLst>
                                          <p:attrName>ppt_x</p:attrName>
                                        </p:attrNameLst>
                                      </p:cBhvr>
                                      <p:tavLst>
                                        <p:tav tm="0">
                                          <p:val>
                                            <p:strVal val="#ppt_x"/>
                                          </p:val>
                                        </p:tav>
                                        <p:tav tm="100000">
                                          <p:val>
                                            <p:strVal val="#ppt_x"/>
                                          </p:val>
                                        </p:tav>
                                      </p:tavLst>
                                    </p:anim>
                                    <p:anim calcmode="lin" valueType="num">
                                      <p:cBhvr>
                                        <p:cTn dur="750" fill="hold" id="24"/>
                                        <p:tgtEl>
                                          <p:spTgt spid="13"/>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p:cTn dur="500" fill="hold" id="28"/>
                                        <p:tgtEl>
                                          <p:spTgt spid="19"/>
                                        </p:tgtEl>
                                        <p:attrNameLst>
                                          <p:attrName>ppt_w</p:attrName>
                                        </p:attrNameLst>
                                      </p:cBhvr>
                                      <p:tavLst>
                                        <p:tav tm="0">
                                          <p:val>
                                            <p:fltVal val="0"/>
                                          </p:val>
                                        </p:tav>
                                        <p:tav tm="100000">
                                          <p:val>
                                            <p:strVal val="#ppt_w"/>
                                          </p:val>
                                        </p:tav>
                                      </p:tavLst>
                                    </p:anim>
                                    <p:anim calcmode="lin" valueType="num">
                                      <p:cBhvr>
                                        <p:cTn dur="500" fill="hold" id="29"/>
                                        <p:tgtEl>
                                          <p:spTgt spid="19"/>
                                        </p:tgtEl>
                                        <p:attrNameLst>
                                          <p:attrName>ppt_h</p:attrName>
                                        </p:attrNameLst>
                                      </p:cBhvr>
                                      <p:tavLst>
                                        <p:tav tm="0">
                                          <p:val>
                                            <p:fltVal val="0"/>
                                          </p:val>
                                        </p:tav>
                                        <p:tav tm="100000">
                                          <p:val>
                                            <p:strVal val="#ppt_h"/>
                                          </p:val>
                                        </p:tav>
                                      </p:tavLst>
                                    </p:anim>
                                    <p:animEffect filter="fade" transition="in">
                                      <p:cBhvr>
                                        <p:cTn dur="500" id="30"/>
                                        <p:tgtEl>
                                          <p:spTgt spid="19"/>
                                        </p:tgtEl>
                                      </p:cBhvr>
                                    </p:animEffect>
                                  </p:childTnLst>
                                </p:cTn>
                              </p:par>
                            </p:childTnLst>
                          </p:cTn>
                        </p:par>
                        <p:par>
                          <p:cTn fill="hold" id="31" nodeType="afterGroup">
                            <p:stCondLst>
                              <p:cond delay="2500"/>
                            </p:stCondLst>
                            <p:childTnLst>
                              <p:par>
                                <p:cTn fill="hold" grpId="0" id="32" nodeType="afterEffect" presetClass="entr" presetID="47"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750" id="34"/>
                                        <p:tgtEl>
                                          <p:spTgt spid="11"/>
                                        </p:tgtEl>
                                      </p:cBhvr>
                                    </p:animEffect>
                                    <p:anim calcmode="lin" valueType="num">
                                      <p:cBhvr>
                                        <p:cTn dur="750" fill="hold" id="35"/>
                                        <p:tgtEl>
                                          <p:spTgt spid="11"/>
                                        </p:tgtEl>
                                        <p:attrNameLst>
                                          <p:attrName>ppt_x</p:attrName>
                                        </p:attrNameLst>
                                      </p:cBhvr>
                                      <p:tavLst>
                                        <p:tav tm="0">
                                          <p:val>
                                            <p:strVal val="#ppt_x"/>
                                          </p:val>
                                        </p:tav>
                                        <p:tav tm="100000">
                                          <p:val>
                                            <p:strVal val="#ppt_x"/>
                                          </p:val>
                                        </p:tav>
                                      </p:tavLst>
                                    </p:anim>
                                    <p:anim calcmode="lin" valueType="num">
                                      <p:cBhvr>
                                        <p:cTn dur="750" fill="hold" id="36"/>
                                        <p:tgtEl>
                                          <p:spTgt spid="11"/>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250"/>
                            </p:stCondLst>
                            <p:childTnLst>
                              <p:par>
                                <p:cTn fill="hold" id="38" nodeType="afterEffect" presetClass="entr" presetID="53" presetSubtype="0">
                                  <p:stCondLst>
                                    <p:cond delay="0"/>
                                  </p:stCondLst>
                                  <p:childTnLst>
                                    <p:set>
                                      <p:cBhvr>
                                        <p:cTn dur="1" fill="hold" id="39">
                                          <p:stCondLst>
                                            <p:cond delay="0"/>
                                          </p:stCondLst>
                                        </p:cTn>
                                        <p:tgtEl>
                                          <p:spTgt spid="21"/>
                                        </p:tgtEl>
                                        <p:attrNameLst>
                                          <p:attrName>style.visibility</p:attrName>
                                        </p:attrNameLst>
                                      </p:cBhvr>
                                      <p:to>
                                        <p:strVal val="visible"/>
                                      </p:to>
                                    </p:set>
                                    <p:anim calcmode="lin" valueType="num">
                                      <p:cBhvr>
                                        <p:cTn dur="500" fill="hold" id="40"/>
                                        <p:tgtEl>
                                          <p:spTgt spid="21"/>
                                        </p:tgtEl>
                                        <p:attrNameLst>
                                          <p:attrName>ppt_w</p:attrName>
                                        </p:attrNameLst>
                                      </p:cBhvr>
                                      <p:tavLst>
                                        <p:tav tm="0">
                                          <p:val>
                                            <p:fltVal val="0"/>
                                          </p:val>
                                        </p:tav>
                                        <p:tav tm="100000">
                                          <p:val>
                                            <p:strVal val="#ppt_w"/>
                                          </p:val>
                                        </p:tav>
                                      </p:tavLst>
                                    </p:anim>
                                    <p:anim calcmode="lin" valueType="num">
                                      <p:cBhvr>
                                        <p:cTn dur="500" fill="hold" id="41"/>
                                        <p:tgtEl>
                                          <p:spTgt spid="21"/>
                                        </p:tgtEl>
                                        <p:attrNameLst>
                                          <p:attrName>ppt_h</p:attrName>
                                        </p:attrNameLst>
                                      </p:cBhvr>
                                      <p:tavLst>
                                        <p:tav tm="0">
                                          <p:val>
                                            <p:fltVal val="0"/>
                                          </p:val>
                                        </p:tav>
                                        <p:tav tm="100000">
                                          <p:val>
                                            <p:strVal val="#ppt_h"/>
                                          </p:val>
                                        </p:tav>
                                      </p:tavLst>
                                    </p:anim>
                                    <p:animEffect filter="fade" transition="in">
                                      <p:cBhvr>
                                        <p:cTn dur="500" id="42"/>
                                        <p:tgtEl>
                                          <p:spTgt spid="21"/>
                                        </p:tgtEl>
                                      </p:cBhvr>
                                    </p:animEffect>
                                  </p:childTnLst>
                                </p:cTn>
                              </p:par>
                            </p:childTnLst>
                          </p:cTn>
                        </p:par>
                        <p:par>
                          <p:cTn fill="hold" id="43" nodeType="afterGroup">
                            <p:stCondLst>
                              <p:cond delay="3750"/>
                            </p:stCondLst>
                            <p:childTnLst>
                              <p:par>
                                <p:cTn fill="hold" grpId="0" id="44" nodeType="afterEffect" presetClass="entr" presetID="47" presetSubtype="0">
                                  <p:stCondLst>
                                    <p:cond delay="0"/>
                                  </p:stCondLst>
                                  <p:childTnLst>
                                    <p:set>
                                      <p:cBhvr>
                                        <p:cTn dur="1" fill="hold" id="45">
                                          <p:stCondLst>
                                            <p:cond delay="0"/>
                                          </p:stCondLst>
                                        </p:cTn>
                                        <p:tgtEl>
                                          <p:spTgt spid="15"/>
                                        </p:tgtEl>
                                        <p:attrNameLst>
                                          <p:attrName>style.visibility</p:attrName>
                                        </p:attrNameLst>
                                      </p:cBhvr>
                                      <p:to>
                                        <p:strVal val="visible"/>
                                      </p:to>
                                    </p:set>
                                    <p:animEffect filter="fade" transition="in">
                                      <p:cBhvr>
                                        <p:cTn dur="750" id="46"/>
                                        <p:tgtEl>
                                          <p:spTgt spid="15"/>
                                        </p:tgtEl>
                                      </p:cBhvr>
                                    </p:animEffect>
                                    <p:anim calcmode="lin" valueType="num">
                                      <p:cBhvr>
                                        <p:cTn dur="750" fill="hold" id="47"/>
                                        <p:tgtEl>
                                          <p:spTgt spid="15"/>
                                        </p:tgtEl>
                                        <p:attrNameLst>
                                          <p:attrName>ppt_x</p:attrName>
                                        </p:attrNameLst>
                                      </p:cBhvr>
                                      <p:tavLst>
                                        <p:tav tm="0">
                                          <p:val>
                                            <p:strVal val="#ppt_x"/>
                                          </p:val>
                                        </p:tav>
                                        <p:tav tm="100000">
                                          <p:val>
                                            <p:strVal val="#ppt_x"/>
                                          </p:val>
                                        </p:tav>
                                      </p:tavLst>
                                    </p:anim>
                                    <p:anim calcmode="lin" valueType="num">
                                      <p:cBhvr>
                                        <p:cTn dur="750" fill="hold" id="48"/>
                                        <p:tgtEl>
                                          <p:spTgt spid="15"/>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500"/>
                            </p:stCondLst>
                            <p:childTnLst>
                              <p:par>
                                <p:cTn fill="hold" id="50" nodeType="afterEffect" presetClass="entr" presetID="53" presetSubtype="0">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p:cTn dur="500" fill="hold" id="52"/>
                                        <p:tgtEl>
                                          <p:spTgt spid="28"/>
                                        </p:tgtEl>
                                        <p:attrNameLst>
                                          <p:attrName>ppt_w</p:attrName>
                                        </p:attrNameLst>
                                      </p:cBhvr>
                                      <p:tavLst>
                                        <p:tav tm="0">
                                          <p:val>
                                            <p:fltVal val="0"/>
                                          </p:val>
                                        </p:tav>
                                        <p:tav tm="100000">
                                          <p:val>
                                            <p:strVal val="#ppt_w"/>
                                          </p:val>
                                        </p:tav>
                                      </p:tavLst>
                                    </p:anim>
                                    <p:anim calcmode="lin" valueType="num">
                                      <p:cBhvr>
                                        <p:cTn dur="500" fill="hold" id="53"/>
                                        <p:tgtEl>
                                          <p:spTgt spid="28"/>
                                        </p:tgtEl>
                                        <p:attrNameLst>
                                          <p:attrName>ppt_h</p:attrName>
                                        </p:attrNameLst>
                                      </p:cBhvr>
                                      <p:tavLst>
                                        <p:tav tm="0">
                                          <p:val>
                                            <p:fltVal val="0"/>
                                          </p:val>
                                        </p:tav>
                                        <p:tav tm="100000">
                                          <p:val>
                                            <p:strVal val="#ppt_h"/>
                                          </p:val>
                                        </p:tav>
                                      </p:tavLst>
                                    </p:anim>
                                    <p:animEffect filter="fade" transition="in">
                                      <p:cBhvr>
                                        <p:cTn dur="500" id="54"/>
                                        <p:tgtEl>
                                          <p:spTgt spid="28"/>
                                        </p:tgtEl>
                                      </p:cBhvr>
                                    </p:animEffect>
                                  </p:childTnLst>
                                </p:cTn>
                              </p:par>
                            </p:childTnLst>
                          </p:cTn>
                        </p:par>
                        <p:par>
                          <p:cTn fill="hold" id="55" nodeType="afterGroup">
                            <p:stCondLst>
                              <p:cond delay="5000"/>
                            </p:stCondLst>
                            <p:childTnLst>
                              <p:par>
                                <p:cTn fill="hold" grpId="0" id="56" nodeType="afterEffect" presetClass="entr" presetID="47" presetSubtype="0">
                                  <p:stCondLst>
                                    <p:cond delay="0"/>
                                  </p:stCondLst>
                                  <p:childTnLst>
                                    <p:set>
                                      <p:cBhvr>
                                        <p:cTn dur="1" fill="hold" id="57">
                                          <p:stCondLst>
                                            <p:cond delay="0"/>
                                          </p:stCondLst>
                                        </p:cTn>
                                        <p:tgtEl>
                                          <p:spTgt spid="8"/>
                                        </p:tgtEl>
                                        <p:attrNameLst>
                                          <p:attrName>style.visibility</p:attrName>
                                        </p:attrNameLst>
                                      </p:cBhvr>
                                      <p:to>
                                        <p:strVal val="visible"/>
                                      </p:to>
                                    </p:set>
                                    <p:animEffect filter="fade" transition="in">
                                      <p:cBhvr>
                                        <p:cTn dur="750" id="58"/>
                                        <p:tgtEl>
                                          <p:spTgt spid="8"/>
                                        </p:tgtEl>
                                      </p:cBhvr>
                                    </p:animEffect>
                                    <p:anim calcmode="lin" valueType="num">
                                      <p:cBhvr>
                                        <p:cTn dur="750" fill="hold" id="59"/>
                                        <p:tgtEl>
                                          <p:spTgt spid="8"/>
                                        </p:tgtEl>
                                        <p:attrNameLst>
                                          <p:attrName>ppt_x</p:attrName>
                                        </p:attrNameLst>
                                      </p:cBhvr>
                                      <p:tavLst>
                                        <p:tav tm="0">
                                          <p:val>
                                            <p:strVal val="#ppt_x"/>
                                          </p:val>
                                        </p:tav>
                                        <p:tav tm="100000">
                                          <p:val>
                                            <p:strVal val="#ppt_x"/>
                                          </p:val>
                                        </p:tav>
                                      </p:tavLst>
                                    </p:anim>
                                    <p:anim calcmode="lin" valueType="num">
                                      <p:cBhvr>
                                        <p:cTn dur="750" fill="hold" id="60"/>
                                        <p:tgtEl>
                                          <p:spTgt spid="8"/>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750"/>
                            </p:stCondLst>
                            <p:childTnLst>
                              <p:par>
                                <p:cTn fill="hold" grpId="0" id="62" nodeType="afterEffect" presetClass="entr" presetID="47" presetSubtype="0">
                                  <p:stCondLst>
                                    <p:cond delay="0"/>
                                  </p:stCondLst>
                                  <p:childTnLst>
                                    <p:set>
                                      <p:cBhvr>
                                        <p:cTn dur="1" fill="hold" id="63">
                                          <p:stCondLst>
                                            <p:cond delay="0"/>
                                          </p:stCondLst>
                                        </p:cTn>
                                        <p:tgtEl>
                                          <p:spTgt spid="7"/>
                                        </p:tgtEl>
                                        <p:attrNameLst>
                                          <p:attrName>style.visibility</p:attrName>
                                        </p:attrNameLst>
                                      </p:cBhvr>
                                      <p:to>
                                        <p:strVal val="visible"/>
                                      </p:to>
                                    </p:set>
                                    <p:animEffect filter="fade" transition="in">
                                      <p:cBhvr>
                                        <p:cTn dur="750" id="64"/>
                                        <p:tgtEl>
                                          <p:spTgt spid="7"/>
                                        </p:tgtEl>
                                      </p:cBhvr>
                                    </p:animEffect>
                                    <p:anim calcmode="lin" valueType="num">
                                      <p:cBhvr>
                                        <p:cTn dur="750" fill="hold" id="65"/>
                                        <p:tgtEl>
                                          <p:spTgt spid="7"/>
                                        </p:tgtEl>
                                        <p:attrNameLst>
                                          <p:attrName>ppt_x</p:attrName>
                                        </p:attrNameLst>
                                      </p:cBhvr>
                                      <p:tavLst>
                                        <p:tav tm="0">
                                          <p:val>
                                            <p:strVal val="#ppt_x"/>
                                          </p:val>
                                        </p:tav>
                                        <p:tav tm="100000">
                                          <p:val>
                                            <p:strVal val="#ppt_x"/>
                                          </p:val>
                                        </p:tav>
                                      </p:tavLst>
                                    </p:anim>
                                    <p:anim calcmode="lin" valueType="num">
                                      <p:cBhvr>
                                        <p:cTn dur="750" fill="hold" id="66"/>
                                        <p:tgtEl>
                                          <p:spTgt spid="7"/>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6500"/>
                            </p:stCondLst>
                            <p:childTnLst>
                              <p:par>
                                <p:cTn fill="hold" id="68" nodeType="afterEffect" presetClass="entr" presetID="53" presetSubtype="0">
                                  <p:stCondLst>
                                    <p:cond delay="0"/>
                                  </p:stCondLst>
                                  <p:childTnLst>
                                    <p:set>
                                      <p:cBhvr>
                                        <p:cTn dur="1" fill="hold" id="69">
                                          <p:stCondLst>
                                            <p:cond delay="0"/>
                                          </p:stCondLst>
                                        </p:cTn>
                                        <p:tgtEl>
                                          <p:spTgt spid="31"/>
                                        </p:tgtEl>
                                        <p:attrNameLst>
                                          <p:attrName>style.visibility</p:attrName>
                                        </p:attrNameLst>
                                      </p:cBhvr>
                                      <p:to>
                                        <p:strVal val="visible"/>
                                      </p:to>
                                    </p:set>
                                    <p:anim calcmode="lin" valueType="num">
                                      <p:cBhvr>
                                        <p:cTn dur="500" fill="hold" id="70"/>
                                        <p:tgtEl>
                                          <p:spTgt spid="31"/>
                                        </p:tgtEl>
                                        <p:attrNameLst>
                                          <p:attrName>ppt_w</p:attrName>
                                        </p:attrNameLst>
                                      </p:cBhvr>
                                      <p:tavLst>
                                        <p:tav tm="0">
                                          <p:val>
                                            <p:fltVal val="0"/>
                                          </p:val>
                                        </p:tav>
                                        <p:tav tm="100000">
                                          <p:val>
                                            <p:strVal val="#ppt_w"/>
                                          </p:val>
                                        </p:tav>
                                      </p:tavLst>
                                    </p:anim>
                                    <p:anim calcmode="lin" valueType="num">
                                      <p:cBhvr>
                                        <p:cTn dur="500" fill="hold" id="71"/>
                                        <p:tgtEl>
                                          <p:spTgt spid="31"/>
                                        </p:tgtEl>
                                        <p:attrNameLst>
                                          <p:attrName>ppt_h</p:attrName>
                                        </p:attrNameLst>
                                      </p:cBhvr>
                                      <p:tavLst>
                                        <p:tav tm="0">
                                          <p:val>
                                            <p:fltVal val="0"/>
                                          </p:val>
                                        </p:tav>
                                        <p:tav tm="100000">
                                          <p:val>
                                            <p:strVal val="#ppt_h"/>
                                          </p:val>
                                        </p:tav>
                                      </p:tavLst>
                                    </p:anim>
                                    <p:animEffect filter="fade" transition="in">
                                      <p:cBhvr>
                                        <p:cTn dur="500" id="72"/>
                                        <p:tgtEl>
                                          <p:spTgt spid="31"/>
                                        </p:tgtEl>
                                      </p:cBhvr>
                                    </p:animEffect>
                                  </p:childTnLst>
                                </p:cTn>
                              </p:par>
                            </p:childTnLst>
                          </p:cTn>
                        </p:par>
                        <p:par>
                          <p:cTn fill="hold" id="73" nodeType="afterGroup">
                            <p:stCondLst>
                              <p:cond delay="7000"/>
                            </p:stCondLst>
                            <p:childTnLst>
                              <p:par>
                                <p:cTn fill="hold" grpId="0" id="74" nodeType="afterEffect" presetClass="entr" presetID="47" presetSubtype="0">
                                  <p:stCondLst>
                                    <p:cond delay="0"/>
                                  </p:stCondLst>
                                  <p:childTnLst>
                                    <p:set>
                                      <p:cBhvr>
                                        <p:cTn dur="1" fill="hold" id="75">
                                          <p:stCondLst>
                                            <p:cond delay="0"/>
                                          </p:stCondLst>
                                        </p:cTn>
                                        <p:tgtEl>
                                          <p:spTgt spid="5"/>
                                        </p:tgtEl>
                                        <p:attrNameLst>
                                          <p:attrName>style.visibility</p:attrName>
                                        </p:attrNameLst>
                                      </p:cBhvr>
                                      <p:to>
                                        <p:strVal val="visible"/>
                                      </p:to>
                                    </p:set>
                                    <p:animEffect filter="fade" transition="in">
                                      <p:cBhvr>
                                        <p:cTn dur="750" id="76"/>
                                        <p:tgtEl>
                                          <p:spTgt spid="5"/>
                                        </p:tgtEl>
                                      </p:cBhvr>
                                    </p:animEffect>
                                    <p:anim calcmode="lin" valueType="num">
                                      <p:cBhvr>
                                        <p:cTn dur="750" fill="hold" id="77"/>
                                        <p:tgtEl>
                                          <p:spTgt spid="5"/>
                                        </p:tgtEl>
                                        <p:attrNameLst>
                                          <p:attrName>ppt_x</p:attrName>
                                        </p:attrNameLst>
                                      </p:cBhvr>
                                      <p:tavLst>
                                        <p:tav tm="0">
                                          <p:val>
                                            <p:strVal val="#ppt_x"/>
                                          </p:val>
                                        </p:tav>
                                        <p:tav tm="100000">
                                          <p:val>
                                            <p:strVal val="#ppt_x"/>
                                          </p:val>
                                        </p:tav>
                                      </p:tavLst>
                                    </p:anim>
                                    <p:anim calcmode="lin" valueType="num">
                                      <p:cBhvr>
                                        <p:cTn dur="750" fill="hold" id="78"/>
                                        <p:tgtEl>
                                          <p:spTgt spid="5"/>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7750"/>
                            </p:stCondLst>
                            <p:childTnLst>
                              <p:par>
                                <p:cTn fill="hold" id="80" nodeType="afterEffect" presetClass="entr" presetID="53" presetSubtype="0">
                                  <p:stCondLst>
                                    <p:cond delay="0"/>
                                  </p:stCondLst>
                                  <p:childTnLst>
                                    <p:set>
                                      <p:cBhvr>
                                        <p:cTn dur="1" fill="hold" id="81">
                                          <p:stCondLst>
                                            <p:cond delay="0"/>
                                          </p:stCondLst>
                                        </p:cTn>
                                        <p:tgtEl>
                                          <p:spTgt spid="34"/>
                                        </p:tgtEl>
                                        <p:attrNameLst>
                                          <p:attrName>style.visibility</p:attrName>
                                        </p:attrNameLst>
                                      </p:cBhvr>
                                      <p:to>
                                        <p:strVal val="visible"/>
                                      </p:to>
                                    </p:set>
                                    <p:anim calcmode="lin" valueType="num">
                                      <p:cBhvr>
                                        <p:cTn dur="500" fill="hold" id="82"/>
                                        <p:tgtEl>
                                          <p:spTgt spid="34"/>
                                        </p:tgtEl>
                                        <p:attrNameLst>
                                          <p:attrName>ppt_w</p:attrName>
                                        </p:attrNameLst>
                                      </p:cBhvr>
                                      <p:tavLst>
                                        <p:tav tm="0">
                                          <p:val>
                                            <p:fltVal val="0"/>
                                          </p:val>
                                        </p:tav>
                                        <p:tav tm="100000">
                                          <p:val>
                                            <p:strVal val="#ppt_w"/>
                                          </p:val>
                                        </p:tav>
                                      </p:tavLst>
                                    </p:anim>
                                    <p:anim calcmode="lin" valueType="num">
                                      <p:cBhvr>
                                        <p:cTn dur="500" fill="hold" id="83"/>
                                        <p:tgtEl>
                                          <p:spTgt spid="34"/>
                                        </p:tgtEl>
                                        <p:attrNameLst>
                                          <p:attrName>ppt_h</p:attrName>
                                        </p:attrNameLst>
                                      </p:cBhvr>
                                      <p:tavLst>
                                        <p:tav tm="0">
                                          <p:val>
                                            <p:fltVal val="0"/>
                                          </p:val>
                                        </p:tav>
                                        <p:tav tm="100000">
                                          <p:val>
                                            <p:strVal val="#ppt_h"/>
                                          </p:val>
                                        </p:tav>
                                      </p:tavLst>
                                    </p:anim>
                                    <p:animEffect filter="fade" transition="in">
                                      <p:cBhvr>
                                        <p:cTn dur="500" id="84"/>
                                        <p:tgtEl>
                                          <p:spTgt spid="34"/>
                                        </p:tgtEl>
                                      </p:cBhvr>
                                    </p:animEffect>
                                  </p:childTnLst>
                                </p:cTn>
                              </p:par>
                            </p:childTnLst>
                          </p:cTn>
                        </p:par>
                        <p:par>
                          <p:cTn fill="hold" id="85" nodeType="afterGroup">
                            <p:stCondLst>
                              <p:cond delay="8250"/>
                            </p:stCondLst>
                            <p:childTnLst>
                              <p:par>
                                <p:cTn fill="hold" grpId="0" id="86" nodeType="afterEffect" presetClass="entr" presetID="47" presetSubtype="0">
                                  <p:stCondLst>
                                    <p:cond delay="0"/>
                                  </p:stCondLst>
                                  <p:childTnLst>
                                    <p:set>
                                      <p:cBhvr>
                                        <p:cTn dur="1" fill="hold" id="87">
                                          <p:stCondLst>
                                            <p:cond delay="0"/>
                                          </p:stCondLst>
                                        </p:cTn>
                                        <p:tgtEl>
                                          <p:spTgt spid="9"/>
                                        </p:tgtEl>
                                        <p:attrNameLst>
                                          <p:attrName>style.visibility</p:attrName>
                                        </p:attrNameLst>
                                      </p:cBhvr>
                                      <p:to>
                                        <p:strVal val="visible"/>
                                      </p:to>
                                    </p:set>
                                    <p:animEffect filter="fade" transition="in">
                                      <p:cBhvr>
                                        <p:cTn dur="750" id="88"/>
                                        <p:tgtEl>
                                          <p:spTgt spid="9"/>
                                        </p:tgtEl>
                                      </p:cBhvr>
                                    </p:animEffect>
                                    <p:anim calcmode="lin" valueType="num">
                                      <p:cBhvr>
                                        <p:cTn dur="750" fill="hold" id="89"/>
                                        <p:tgtEl>
                                          <p:spTgt spid="9"/>
                                        </p:tgtEl>
                                        <p:attrNameLst>
                                          <p:attrName>ppt_x</p:attrName>
                                        </p:attrNameLst>
                                      </p:cBhvr>
                                      <p:tavLst>
                                        <p:tav tm="0">
                                          <p:val>
                                            <p:strVal val="#ppt_x"/>
                                          </p:val>
                                        </p:tav>
                                        <p:tav tm="100000">
                                          <p:val>
                                            <p:strVal val="#ppt_x"/>
                                          </p:val>
                                        </p:tav>
                                      </p:tavLst>
                                    </p:anim>
                                    <p:anim calcmode="lin" valueType="num">
                                      <p:cBhvr>
                                        <p:cTn dur="750" fill="hold" id="90"/>
                                        <p:tgtEl>
                                          <p:spTgt spid="9"/>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9000"/>
                            </p:stCondLst>
                            <p:childTnLst>
                              <p:par>
                                <p:cTn fill="hold" id="92" nodeType="afterEffect" presetClass="entr" presetID="53" presetSubtype="0">
                                  <p:stCondLst>
                                    <p:cond delay="0"/>
                                  </p:stCondLst>
                                  <p:childTnLst>
                                    <p:set>
                                      <p:cBhvr>
                                        <p:cTn dur="1" fill="hold" id="93">
                                          <p:stCondLst>
                                            <p:cond delay="0"/>
                                          </p:stCondLst>
                                        </p:cTn>
                                        <p:tgtEl>
                                          <p:spTgt spid="37"/>
                                        </p:tgtEl>
                                        <p:attrNameLst>
                                          <p:attrName>style.visibility</p:attrName>
                                        </p:attrNameLst>
                                      </p:cBhvr>
                                      <p:to>
                                        <p:strVal val="visible"/>
                                      </p:to>
                                    </p:set>
                                    <p:anim calcmode="lin" valueType="num">
                                      <p:cBhvr>
                                        <p:cTn dur="500" fill="hold" id="94"/>
                                        <p:tgtEl>
                                          <p:spTgt spid="37"/>
                                        </p:tgtEl>
                                        <p:attrNameLst>
                                          <p:attrName>ppt_w</p:attrName>
                                        </p:attrNameLst>
                                      </p:cBhvr>
                                      <p:tavLst>
                                        <p:tav tm="0">
                                          <p:val>
                                            <p:fltVal val="0"/>
                                          </p:val>
                                        </p:tav>
                                        <p:tav tm="100000">
                                          <p:val>
                                            <p:strVal val="#ppt_w"/>
                                          </p:val>
                                        </p:tav>
                                      </p:tavLst>
                                    </p:anim>
                                    <p:anim calcmode="lin" valueType="num">
                                      <p:cBhvr>
                                        <p:cTn dur="500" fill="hold" id="95"/>
                                        <p:tgtEl>
                                          <p:spTgt spid="37"/>
                                        </p:tgtEl>
                                        <p:attrNameLst>
                                          <p:attrName>ppt_h</p:attrName>
                                        </p:attrNameLst>
                                      </p:cBhvr>
                                      <p:tavLst>
                                        <p:tav tm="0">
                                          <p:val>
                                            <p:fltVal val="0"/>
                                          </p:val>
                                        </p:tav>
                                        <p:tav tm="100000">
                                          <p:val>
                                            <p:strVal val="#ppt_h"/>
                                          </p:val>
                                        </p:tav>
                                      </p:tavLst>
                                    </p:anim>
                                    <p:animEffect filter="fade" transition="in">
                                      <p:cBhvr>
                                        <p:cTn dur="500" id="9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9"/>
      <p:bldP grpId="0" spid="11"/>
      <p:bldP grpId="0" spid="13"/>
      <p:bldP grpId="0" spid="15"/>
      <p:bldP grpId="0" spid="41"/>
      <p:bldP grpId="0" spid="4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37196" y="3610865"/>
            <a:ext cx="814837" cy="814836"/>
            <a:chOff x="2137196" y="3610865"/>
            <a:chExt cx="814837" cy="814836"/>
          </a:xfrm>
        </p:grpSpPr>
        <p:sp>
          <p:nvSpPr>
            <p:cNvPr id="3" name="椭圆 2"/>
            <p:cNvSpPr/>
            <p:nvPr/>
          </p:nvSpPr>
          <p:spPr>
            <a:xfrm>
              <a:off x="2137196" y="3610865"/>
              <a:ext cx="814837" cy="814836"/>
            </a:xfrm>
            <a:prstGeom prst="ellipse">
              <a:avLst/>
            </a:prstGeom>
            <a:solidFill>
              <a:srgbClr val="AED30B"/>
            </a:solidFill>
            <a:ln algn="ctr" cap="flat" cmpd="sng" w="6350">
              <a:noFill/>
              <a:prstDash val="solid"/>
            </a:ln>
            <a:effectLst/>
          </p:spPr>
          <p:txBody>
            <a:bodyPr anchor="ctr" bIns="0" lIns="0" rIns="0" tIns="0"/>
            <a:lstStyle/>
            <a:p>
              <a:pPr algn="ctr" eaLnBrk="1" fontAlgn="auto" hangingPunct="1">
                <a:spcBef>
                  <a:spcPct val="0"/>
                </a:spcBef>
                <a:spcAft>
                  <a:spcPct val="0"/>
                </a:spcAft>
                <a:defRPr/>
              </a:pPr>
              <a:r>
                <a:rPr altLang="en-US" kern="0" lang="zh-CN">
                  <a:solidFill>
                    <a:srgbClr val="FFFFFF"/>
                  </a:solidFill>
                  <a:latin charset="-122" pitchFamily="34" typeface="微软雅黑"/>
                  <a:ea charset="-122" pitchFamily="34" typeface="微软雅黑"/>
                </a:rPr>
                <a:t>标题</a:t>
              </a:r>
            </a:p>
          </p:txBody>
        </p:sp>
        <p:sp>
          <p:nvSpPr>
            <p:cNvPr id="4" name="椭圆 1"/>
            <p:cNvSpPr/>
            <p:nvPr/>
          </p:nvSpPr>
          <p:spPr>
            <a:xfrm rot="16200000">
              <a:off x="2406754" y="3476927"/>
              <a:ext cx="274601" cy="591793"/>
            </a:xfrm>
            <a:custGeom>
              <a:gdLst>
                <a:gd fmla="*/ 133 w 271746" name="connsiteX0"/>
                <a:gd fmla="*/ 287054 h 585994" name="connsiteY0"/>
                <a:gd fmla="*/ 68074 w 271746" name="connsiteX1"/>
                <a:gd fmla="*/ 35 h 585994" name="connsiteY1"/>
                <a:gd fmla="*/ 271746 w 271746" name="connsiteX2"/>
                <a:gd fmla="*/ 303723 h 585994" name="connsiteY2"/>
                <a:gd fmla="*/ 70455 w 271746" name="connsiteX3"/>
                <a:gd fmla="*/ 585977 h 585994" name="connsiteY3"/>
                <a:gd fmla="*/ 133 w 271746" name="connsiteX4"/>
                <a:gd fmla="*/ 287054 h 5859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5994" w="271746">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gra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400">
                <a:solidFill>
                  <a:prstClr val="white"/>
                </a:solidFill>
                <a:latin charset="-122" pitchFamily="34" typeface="微软雅黑"/>
                <a:ea charset="-122" pitchFamily="34" typeface="微软雅黑"/>
              </a:endParaRPr>
            </a:p>
          </p:txBody>
        </p:sp>
      </p:grpSp>
      <p:grpSp>
        <p:nvGrpSpPr>
          <p:cNvPr id="5" name="组合 4"/>
          <p:cNvGrpSpPr/>
          <p:nvPr/>
        </p:nvGrpSpPr>
        <p:grpSpPr>
          <a:xfrm>
            <a:off x="2964362" y="2475473"/>
            <a:ext cx="961664" cy="962785"/>
            <a:chOff x="2964362" y="2475473"/>
            <a:chExt cx="961664" cy="962785"/>
          </a:xfrm>
        </p:grpSpPr>
        <p:sp>
          <p:nvSpPr>
            <p:cNvPr id="6" name="椭圆 5"/>
            <p:cNvSpPr/>
            <p:nvPr/>
          </p:nvSpPr>
          <p:spPr>
            <a:xfrm>
              <a:off x="2964362" y="2475473"/>
              <a:ext cx="961664" cy="962785"/>
            </a:xfrm>
            <a:prstGeom prst="ellipse">
              <a:avLst/>
            </a:prstGeom>
            <a:solidFill>
              <a:srgbClr val="AED30B"/>
            </a:solidFill>
            <a:ln algn="ctr" cap="flat" cmpd="sng" w="6350">
              <a:noFill/>
              <a:prstDash val="solid"/>
            </a:ln>
            <a:effectLst/>
          </p:spPr>
          <p:txBody>
            <a:bodyPr anchor="ctr" bIns="0" lIns="0" rIns="0" tIns="0"/>
            <a:lstStyle/>
            <a:p>
              <a:pPr algn="ctr" eaLnBrk="1" fontAlgn="auto" hangingPunct="1">
                <a:spcBef>
                  <a:spcPct val="0"/>
                </a:spcBef>
                <a:spcAft>
                  <a:spcPct val="0"/>
                </a:spcAft>
                <a:defRPr/>
              </a:pPr>
              <a:r>
                <a:rPr altLang="en-US" kern="0" lang="zh-CN" sz="2000">
                  <a:solidFill>
                    <a:srgbClr val="FFFFFF"/>
                  </a:solidFill>
                  <a:latin charset="-122" pitchFamily="34" typeface="微软雅黑"/>
                  <a:ea charset="-122" pitchFamily="34" typeface="微软雅黑"/>
                </a:rPr>
                <a:t>标题</a:t>
              </a:r>
            </a:p>
          </p:txBody>
        </p:sp>
        <p:sp>
          <p:nvSpPr>
            <p:cNvPr id="7" name="椭圆 1"/>
            <p:cNvSpPr/>
            <p:nvPr/>
          </p:nvSpPr>
          <p:spPr>
            <a:xfrm rot="16200000">
              <a:off x="3282115" y="2316877"/>
              <a:ext cx="323918" cy="699392"/>
            </a:xfrm>
            <a:custGeom>
              <a:gdLst>
                <a:gd fmla="*/ 133 w 271746" name="connsiteX0"/>
                <a:gd fmla="*/ 287054 h 585994" name="connsiteY0"/>
                <a:gd fmla="*/ 68074 w 271746" name="connsiteX1"/>
                <a:gd fmla="*/ 35 h 585994" name="connsiteY1"/>
                <a:gd fmla="*/ 271746 w 271746" name="connsiteX2"/>
                <a:gd fmla="*/ 303723 h 585994" name="connsiteY2"/>
                <a:gd fmla="*/ 70455 w 271746" name="connsiteX3"/>
                <a:gd fmla="*/ 585977 h 585994" name="connsiteY3"/>
                <a:gd fmla="*/ 133 w 271746" name="connsiteX4"/>
                <a:gd fmla="*/ 287054 h 5859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5994" w="271746">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gra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400">
                <a:solidFill>
                  <a:prstClr val="white"/>
                </a:solidFill>
                <a:latin charset="-122" pitchFamily="34" typeface="微软雅黑"/>
                <a:ea charset="-122" pitchFamily="34" typeface="微软雅黑"/>
              </a:endParaRPr>
            </a:p>
          </p:txBody>
        </p:sp>
      </p:grpSp>
      <p:grpSp>
        <p:nvGrpSpPr>
          <p:cNvPr id="8" name="组合 7"/>
          <p:cNvGrpSpPr/>
          <p:nvPr/>
        </p:nvGrpSpPr>
        <p:grpSpPr>
          <a:xfrm>
            <a:off x="4255548" y="3132274"/>
            <a:ext cx="768883" cy="770004"/>
            <a:chOff x="4255548" y="3132274"/>
            <a:chExt cx="768883" cy="770004"/>
          </a:xfrm>
        </p:grpSpPr>
        <p:sp>
          <p:nvSpPr>
            <p:cNvPr id="9" name="椭圆 8"/>
            <p:cNvSpPr/>
            <p:nvPr/>
          </p:nvSpPr>
          <p:spPr>
            <a:xfrm>
              <a:off x="4255548" y="3132274"/>
              <a:ext cx="768883" cy="770004"/>
            </a:xfrm>
            <a:prstGeom prst="ellipse">
              <a:avLst/>
            </a:prstGeom>
            <a:solidFill>
              <a:srgbClr val="AED30B"/>
            </a:solidFill>
            <a:ln algn="ctr" cap="flat" cmpd="sng" w="6350">
              <a:noFill/>
              <a:prstDash val="solid"/>
            </a:ln>
            <a:effectLst/>
          </p:spPr>
          <p:txBody>
            <a:bodyPr anchor="ctr" bIns="0" lIns="0" rIns="0" tIns="0"/>
            <a:lstStyle/>
            <a:p>
              <a:pPr algn="ctr" eaLnBrk="1" fontAlgn="auto" hangingPunct="1">
                <a:spcBef>
                  <a:spcPct val="0"/>
                </a:spcBef>
                <a:spcAft>
                  <a:spcPct val="0"/>
                </a:spcAft>
                <a:defRPr/>
              </a:pPr>
              <a:r>
                <a:rPr altLang="en-US" kern="0" lang="zh-CN">
                  <a:solidFill>
                    <a:srgbClr val="FFFFFF"/>
                  </a:solidFill>
                  <a:latin charset="-122" pitchFamily="34" typeface="微软雅黑"/>
                  <a:ea charset="-122" pitchFamily="34" typeface="微软雅黑"/>
                </a:rPr>
                <a:t>标题</a:t>
              </a:r>
            </a:p>
          </p:txBody>
        </p:sp>
        <p:sp>
          <p:nvSpPr>
            <p:cNvPr id="10" name="椭圆 1"/>
            <p:cNvSpPr/>
            <p:nvPr/>
          </p:nvSpPr>
          <p:spPr>
            <a:xfrm rot="16200000">
              <a:off x="4509974" y="3005622"/>
              <a:ext cx="258909" cy="559289"/>
            </a:xfrm>
            <a:custGeom>
              <a:gdLst>
                <a:gd fmla="*/ 133 w 271746" name="connsiteX0"/>
                <a:gd fmla="*/ 287054 h 585994" name="connsiteY0"/>
                <a:gd fmla="*/ 68074 w 271746" name="connsiteX1"/>
                <a:gd fmla="*/ 35 h 585994" name="connsiteY1"/>
                <a:gd fmla="*/ 271746 w 271746" name="connsiteX2"/>
                <a:gd fmla="*/ 303723 h 585994" name="connsiteY2"/>
                <a:gd fmla="*/ 70455 w 271746" name="connsiteX3"/>
                <a:gd fmla="*/ 585977 h 585994" name="connsiteY3"/>
                <a:gd fmla="*/ 133 w 271746" name="connsiteX4"/>
                <a:gd fmla="*/ 287054 h 5859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5994" w="271746">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gra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400">
                <a:solidFill>
                  <a:prstClr val="white"/>
                </a:solidFill>
                <a:latin charset="-122" pitchFamily="34" typeface="微软雅黑"/>
                <a:ea charset="-122" pitchFamily="34" typeface="微软雅黑"/>
              </a:endParaRPr>
            </a:p>
          </p:txBody>
        </p:sp>
      </p:grpSp>
      <p:grpSp>
        <p:nvGrpSpPr>
          <p:cNvPr id="11" name="组合 10"/>
          <p:cNvGrpSpPr/>
          <p:nvPr/>
        </p:nvGrpSpPr>
        <p:grpSpPr>
          <a:xfrm>
            <a:off x="5070385" y="2318559"/>
            <a:ext cx="770003" cy="770004"/>
            <a:chOff x="5070385" y="2318559"/>
            <a:chExt cx="770003" cy="770004"/>
          </a:xfrm>
        </p:grpSpPr>
        <p:sp>
          <p:nvSpPr>
            <p:cNvPr id="12" name="椭圆 11"/>
            <p:cNvSpPr/>
            <p:nvPr/>
          </p:nvSpPr>
          <p:spPr>
            <a:xfrm>
              <a:off x="5070385" y="2318559"/>
              <a:ext cx="770003" cy="770004"/>
            </a:xfrm>
            <a:prstGeom prst="ellipse">
              <a:avLst/>
            </a:prstGeom>
            <a:solidFill>
              <a:srgbClr val="AED30B"/>
            </a:solidFill>
            <a:ln algn="ctr" cap="flat" cmpd="sng" w="6350">
              <a:noFill/>
              <a:prstDash val="solid"/>
            </a:ln>
            <a:effectLst/>
          </p:spPr>
          <p:txBody>
            <a:bodyPr anchor="ctr" bIns="0" lIns="0" rIns="0" tIns="0"/>
            <a:lstStyle/>
            <a:p>
              <a:pPr algn="ctr" eaLnBrk="1" fontAlgn="auto" hangingPunct="1">
                <a:spcBef>
                  <a:spcPct val="0"/>
                </a:spcBef>
                <a:spcAft>
                  <a:spcPct val="0"/>
                </a:spcAft>
                <a:defRPr/>
              </a:pPr>
              <a:r>
                <a:rPr altLang="en-US" kern="0" lang="zh-CN" sz="1600">
                  <a:solidFill>
                    <a:srgbClr val="FFFFFF"/>
                  </a:solidFill>
                  <a:latin charset="-122" pitchFamily="34" typeface="微软雅黑"/>
                  <a:ea charset="-122" pitchFamily="34" typeface="微软雅黑"/>
                </a:rPr>
                <a:t>标题</a:t>
              </a:r>
            </a:p>
          </p:txBody>
        </p:sp>
        <p:sp>
          <p:nvSpPr>
            <p:cNvPr id="13" name="椭圆 1"/>
            <p:cNvSpPr/>
            <p:nvPr/>
          </p:nvSpPr>
          <p:spPr>
            <a:xfrm rot="16200000">
              <a:off x="5324251" y="2191345"/>
              <a:ext cx="260030" cy="559290"/>
            </a:xfrm>
            <a:custGeom>
              <a:gdLst>
                <a:gd fmla="*/ 133 w 271746" name="connsiteX0"/>
                <a:gd fmla="*/ 287054 h 585994" name="connsiteY0"/>
                <a:gd fmla="*/ 68074 w 271746" name="connsiteX1"/>
                <a:gd fmla="*/ 35 h 585994" name="connsiteY1"/>
                <a:gd fmla="*/ 271746 w 271746" name="connsiteX2"/>
                <a:gd fmla="*/ 303723 h 585994" name="connsiteY2"/>
                <a:gd fmla="*/ 70455 w 271746" name="connsiteX3"/>
                <a:gd fmla="*/ 585977 h 585994" name="connsiteY3"/>
                <a:gd fmla="*/ 133 w 271746" name="connsiteX4"/>
                <a:gd fmla="*/ 287054 h 5859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5994" w="271746">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gra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400">
                <a:solidFill>
                  <a:prstClr val="white"/>
                </a:solidFill>
                <a:latin charset="-122" pitchFamily="34" typeface="微软雅黑"/>
                <a:ea charset="-122" pitchFamily="34" typeface="微软雅黑"/>
              </a:endParaRPr>
            </a:p>
          </p:txBody>
        </p:sp>
      </p:grpSp>
      <p:grpSp>
        <p:nvGrpSpPr>
          <p:cNvPr id="14" name="组合 13"/>
          <p:cNvGrpSpPr/>
          <p:nvPr/>
        </p:nvGrpSpPr>
        <p:grpSpPr>
          <a:xfrm>
            <a:off x="4427034" y="1481306"/>
            <a:ext cx="702754" cy="702754"/>
            <a:chOff x="4427034" y="1481306"/>
            <a:chExt cx="702754" cy="702754"/>
          </a:xfrm>
        </p:grpSpPr>
        <p:sp>
          <p:nvSpPr>
            <p:cNvPr id="15" name="椭圆 14"/>
            <p:cNvSpPr/>
            <p:nvPr/>
          </p:nvSpPr>
          <p:spPr>
            <a:xfrm>
              <a:off x="4427034" y="1481306"/>
              <a:ext cx="702754" cy="702754"/>
            </a:xfrm>
            <a:prstGeom prst="ellipse">
              <a:avLst/>
            </a:prstGeom>
            <a:solidFill>
              <a:srgbClr val="AED30B"/>
            </a:solidFill>
            <a:ln algn="ctr" cap="flat" cmpd="sng" w="6350">
              <a:noFill/>
              <a:prstDash val="solid"/>
            </a:ln>
            <a:effectLst/>
          </p:spPr>
          <p:txBody>
            <a:bodyPr anchor="ctr" bIns="0" lIns="0" rIns="0" tIns="0"/>
            <a:lstStyle/>
            <a:p>
              <a:pPr algn="ctr" eaLnBrk="1" fontAlgn="auto" hangingPunct="1">
                <a:spcBef>
                  <a:spcPct val="0"/>
                </a:spcBef>
                <a:spcAft>
                  <a:spcPct val="0"/>
                </a:spcAft>
                <a:defRPr/>
              </a:pPr>
              <a:r>
                <a:rPr altLang="en-US" kern="0" lang="zh-CN" sz="1400">
                  <a:solidFill>
                    <a:srgbClr val="FFFFFF"/>
                  </a:solidFill>
                  <a:latin charset="-122" pitchFamily="34" typeface="微软雅黑"/>
                  <a:ea charset="-122" pitchFamily="34" typeface="微软雅黑"/>
                </a:rPr>
                <a:t>标题</a:t>
              </a:r>
            </a:p>
          </p:txBody>
        </p:sp>
        <p:sp>
          <p:nvSpPr>
            <p:cNvPr id="16" name="椭圆 1"/>
            <p:cNvSpPr/>
            <p:nvPr/>
          </p:nvSpPr>
          <p:spPr>
            <a:xfrm rot="16200000">
              <a:off x="4659043" y="1364740"/>
              <a:ext cx="237614" cy="511094"/>
            </a:xfrm>
            <a:custGeom>
              <a:gdLst>
                <a:gd fmla="*/ 133 w 271746" name="connsiteX0"/>
                <a:gd fmla="*/ 287054 h 585994" name="connsiteY0"/>
                <a:gd fmla="*/ 68074 w 271746" name="connsiteX1"/>
                <a:gd fmla="*/ 35 h 585994" name="connsiteY1"/>
                <a:gd fmla="*/ 271746 w 271746" name="connsiteX2"/>
                <a:gd fmla="*/ 303723 h 585994" name="connsiteY2"/>
                <a:gd fmla="*/ 70455 w 271746" name="connsiteX3"/>
                <a:gd fmla="*/ 585977 h 585994" name="connsiteY3"/>
                <a:gd fmla="*/ 133 w 271746" name="connsiteX4"/>
                <a:gd fmla="*/ 287054 h 5859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5994" w="271746">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gra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400">
                <a:solidFill>
                  <a:prstClr val="white"/>
                </a:solidFill>
                <a:latin charset="-122" pitchFamily="34" typeface="微软雅黑"/>
                <a:ea charset="-122" pitchFamily="34" typeface="微软雅黑"/>
              </a:endParaRPr>
            </a:p>
          </p:txBody>
        </p:sp>
      </p:grpSp>
      <p:sp>
        <p:nvSpPr>
          <p:cNvPr id="17" name="矩形 4"/>
          <p:cNvSpPr/>
          <p:nvPr/>
        </p:nvSpPr>
        <p:spPr>
          <a:xfrm rot="2353132">
            <a:off x="2670707" y="3170382"/>
            <a:ext cx="562652" cy="700513"/>
          </a:xfrm>
          <a:custGeom>
            <a:rect b="b" l="l" r="r" t="t"/>
            <a:pathLst>
              <a:path h="1944216" w="1152128">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lastClr="FFFFFF" val="window">
                  <a:lumMod val="75000"/>
                </a:sysClr>
              </a:gs>
              <a:gs pos="31000">
                <a:sysClr lastClr="FFFFFF" val="window">
                  <a:lumMod val="75000"/>
                </a:sysClr>
              </a:gs>
              <a:gs pos="50000">
                <a:sysClr lastClr="FFFFFF" val="window">
                  <a:lumMod val="95000"/>
                </a:sysClr>
              </a:gs>
            </a:gsLst>
            <a:lin ang="0" scaled="1"/>
          </a:gradFill>
          <a:ln algn="ctr" cap="flat" cmpd="sng" w="25400">
            <a:noFill/>
            <a:prstDash val="solid"/>
          </a:ln>
          <a:effectLst/>
        </p:spPr>
        <p:txBody>
          <a:bodyPr anchor="ctr" bIns="34290" lIns="68580" rIns="68580" tIns="34290"/>
          <a:lstStyle/>
          <a:p>
            <a:pPr algn="ctr" eaLnBrk="1" fontAlgn="auto" hangingPunct="1">
              <a:spcBef>
                <a:spcPct val="0"/>
              </a:spcBef>
              <a:spcAft>
                <a:spcPct val="0"/>
              </a:spcAft>
              <a:defRPr/>
            </a:pPr>
            <a:endParaRPr kern="0" lang="en-US" sz="1100">
              <a:solidFill>
                <a:sysClr lastClr="FFFFFF" val="window"/>
              </a:solidFill>
              <a:latin charset="-122" pitchFamily="34" typeface="微软雅黑"/>
              <a:ea charset="-122" pitchFamily="34" typeface="微软雅黑"/>
            </a:endParaRPr>
          </a:p>
        </p:txBody>
      </p:sp>
      <p:sp>
        <p:nvSpPr>
          <p:cNvPr id="18" name="矩形 4"/>
          <p:cNvSpPr/>
          <p:nvPr/>
        </p:nvSpPr>
        <p:spPr>
          <a:xfrm rot="8486662">
            <a:off x="4976236" y="2034991"/>
            <a:ext cx="267876" cy="420307"/>
          </a:xfrm>
          <a:custGeom>
            <a:rect b="b" l="l" r="r" t="t"/>
            <a:pathLst>
              <a:path h="1944216" w="1152128">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lastClr="FFFFFF" val="window">
                  <a:lumMod val="75000"/>
                </a:sysClr>
              </a:gs>
              <a:gs pos="31000">
                <a:sysClr lastClr="FFFFFF" val="window">
                  <a:lumMod val="75000"/>
                </a:sysClr>
              </a:gs>
              <a:gs pos="50000">
                <a:sysClr lastClr="FFFFFF" val="window">
                  <a:lumMod val="95000"/>
                </a:sysClr>
              </a:gs>
            </a:gsLst>
            <a:lin ang="0" scaled="1"/>
          </a:gradFill>
          <a:ln algn="ctr" cap="flat" cmpd="sng" w="25400">
            <a:noFill/>
            <a:prstDash val="solid"/>
          </a:ln>
          <a:effectLst/>
        </p:spPr>
        <p:txBody>
          <a:bodyPr anchor="ctr" bIns="34290" lIns="68580" rIns="68580" tIns="34290"/>
          <a:lstStyle/>
          <a:p>
            <a:pPr algn="ctr" eaLnBrk="1" fontAlgn="auto" hangingPunct="1">
              <a:spcBef>
                <a:spcPct val="0"/>
              </a:spcBef>
              <a:spcAft>
                <a:spcPct val="0"/>
              </a:spcAft>
              <a:defRPr/>
            </a:pPr>
            <a:endParaRPr kern="0" lang="en-US" sz="1100">
              <a:solidFill>
                <a:sysClr lastClr="FFFFFF" val="window"/>
              </a:solidFill>
              <a:latin charset="-122" pitchFamily="34" typeface="微软雅黑"/>
              <a:ea charset="-122" pitchFamily="34" typeface="微软雅黑"/>
            </a:endParaRPr>
          </a:p>
        </p:txBody>
      </p:sp>
      <p:sp>
        <p:nvSpPr>
          <p:cNvPr id="19" name="矩形 4"/>
          <p:cNvSpPr/>
          <p:nvPr/>
        </p:nvSpPr>
        <p:spPr>
          <a:xfrm rot="2640000">
            <a:off x="4861912" y="2868882"/>
            <a:ext cx="366508" cy="480832"/>
          </a:xfrm>
          <a:custGeom>
            <a:rect b="b" l="l" r="r" t="t"/>
            <a:pathLst>
              <a:path h="1944216" w="1152128">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lastClr="FFFFFF" val="window">
                  <a:lumMod val="75000"/>
                </a:sysClr>
              </a:gs>
              <a:gs pos="31000">
                <a:sysClr lastClr="FFFFFF" val="window">
                  <a:lumMod val="75000"/>
                </a:sysClr>
              </a:gs>
              <a:gs pos="50000">
                <a:sysClr lastClr="FFFFFF" val="window">
                  <a:lumMod val="95000"/>
                </a:sysClr>
              </a:gs>
            </a:gsLst>
            <a:lin ang="0" scaled="1"/>
          </a:gradFill>
          <a:ln algn="ctr" cap="flat" cmpd="sng" w="25400">
            <a:noFill/>
            <a:prstDash val="solid"/>
          </a:ln>
          <a:effectLst/>
        </p:spPr>
        <p:txBody>
          <a:bodyPr anchor="ctr" bIns="34290" lIns="68580" rIns="68580" tIns="34290"/>
          <a:lstStyle/>
          <a:p>
            <a:pPr algn="ctr" eaLnBrk="1" fontAlgn="auto" hangingPunct="1">
              <a:spcBef>
                <a:spcPct val="0"/>
              </a:spcBef>
              <a:spcAft>
                <a:spcPct val="0"/>
              </a:spcAft>
              <a:defRPr/>
            </a:pPr>
            <a:endParaRPr kern="0" lang="en-US" sz="1100">
              <a:solidFill>
                <a:sysClr lastClr="FFFFFF" val="window"/>
              </a:solidFill>
              <a:latin charset="-122" pitchFamily="34" typeface="微软雅黑"/>
              <a:ea charset="-122" pitchFamily="34" typeface="微软雅黑"/>
            </a:endParaRPr>
          </a:p>
        </p:txBody>
      </p:sp>
      <p:sp>
        <p:nvSpPr>
          <p:cNvPr id="20" name="矩形 4"/>
          <p:cNvSpPr/>
          <p:nvPr/>
        </p:nvSpPr>
        <p:spPr>
          <a:xfrm rot="17700000">
            <a:off x="3872788" y="2982645"/>
            <a:ext cx="437120" cy="572740"/>
          </a:xfrm>
          <a:custGeom>
            <a:rect b="b" l="l" r="r" t="t"/>
            <a:pathLst>
              <a:path h="1944216" w="1152128">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lastClr="FFFFFF" val="window">
                  <a:lumMod val="75000"/>
                </a:sysClr>
              </a:gs>
              <a:gs pos="31000">
                <a:sysClr lastClr="FFFFFF" val="window">
                  <a:lumMod val="75000"/>
                </a:sysClr>
              </a:gs>
              <a:gs pos="50000">
                <a:sysClr lastClr="FFFFFF" val="window">
                  <a:lumMod val="95000"/>
                </a:sysClr>
              </a:gs>
            </a:gsLst>
            <a:lin ang="0" scaled="1"/>
          </a:gradFill>
          <a:ln algn="ctr" cap="flat" cmpd="sng" w="25400">
            <a:noFill/>
            <a:prstDash val="solid"/>
          </a:ln>
          <a:effectLst/>
        </p:spPr>
        <p:txBody>
          <a:bodyPr anchor="ctr" bIns="34290" lIns="68580" rIns="68580" tIns="34290"/>
          <a:lstStyle/>
          <a:p>
            <a:pPr algn="ctr" eaLnBrk="1" fontAlgn="auto" hangingPunct="1">
              <a:spcBef>
                <a:spcPct val="0"/>
              </a:spcBef>
              <a:spcAft>
                <a:spcPct val="0"/>
              </a:spcAft>
              <a:defRPr/>
            </a:pPr>
            <a:endParaRPr kern="0" lang="en-US" sz="1100">
              <a:solidFill>
                <a:sysClr lastClr="FFFFFF" val="window"/>
              </a:solidFill>
              <a:latin charset="-122" pitchFamily="34" typeface="微软雅黑"/>
              <a:ea charset="-122" pitchFamily="34" typeface="微软雅黑"/>
            </a:endParaRPr>
          </a:p>
        </p:txBody>
      </p:sp>
      <p:grpSp>
        <p:nvGrpSpPr>
          <p:cNvPr id="21" name="组合 20"/>
          <p:cNvGrpSpPr/>
          <p:nvPr/>
        </p:nvGrpSpPr>
        <p:grpSpPr>
          <a:xfrm>
            <a:off x="5461551" y="1304216"/>
            <a:ext cx="582827" cy="583947"/>
            <a:chOff x="5461551" y="1304216"/>
            <a:chExt cx="582827" cy="583947"/>
          </a:xfrm>
        </p:grpSpPr>
        <p:sp>
          <p:nvSpPr>
            <p:cNvPr id="22" name="椭圆 21"/>
            <p:cNvSpPr/>
            <p:nvPr/>
          </p:nvSpPr>
          <p:spPr>
            <a:xfrm>
              <a:off x="5461551" y="1304216"/>
              <a:ext cx="582827" cy="583947"/>
            </a:xfrm>
            <a:prstGeom prst="ellipse">
              <a:avLst/>
            </a:prstGeom>
            <a:solidFill>
              <a:srgbClr val="AED30B"/>
            </a:solidFill>
            <a:ln algn="ctr" cap="flat" cmpd="sng" w="6350">
              <a:noFill/>
              <a:prstDash val="solid"/>
            </a:ln>
            <a:effectLst/>
          </p:spPr>
          <p:txBody>
            <a:bodyPr anchor="ctr" bIns="0" lIns="0" rIns="0" tIns="0"/>
            <a:lstStyle/>
            <a:p>
              <a:pPr algn="ctr" eaLnBrk="1" fontAlgn="auto" hangingPunct="1">
                <a:spcBef>
                  <a:spcPct val="0"/>
                </a:spcBef>
                <a:spcAft>
                  <a:spcPct val="0"/>
                </a:spcAft>
                <a:defRPr/>
              </a:pPr>
              <a:r>
                <a:rPr altLang="en-US" kern="0" lang="zh-CN" sz="1400">
                  <a:solidFill>
                    <a:srgbClr val="FFFFFF"/>
                  </a:solidFill>
                  <a:latin charset="-122" pitchFamily="34" typeface="微软雅黑"/>
                  <a:ea charset="-122" pitchFamily="34" typeface="微软雅黑"/>
                </a:rPr>
                <a:t>标题</a:t>
              </a:r>
            </a:p>
          </p:txBody>
        </p:sp>
        <p:sp>
          <p:nvSpPr>
            <p:cNvPr id="23" name="椭圆 1"/>
            <p:cNvSpPr/>
            <p:nvPr/>
          </p:nvSpPr>
          <p:spPr>
            <a:xfrm rot="16200000">
              <a:off x="5654333" y="1207825"/>
              <a:ext cx="196143" cy="424791"/>
            </a:xfrm>
            <a:custGeom>
              <a:gdLst>
                <a:gd fmla="*/ 133 w 271746" name="connsiteX0"/>
                <a:gd fmla="*/ 287054 h 585994" name="connsiteY0"/>
                <a:gd fmla="*/ 68074 w 271746" name="connsiteX1"/>
                <a:gd fmla="*/ 35 h 585994" name="connsiteY1"/>
                <a:gd fmla="*/ 271746 w 271746" name="connsiteX2"/>
                <a:gd fmla="*/ 303723 h 585994" name="connsiteY2"/>
                <a:gd fmla="*/ 70455 w 271746" name="connsiteX3"/>
                <a:gd fmla="*/ 585977 h 585994" name="connsiteY3"/>
                <a:gd fmla="*/ 133 w 271746" name="connsiteX4"/>
                <a:gd fmla="*/ 287054 h 5859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85994" w="271746">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gra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400">
                <a:solidFill>
                  <a:prstClr val="white"/>
                </a:solidFill>
                <a:latin charset="-122" pitchFamily="34" typeface="微软雅黑"/>
                <a:ea charset="-122" pitchFamily="34" typeface="微软雅黑"/>
              </a:endParaRPr>
            </a:p>
          </p:txBody>
        </p:sp>
      </p:grpSp>
      <p:sp>
        <p:nvSpPr>
          <p:cNvPr id="24" name="矩形 4"/>
          <p:cNvSpPr/>
          <p:nvPr/>
        </p:nvSpPr>
        <p:spPr>
          <a:xfrm rot="4560000">
            <a:off x="5162853" y="1482987"/>
            <a:ext cx="267876" cy="421429"/>
          </a:xfrm>
          <a:custGeom>
            <a:rect b="b" l="l" r="r" t="t"/>
            <a:pathLst>
              <a:path h="1944216" w="1152128">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lastClr="FFFFFF" val="window">
                  <a:lumMod val="75000"/>
                </a:sysClr>
              </a:gs>
              <a:gs pos="31000">
                <a:sysClr lastClr="FFFFFF" val="window">
                  <a:lumMod val="75000"/>
                </a:sysClr>
              </a:gs>
              <a:gs pos="50000">
                <a:sysClr lastClr="FFFFFF" val="window">
                  <a:lumMod val="95000"/>
                </a:sysClr>
              </a:gs>
            </a:gsLst>
            <a:lin ang="0" scaled="1"/>
          </a:gradFill>
          <a:ln algn="ctr" cap="flat" cmpd="sng" w="25400">
            <a:noFill/>
            <a:prstDash val="solid"/>
          </a:ln>
          <a:effectLst/>
        </p:spPr>
        <p:txBody>
          <a:bodyPr anchor="ctr" bIns="34290" lIns="68580" rIns="68580" tIns="34290"/>
          <a:lstStyle/>
          <a:p>
            <a:pPr algn="ctr" eaLnBrk="1" fontAlgn="auto" hangingPunct="1">
              <a:spcBef>
                <a:spcPct val="0"/>
              </a:spcBef>
              <a:spcAft>
                <a:spcPct val="0"/>
              </a:spcAft>
              <a:defRPr/>
            </a:pPr>
            <a:endParaRPr kern="0" lang="en-US" sz="1100">
              <a:solidFill>
                <a:sysClr lastClr="FFFFFF" val="window"/>
              </a:solidFill>
              <a:latin charset="-122" pitchFamily="34" typeface="微软雅黑"/>
              <a:ea charset="-122" pitchFamily="34" typeface="微软雅黑"/>
            </a:endParaRPr>
          </a:p>
        </p:txBody>
      </p:sp>
      <p:grpSp>
        <p:nvGrpSpPr>
          <p:cNvPr id="25" name="组合 24"/>
          <p:cNvGrpSpPr/>
          <p:nvPr/>
        </p:nvGrpSpPr>
        <p:grpSpPr>
          <a:xfrm>
            <a:off x="594927" y="3090863"/>
            <a:ext cx="1757359" cy="651474"/>
            <a:chOff x="488950" y="1968268"/>
            <a:chExt cx="2463476" cy="651474"/>
          </a:xfrm>
        </p:grpSpPr>
        <p:sp>
          <p:nvSpPr>
            <p:cNvPr id="26" name="Rectangle 9"/>
            <p:cNvSpPr>
              <a:spLocks noChangeArrowheads="1"/>
            </p:cNvSpPr>
            <p:nvPr/>
          </p:nvSpPr>
          <p:spPr bwMode="auto">
            <a:xfrm>
              <a:off x="505201" y="2219632"/>
              <a:ext cx="244722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lang="zh-CN" sz="1000">
                  <a:solidFill>
                    <a:srgbClr val="92D050"/>
                  </a:solidFill>
                  <a:latin charset="-122" pitchFamily="34" typeface="微软雅黑"/>
                  <a:ea charset="-122" pitchFamily="34" typeface="微软雅黑"/>
                </a:rPr>
                <a:t>单击此处添加段落文字内容</a:t>
              </a:r>
            </a:p>
            <a:p>
              <a:r>
                <a:rPr altLang="en-US" lang="zh-CN" sz="1000">
                  <a:solidFill>
                    <a:srgbClr val="92D050"/>
                  </a:solidFill>
                  <a:latin charset="-122" pitchFamily="34" typeface="微软雅黑"/>
                  <a:ea charset="-122" pitchFamily="34" typeface="微软雅黑"/>
                </a:rPr>
                <a:t>单击此处添加段落文字内容</a:t>
              </a:r>
            </a:p>
          </p:txBody>
        </p:sp>
        <p:sp>
          <p:nvSpPr>
            <p:cNvPr id="27" name="Rectangle 10"/>
            <p:cNvSpPr>
              <a:spLocks noChangeArrowheads="1"/>
            </p:cNvSpPr>
            <p:nvPr/>
          </p:nvSpPr>
          <p:spPr bwMode="auto">
            <a:xfrm>
              <a:off x="488950" y="1968268"/>
              <a:ext cx="1965444"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mtClean="0" sz="1200">
                  <a:solidFill>
                    <a:srgbClr val="92D050"/>
                  </a:solidFill>
                  <a:latin charset="-122" pitchFamily="34" typeface="微软雅黑"/>
                  <a:ea charset="-122" pitchFamily="34" typeface="微软雅黑"/>
                </a:rPr>
                <a:t>单击添加标题文字</a:t>
              </a:r>
            </a:p>
          </p:txBody>
        </p:sp>
      </p:grpSp>
      <p:grpSp>
        <p:nvGrpSpPr>
          <p:cNvPr id="28" name="组合 27"/>
          <p:cNvGrpSpPr/>
          <p:nvPr/>
        </p:nvGrpSpPr>
        <p:grpSpPr>
          <a:xfrm>
            <a:off x="1218596" y="2281780"/>
            <a:ext cx="1745766" cy="631451"/>
            <a:chOff x="459153" y="1968268"/>
            <a:chExt cx="2447225" cy="631451"/>
          </a:xfrm>
        </p:grpSpPr>
        <p:sp>
          <p:nvSpPr>
            <p:cNvPr id="29" name="Rectangle 9"/>
            <p:cNvSpPr>
              <a:spLocks noChangeArrowheads="1"/>
            </p:cNvSpPr>
            <p:nvPr/>
          </p:nvSpPr>
          <p:spPr bwMode="auto">
            <a:xfrm>
              <a:off x="459153" y="2199609"/>
              <a:ext cx="244722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lang="zh-CN" sz="1000">
                  <a:solidFill>
                    <a:srgbClr val="92D050"/>
                  </a:solidFill>
                  <a:latin charset="-122" pitchFamily="34" typeface="微软雅黑"/>
                  <a:ea charset="-122" pitchFamily="34" typeface="微软雅黑"/>
                </a:rPr>
                <a:t>单击此处添加段落文字内容</a:t>
              </a:r>
            </a:p>
            <a:p>
              <a:r>
                <a:rPr altLang="en-US" lang="zh-CN" sz="1000">
                  <a:solidFill>
                    <a:srgbClr val="92D050"/>
                  </a:solidFill>
                  <a:latin charset="-122" pitchFamily="34" typeface="微软雅黑"/>
                  <a:ea charset="-122" pitchFamily="34" typeface="微软雅黑"/>
                </a:rPr>
                <a:t>单击此处添加段落文字内容</a:t>
              </a:r>
            </a:p>
          </p:txBody>
        </p:sp>
        <p:sp>
          <p:nvSpPr>
            <p:cNvPr id="30" name="Rectangle 10"/>
            <p:cNvSpPr>
              <a:spLocks noChangeArrowheads="1"/>
            </p:cNvSpPr>
            <p:nvPr/>
          </p:nvSpPr>
          <p:spPr bwMode="auto">
            <a:xfrm>
              <a:off x="488950" y="1968268"/>
              <a:ext cx="1965444"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mtClean="0" sz="1200">
                  <a:solidFill>
                    <a:srgbClr val="92D050"/>
                  </a:solidFill>
                  <a:latin charset="-122" pitchFamily="34" typeface="微软雅黑"/>
                  <a:ea charset="-122" pitchFamily="34" typeface="微软雅黑"/>
                </a:rPr>
                <a:t>单击添加标题文字</a:t>
              </a:r>
            </a:p>
          </p:txBody>
        </p:sp>
      </p:grpSp>
      <p:grpSp>
        <p:nvGrpSpPr>
          <p:cNvPr id="31" name="组合 30"/>
          <p:cNvGrpSpPr/>
          <p:nvPr/>
        </p:nvGrpSpPr>
        <p:grpSpPr>
          <a:xfrm>
            <a:off x="5160300" y="3647454"/>
            <a:ext cx="1757360" cy="651474"/>
            <a:chOff x="488949" y="1968268"/>
            <a:chExt cx="2463477" cy="651474"/>
          </a:xfrm>
        </p:grpSpPr>
        <p:sp>
          <p:nvSpPr>
            <p:cNvPr id="32" name="Rectangle 9"/>
            <p:cNvSpPr>
              <a:spLocks noChangeArrowheads="1"/>
            </p:cNvSpPr>
            <p:nvPr/>
          </p:nvSpPr>
          <p:spPr bwMode="auto">
            <a:xfrm>
              <a:off x="505201" y="2219633"/>
              <a:ext cx="244722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lang="zh-CN" sz="1000">
                  <a:solidFill>
                    <a:srgbClr val="92D050"/>
                  </a:solidFill>
                  <a:latin charset="-122" pitchFamily="34" typeface="微软雅黑"/>
                  <a:ea charset="-122" pitchFamily="34" typeface="微软雅黑"/>
                </a:rPr>
                <a:t>单击此处添加段落文字内容</a:t>
              </a:r>
            </a:p>
            <a:p>
              <a:r>
                <a:rPr altLang="en-US" lang="zh-CN" sz="1000">
                  <a:solidFill>
                    <a:srgbClr val="92D050"/>
                  </a:solidFill>
                  <a:latin charset="-122" pitchFamily="34" typeface="微软雅黑"/>
                  <a:ea charset="-122" pitchFamily="34" typeface="微软雅黑"/>
                </a:rPr>
                <a:t>单击此处添加段落文字内容</a:t>
              </a:r>
            </a:p>
          </p:txBody>
        </p:sp>
        <p:sp>
          <p:nvSpPr>
            <p:cNvPr id="33" name="Rectangle 10"/>
            <p:cNvSpPr>
              <a:spLocks noChangeArrowheads="1"/>
            </p:cNvSpPr>
            <p:nvPr/>
          </p:nvSpPr>
          <p:spPr bwMode="auto">
            <a:xfrm>
              <a:off x="488949" y="1968268"/>
              <a:ext cx="2203553"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r>
                <a:rPr altLang="en-US" b="1" lang="zh-CN" smtClean="0" sz="1200">
                  <a:solidFill>
                    <a:srgbClr val="92D050"/>
                  </a:solidFill>
                  <a:latin charset="-122" pitchFamily="34" typeface="微软雅黑"/>
                  <a:ea charset="-122" pitchFamily="34" typeface="微软雅黑"/>
                </a:rPr>
                <a:t>单击添加标题文字</a:t>
              </a:r>
            </a:p>
          </p:txBody>
        </p:sp>
      </p:grpSp>
      <p:grpSp>
        <p:nvGrpSpPr>
          <p:cNvPr id="34" name="组合 33"/>
          <p:cNvGrpSpPr/>
          <p:nvPr/>
        </p:nvGrpSpPr>
        <p:grpSpPr>
          <a:xfrm>
            <a:off x="5981936" y="2713176"/>
            <a:ext cx="1902431" cy="682251"/>
            <a:chOff x="488950" y="1968268"/>
            <a:chExt cx="2666839" cy="682251"/>
          </a:xfrm>
        </p:grpSpPr>
        <p:sp>
          <p:nvSpPr>
            <p:cNvPr id="35" name="Rectangle 9"/>
            <p:cNvSpPr>
              <a:spLocks noChangeArrowheads="1"/>
            </p:cNvSpPr>
            <p:nvPr/>
          </p:nvSpPr>
          <p:spPr bwMode="auto">
            <a:xfrm>
              <a:off x="505202" y="2219632"/>
              <a:ext cx="2650589" cy="411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r>
                <a:rPr altLang="en-US" lang="zh-CN" sz="1050">
                  <a:solidFill>
                    <a:srgbClr val="92D050"/>
                  </a:solidFill>
                  <a:latin charset="-122" pitchFamily="34" typeface="微软雅黑"/>
                  <a:ea charset="-122" pitchFamily="34" typeface="微软雅黑"/>
                </a:rPr>
                <a:t>单击此处添加段落文字内容</a:t>
              </a:r>
            </a:p>
            <a:p>
              <a:r>
                <a:rPr altLang="en-US" lang="zh-CN" sz="1050">
                  <a:solidFill>
                    <a:srgbClr val="92D050"/>
                  </a:solidFill>
                  <a:latin charset="-122" pitchFamily="34" typeface="微软雅黑"/>
                  <a:ea charset="-122" pitchFamily="34" typeface="微软雅黑"/>
                </a:rPr>
                <a:t>单击此处添加段落文字内容</a:t>
              </a:r>
            </a:p>
          </p:txBody>
        </p:sp>
        <p:sp>
          <p:nvSpPr>
            <p:cNvPr id="36" name="Rectangle 10"/>
            <p:cNvSpPr>
              <a:spLocks noChangeArrowheads="1"/>
            </p:cNvSpPr>
            <p:nvPr/>
          </p:nvSpPr>
          <p:spPr bwMode="auto">
            <a:xfrm>
              <a:off x="488951" y="1968268"/>
              <a:ext cx="1965444"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mtClean="0" sz="1200">
                  <a:solidFill>
                    <a:srgbClr val="92D050"/>
                  </a:solidFill>
                  <a:latin charset="-122" pitchFamily="34" typeface="微软雅黑"/>
                  <a:ea charset="-122" pitchFamily="34" typeface="微软雅黑"/>
                </a:rPr>
                <a:t>单击添加标题文字</a:t>
              </a:r>
            </a:p>
          </p:txBody>
        </p:sp>
      </p:grpSp>
      <p:grpSp>
        <p:nvGrpSpPr>
          <p:cNvPr id="37" name="组合 36"/>
          <p:cNvGrpSpPr/>
          <p:nvPr/>
        </p:nvGrpSpPr>
        <p:grpSpPr>
          <a:xfrm>
            <a:off x="6174092" y="1454220"/>
            <a:ext cx="1757359" cy="651474"/>
            <a:chOff x="488950" y="1968268"/>
            <a:chExt cx="2463476" cy="651474"/>
          </a:xfrm>
        </p:grpSpPr>
        <p:sp>
          <p:nvSpPr>
            <p:cNvPr id="38" name="Rectangle 9"/>
            <p:cNvSpPr>
              <a:spLocks noChangeArrowheads="1"/>
            </p:cNvSpPr>
            <p:nvPr/>
          </p:nvSpPr>
          <p:spPr bwMode="auto">
            <a:xfrm>
              <a:off x="505201" y="2219632"/>
              <a:ext cx="244722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lang="zh-CN" sz="1000">
                  <a:solidFill>
                    <a:srgbClr val="92D050"/>
                  </a:solidFill>
                  <a:latin charset="-122" pitchFamily="34" typeface="微软雅黑"/>
                  <a:ea charset="-122" pitchFamily="34" typeface="微软雅黑"/>
                </a:rPr>
                <a:t>单击此处添加段落文字内容</a:t>
              </a:r>
            </a:p>
            <a:p>
              <a:r>
                <a:rPr altLang="en-US" lang="zh-CN" sz="1000">
                  <a:solidFill>
                    <a:srgbClr val="92D050"/>
                  </a:solidFill>
                  <a:latin charset="-122" pitchFamily="34" typeface="微软雅黑"/>
                  <a:ea charset="-122" pitchFamily="34" typeface="微软雅黑"/>
                </a:rPr>
                <a:t>单击此处添加段落文字内容</a:t>
              </a:r>
            </a:p>
          </p:txBody>
        </p:sp>
        <p:sp>
          <p:nvSpPr>
            <p:cNvPr id="39" name="Rectangle 10"/>
            <p:cNvSpPr>
              <a:spLocks noChangeArrowheads="1"/>
            </p:cNvSpPr>
            <p:nvPr/>
          </p:nvSpPr>
          <p:spPr bwMode="auto">
            <a:xfrm>
              <a:off x="488949" y="1968268"/>
              <a:ext cx="1965444"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mtClean="0" sz="1200">
                  <a:solidFill>
                    <a:srgbClr val="92D050"/>
                  </a:solidFill>
                  <a:latin charset="-122" pitchFamily="34" typeface="微软雅黑"/>
                  <a:ea charset="-122" pitchFamily="34" typeface="微软雅黑"/>
                </a:rPr>
                <a:t>单击添加标题文字</a:t>
              </a:r>
            </a:p>
          </p:txBody>
        </p:sp>
      </p:grpSp>
      <p:grpSp>
        <p:nvGrpSpPr>
          <p:cNvPr id="40" name="组合 39"/>
          <p:cNvGrpSpPr/>
          <p:nvPr/>
        </p:nvGrpSpPr>
        <p:grpSpPr>
          <a:xfrm>
            <a:off x="2596457" y="1379847"/>
            <a:ext cx="1757359" cy="651474"/>
            <a:chOff x="488950" y="1968268"/>
            <a:chExt cx="2463476" cy="651474"/>
          </a:xfrm>
        </p:grpSpPr>
        <p:sp>
          <p:nvSpPr>
            <p:cNvPr id="41" name="Rectangle 9"/>
            <p:cNvSpPr>
              <a:spLocks noChangeArrowheads="1"/>
            </p:cNvSpPr>
            <p:nvPr/>
          </p:nvSpPr>
          <p:spPr bwMode="auto">
            <a:xfrm>
              <a:off x="505201" y="2219632"/>
              <a:ext cx="244722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r>
                <a:rPr altLang="en-US" lang="zh-CN" sz="1000">
                  <a:solidFill>
                    <a:srgbClr val="92D050"/>
                  </a:solidFill>
                  <a:latin charset="-122" pitchFamily="34" typeface="微软雅黑"/>
                  <a:ea charset="-122" pitchFamily="34" typeface="微软雅黑"/>
                </a:rPr>
                <a:t>单击此处添加段落文字内容</a:t>
              </a:r>
            </a:p>
            <a:p>
              <a:r>
                <a:rPr altLang="en-US" lang="zh-CN" sz="1000">
                  <a:solidFill>
                    <a:srgbClr val="92D050"/>
                  </a:solidFill>
                  <a:latin charset="-122" pitchFamily="34" typeface="微软雅黑"/>
                  <a:ea charset="-122" pitchFamily="34" typeface="微软雅黑"/>
                </a:rPr>
                <a:t>单击此处添加段落文字内容</a:t>
              </a:r>
            </a:p>
          </p:txBody>
        </p:sp>
        <p:sp>
          <p:nvSpPr>
            <p:cNvPr id="42" name="Rectangle 10"/>
            <p:cNvSpPr>
              <a:spLocks noChangeArrowheads="1"/>
            </p:cNvSpPr>
            <p:nvPr/>
          </p:nvSpPr>
          <p:spPr bwMode="auto">
            <a:xfrm>
              <a:off x="488950" y="1968268"/>
              <a:ext cx="1965444"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mtClean="0" sz="1200">
                  <a:solidFill>
                    <a:srgbClr val="92D050"/>
                  </a:solidFill>
                  <a:latin charset="-122" pitchFamily="34" typeface="微软雅黑"/>
                  <a:ea charset="-122" pitchFamily="34" typeface="微软雅黑"/>
                </a:rPr>
                <a:t>单击添加标题文字</a:t>
              </a:r>
            </a:p>
          </p:txBody>
        </p:sp>
      </p:grpSp>
      <p:sp>
        <p:nvSpPr>
          <p:cNvPr id="43" name="TextBox 42"/>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5480264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400" id="7"/>
                                        <p:tgtEl>
                                          <p:spTgt spid="2"/>
                                        </p:tgtEl>
                                      </p:cBhvr>
                                    </p:animEffect>
                                  </p:childTnLst>
                                </p:cTn>
                              </p:par>
                            </p:childTnLst>
                          </p:cTn>
                        </p:par>
                        <p:par>
                          <p:cTn fill="hold" id="8" nodeType="afterGroup">
                            <p:stCondLst>
                              <p:cond delay="400"/>
                            </p:stCondLst>
                            <p:childTnLst>
                              <p:par>
                                <p:cTn fill="hold" grpId="0" id="9" nodeType="afterEffect" presetClass="entr" presetID="22" presetSubtype="4">
                                  <p:stCondLst>
                                    <p:cond delay="0"/>
                                  </p:stCondLst>
                                  <p:childTnLst>
                                    <p:set>
                                      <p:cBhvr>
                                        <p:cTn dur="1" fill="hold" id="10">
                                          <p:stCondLst>
                                            <p:cond delay="0"/>
                                          </p:stCondLst>
                                        </p:cTn>
                                        <p:tgtEl>
                                          <p:spTgt spid="17"/>
                                        </p:tgtEl>
                                        <p:attrNameLst>
                                          <p:attrName>style.visibility</p:attrName>
                                        </p:attrNameLst>
                                      </p:cBhvr>
                                      <p:to>
                                        <p:strVal val="visible"/>
                                      </p:to>
                                    </p:set>
                                    <p:animEffect filter="wipe(down)" transition="in">
                                      <p:cBhvr>
                                        <p:cTn dur="400" id="11"/>
                                        <p:tgtEl>
                                          <p:spTgt spid="17"/>
                                        </p:tgtEl>
                                      </p:cBhvr>
                                    </p:animEffect>
                                  </p:childTnLst>
                                </p:cTn>
                              </p:par>
                            </p:childTnLst>
                          </p:cTn>
                        </p:par>
                        <p:par>
                          <p:cTn fill="hold" id="12" nodeType="afterGroup">
                            <p:stCondLst>
                              <p:cond delay="800"/>
                            </p:stCondLst>
                            <p:childTnLst>
                              <p:par>
                                <p:cTn fill="hold"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400" id="15"/>
                                        <p:tgtEl>
                                          <p:spTgt spid="5"/>
                                        </p:tgtEl>
                                      </p:cBhvr>
                                    </p:animEffect>
                                  </p:childTnLst>
                                </p:cTn>
                              </p:par>
                            </p:childTnLst>
                          </p:cTn>
                        </p:par>
                        <p:par>
                          <p:cTn fill="hold" id="16" nodeType="afterGroup">
                            <p:stCondLst>
                              <p:cond delay="1200"/>
                            </p:stCondLst>
                            <p:childTnLst>
                              <p:par>
                                <p:cTn fill="hold" grpId="0" id="17" nodeType="afterEffect" presetClass="entr" presetID="22" presetSubtype="8">
                                  <p:stCondLst>
                                    <p:cond delay="0"/>
                                  </p:stCondLst>
                                  <p:childTnLst>
                                    <p:set>
                                      <p:cBhvr>
                                        <p:cTn dur="1" fill="hold" id="18">
                                          <p:stCondLst>
                                            <p:cond delay="0"/>
                                          </p:stCondLst>
                                        </p:cTn>
                                        <p:tgtEl>
                                          <p:spTgt spid="20"/>
                                        </p:tgtEl>
                                        <p:attrNameLst>
                                          <p:attrName>style.visibility</p:attrName>
                                        </p:attrNameLst>
                                      </p:cBhvr>
                                      <p:to>
                                        <p:strVal val="visible"/>
                                      </p:to>
                                    </p:set>
                                    <p:animEffect filter="wipe(left)" transition="in">
                                      <p:cBhvr>
                                        <p:cTn dur="400" id="19"/>
                                        <p:tgtEl>
                                          <p:spTgt spid="20"/>
                                        </p:tgtEl>
                                      </p:cBhvr>
                                    </p:animEffect>
                                  </p:childTnLst>
                                </p:cTn>
                              </p:par>
                            </p:childTnLst>
                          </p:cTn>
                        </p:par>
                        <p:par>
                          <p:cTn fill="hold" id="20" nodeType="afterGroup">
                            <p:stCondLst>
                              <p:cond delay="1600"/>
                            </p:stCondLst>
                            <p:childTnLst>
                              <p:par>
                                <p:cTn fill="hold" id="21" nodeType="afterEffect" presetClass="entr" presetID="22" presetSubtype="4">
                                  <p:stCondLst>
                                    <p:cond delay="0"/>
                                  </p:stCondLst>
                                  <p:childTnLst>
                                    <p:set>
                                      <p:cBhvr>
                                        <p:cTn dur="1" fill="hold" id="22">
                                          <p:stCondLst>
                                            <p:cond delay="0"/>
                                          </p:stCondLst>
                                        </p:cTn>
                                        <p:tgtEl>
                                          <p:spTgt spid="8"/>
                                        </p:tgtEl>
                                        <p:attrNameLst>
                                          <p:attrName>style.visibility</p:attrName>
                                        </p:attrNameLst>
                                      </p:cBhvr>
                                      <p:to>
                                        <p:strVal val="visible"/>
                                      </p:to>
                                    </p:set>
                                    <p:animEffect filter="wipe(down)" transition="in">
                                      <p:cBhvr>
                                        <p:cTn dur="400" id="23"/>
                                        <p:tgtEl>
                                          <p:spTgt spid="8"/>
                                        </p:tgtEl>
                                      </p:cBhvr>
                                    </p:animEffect>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19"/>
                                        </p:tgtEl>
                                        <p:attrNameLst>
                                          <p:attrName>style.visibility</p:attrName>
                                        </p:attrNameLst>
                                      </p:cBhvr>
                                      <p:to>
                                        <p:strVal val="visible"/>
                                      </p:to>
                                    </p:set>
                                    <p:animEffect filter="wipe(down)" transition="in">
                                      <p:cBhvr>
                                        <p:cTn dur="400" id="27"/>
                                        <p:tgtEl>
                                          <p:spTgt spid="19"/>
                                        </p:tgtEl>
                                      </p:cBhvr>
                                    </p:animEffect>
                                  </p:childTnLst>
                                </p:cTn>
                              </p:par>
                            </p:childTnLst>
                          </p:cTn>
                        </p:par>
                        <p:par>
                          <p:cTn fill="hold" id="28" nodeType="afterGroup">
                            <p:stCondLst>
                              <p:cond delay="2400"/>
                            </p:stCondLst>
                            <p:childTnLst>
                              <p:par>
                                <p:cTn fill="hold" id="29" nodeType="afterEffect" presetClass="entr" presetID="2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wipe(down)" transition="in">
                                      <p:cBhvr>
                                        <p:cTn dur="400" id="31"/>
                                        <p:tgtEl>
                                          <p:spTgt spid="11"/>
                                        </p:tgtEl>
                                      </p:cBhvr>
                                    </p:animEffect>
                                  </p:childTnLst>
                                </p:cTn>
                              </p:par>
                            </p:childTnLst>
                          </p:cTn>
                        </p:par>
                        <p:par>
                          <p:cTn fill="hold" id="32" nodeType="afterGroup">
                            <p:stCondLst>
                              <p:cond delay="2800"/>
                            </p:stCondLst>
                            <p:childTnLst>
                              <p:par>
                                <p:cTn fill="hold" grpId="0" id="33" nodeType="afterEffect" presetClass="entr" presetID="22" presetSubtype="2">
                                  <p:stCondLst>
                                    <p:cond delay="0"/>
                                  </p:stCondLst>
                                  <p:childTnLst>
                                    <p:set>
                                      <p:cBhvr>
                                        <p:cTn dur="1" fill="hold" id="34">
                                          <p:stCondLst>
                                            <p:cond delay="0"/>
                                          </p:stCondLst>
                                        </p:cTn>
                                        <p:tgtEl>
                                          <p:spTgt spid="18"/>
                                        </p:tgtEl>
                                        <p:attrNameLst>
                                          <p:attrName>style.visibility</p:attrName>
                                        </p:attrNameLst>
                                      </p:cBhvr>
                                      <p:to>
                                        <p:strVal val="visible"/>
                                      </p:to>
                                    </p:set>
                                    <p:animEffect filter="wipe(right)" transition="in">
                                      <p:cBhvr>
                                        <p:cTn dur="400" id="35"/>
                                        <p:tgtEl>
                                          <p:spTgt spid="18"/>
                                        </p:tgtEl>
                                      </p:cBhvr>
                                    </p:animEffect>
                                  </p:childTnLst>
                                </p:cTn>
                              </p:par>
                            </p:childTnLst>
                          </p:cTn>
                        </p:par>
                        <p:par>
                          <p:cTn fill="hold" id="36" nodeType="afterGroup">
                            <p:stCondLst>
                              <p:cond delay="3200"/>
                            </p:stCondLst>
                            <p:childTnLst>
                              <p:par>
                                <p:cTn fill="hold" id="37" nodeType="afterEffect" presetClass="entr" presetID="22" presetSubtype="4">
                                  <p:stCondLst>
                                    <p:cond delay="0"/>
                                  </p:stCondLst>
                                  <p:childTnLst>
                                    <p:set>
                                      <p:cBhvr>
                                        <p:cTn dur="1" fill="hold" id="38">
                                          <p:stCondLst>
                                            <p:cond delay="0"/>
                                          </p:stCondLst>
                                        </p:cTn>
                                        <p:tgtEl>
                                          <p:spTgt spid="14"/>
                                        </p:tgtEl>
                                        <p:attrNameLst>
                                          <p:attrName>style.visibility</p:attrName>
                                        </p:attrNameLst>
                                      </p:cBhvr>
                                      <p:to>
                                        <p:strVal val="visible"/>
                                      </p:to>
                                    </p:set>
                                    <p:animEffect filter="wipe(down)" transition="in">
                                      <p:cBhvr>
                                        <p:cTn dur="400" id="39"/>
                                        <p:tgtEl>
                                          <p:spTgt spid="14"/>
                                        </p:tgtEl>
                                      </p:cBhvr>
                                    </p:animEffect>
                                  </p:childTnLst>
                                </p:cTn>
                              </p:par>
                            </p:childTnLst>
                          </p:cTn>
                        </p:par>
                        <p:par>
                          <p:cTn fill="hold" id="40" nodeType="afterGroup">
                            <p:stCondLst>
                              <p:cond delay="3600"/>
                            </p:stCondLst>
                            <p:childTnLst>
                              <p:par>
                                <p:cTn fill="hold" grpId="0" id="41" nodeType="afterEffect" presetClass="entr" presetID="22" presetSubtype="8">
                                  <p:stCondLst>
                                    <p:cond delay="0"/>
                                  </p:stCondLst>
                                  <p:childTnLst>
                                    <p:set>
                                      <p:cBhvr>
                                        <p:cTn dur="1" fill="hold" id="42">
                                          <p:stCondLst>
                                            <p:cond delay="0"/>
                                          </p:stCondLst>
                                        </p:cTn>
                                        <p:tgtEl>
                                          <p:spTgt spid="24"/>
                                        </p:tgtEl>
                                        <p:attrNameLst>
                                          <p:attrName>style.visibility</p:attrName>
                                        </p:attrNameLst>
                                      </p:cBhvr>
                                      <p:to>
                                        <p:strVal val="visible"/>
                                      </p:to>
                                    </p:set>
                                    <p:animEffect filter="wipe(left)" transition="in">
                                      <p:cBhvr>
                                        <p:cTn dur="400" id="43"/>
                                        <p:tgtEl>
                                          <p:spTgt spid="24"/>
                                        </p:tgtEl>
                                      </p:cBhvr>
                                    </p:animEffect>
                                  </p:childTnLst>
                                </p:cTn>
                              </p:par>
                            </p:childTnLst>
                          </p:cTn>
                        </p:par>
                        <p:par>
                          <p:cTn fill="hold" id="44" nodeType="afterGroup">
                            <p:stCondLst>
                              <p:cond delay="4000"/>
                            </p:stCondLst>
                            <p:childTnLst>
                              <p:par>
                                <p:cTn fill="hold" id="45" nodeType="afterEffect" presetClass="entr" presetID="22" presetSubtype="4">
                                  <p:stCondLst>
                                    <p:cond delay="0"/>
                                  </p:stCondLst>
                                  <p:childTnLst>
                                    <p:set>
                                      <p:cBhvr>
                                        <p:cTn dur="1" fill="hold" id="46">
                                          <p:stCondLst>
                                            <p:cond delay="0"/>
                                          </p:stCondLst>
                                        </p:cTn>
                                        <p:tgtEl>
                                          <p:spTgt spid="21"/>
                                        </p:tgtEl>
                                        <p:attrNameLst>
                                          <p:attrName>style.visibility</p:attrName>
                                        </p:attrNameLst>
                                      </p:cBhvr>
                                      <p:to>
                                        <p:strVal val="visible"/>
                                      </p:to>
                                    </p:set>
                                    <p:animEffect filter="wipe(down)" transition="in">
                                      <p:cBhvr>
                                        <p:cTn dur="400" id="47"/>
                                        <p:tgtEl>
                                          <p:spTgt spid="21"/>
                                        </p:tgtEl>
                                      </p:cBhvr>
                                    </p:animEffect>
                                  </p:childTnLst>
                                </p:cTn>
                              </p:par>
                            </p:childTnLst>
                          </p:cTn>
                        </p:par>
                        <p:par>
                          <p:cTn fill="hold" id="48" nodeType="afterGroup">
                            <p:stCondLst>
                              <p:cond delay="4400"/>
                            </p:stCondLst>
                            <p:childTnLst>
                              <p:par>
                                <p:cTn fill="hold" id="49" nodeType="afterEffect" presetClass="entr" presetID="22" presetSubtype="8">
                                  <p:stCondLst>
                                    <p:cond delay="0"/>
                                  </p:stCondLst>
                                  <p:childTnLst>
                                    <p:set>
                                      <p:cBhvr>
                                        <p:cTn dur="1" fill="hold" id="50">
                                          <p:stCondLst>
                                            <p:cond delay="0"/>
                                          </p:stCondLst>
                                        </p:cTn>
                                        <p:tgtEl>
                                          <p:spTgt spid="25"/>
                                        </p:tgtEl>
                                        <p:attrNameLst>
                                          <p:attrName>style.visibility</p:attrName>
                                        </p:attrNameLst>
                                      </p:cBhvr>
                                      <p:to>
                                        <p:strVal val="visible"/>
                                      </p:to>
                                    </p:set>
                                    <p:animEffect filter="wipe(left)" transition="in">
                                      <p:cBhvr>
                                        <p:cTn dur="400" id="51"/>
                                        <p:tgtEl>
                                          <p:spTgt spid="25"/>
                                        </p:tgtEl>
                                      </p:cBhvr>
                                    </p:animEffect>
                                  </p:childTnLst>
                                </p:cTn>
                              </p:par>
                            </p:childTnLst>
                          </p:cTn>
                        </p:par>
                        <p:par>
                          <p:cTn fill="hold" id="52" nodeType="afterGroup">
                            <p:stCondLst>
                              <p:cond delay="4800"/>
                            </p:stCondLst>
                            <p:childTnLst>
                              <p:par>
                                <p:cTn fill="hold" id="53" nodeType="afterEffect" presetClass="entr" presetID="22" presetSubtype="8">
                                  <p:stCondLst>
                                    <p:cond delay="0"/>
                                  </p:stCondLst>
                                  <p:childTnLst>
                                    <p:set>
                                      <p:cBhvr>
                                        <p:cTn dur="1" fill="hold" id="54">
                                          <p:stCondLst>
                                            <p:cond delay="0"/>
                                          </p:stCondLst>
                                        </p:cTn>
                                        <p:tgtEl>
                                          <p:spTgt spid="28"/>
                                        </p:tgtEl>
                                        <p:attrNameLst>
                                          <p:attrName>style.visibility</p:attrName>
                                        </p:attrNameLst>
                                      </p:cBhvr>
                                      <p:to>
                                        <p:strVal val="visible"/>
                                      </p:to>
                                    </p:set>
                                    <p:animEffect filter="wipe(left)" transition="in">
                                      <p:cBhvr>
                                        <p:cTn dur="400" id="55"/>
                                        <p:tgtEl>
                                          <p:spTgt spid="28"/>
                                        </p:tgtEl>
                                      </p:cBhvr>
                                    </p:animEffect>
                                  </p:childTnLst>
                                </p:cTn>
                              </p:par>
                            </p:childTnLst>
                          </p:cTn>
                        </p:par>
                        <p:par>
                          <p:cTn fill="hold" id="56" nodeType="afterGroup">
                            <p:stCondLst>
                              <p:cond delay="5200"/>
                            </p:stCondLst>
                            <p:childTnLst>
                              <p:par>
                                <p:cTn fill="hold" id="57" nodeType="afterEffect" presetClass="entr" presetID="22" presetSubtype="8">
                                  <p:stCondLst>
                                    <p:cond delay="0"/>
                                  </p:stCondLst>
                                  <p:childTnLst>
                                    <p:set>
                                      <p:cBhvr>
                                        <p:cTn dur="1" fill="hold" id="58">
                                          <p:stCondLst>
                                            <p:cond delay="0"/>
                                          </p:stCondLst>
                                        </p:cTn>
                                        <p:tgtEl>
                                          <p:spTgt spid="31"/>
                                        </p:tgtEl>
                                        <p:attrNameLst>
                                          <p:attrName>style.visibility</p:attrName>
                                        </p:attrNameLst>
                                      </p:cBhvr>
                                      <p:to>
                                        <p:strVal val="visible"/>
                                      </p:to>
                                    </p:set>
                                    <p:animEffect filter="wipe(left)" transition="in">
                                      <p:cBhvr>
                                        <p:cTn dur="400" id="59"/>
                                        <p:tgtEl>
                                          <p:spTgt spid="31"/>
                                        </p:tgtEl>
                                      </p:cBhvr>
                                    </p:animEffect>
                                  </p:childTnLst>
                                </p:cTn>
                              </p:par>
                            </p:childTnLst>
                          </p:cTn>
                        </p:par>
                        <p:par>
                          <p:cTn fill="hold" id="60" nodeType="afterGroup">
                            <p:stCondLst>
                              <p:cond delay="5600"/>
                            </p:stCondLst>
                            <p:childTnLst>
                              <p:par>
                                <p:cTn fill="hold" id="61" nodeType="afterEffect" presetClass="entr" presetID="22" presetSubtype="8">
                                  <p:stCondLst>
                                    <p:cond delay="0"/>
                                  </p:stCondLst>
                                  <p:childTnLst>
                                    <p:set>
                                      <p:cBhvr>
                                        <p:cTn dur="1" fill="hold" id="62">
                                          <p:stCondLst>
                                            <p:cond delay="0"/>
                                          </p:stCondLst>
                                        </p:cTn>
                                        <p:tgtEl>
                                          <p:spTgt spid="34"/>
                                        </p:tgtEl>
                                        <p:attrNameLst>
                                          <p:attrName>style.visibility</p:attrName>
                                        </p:attrNameLst>
                                      </p:cBhvr>
                                      <p:to>
                                        <p:strVal val="visible"/>
                                      </p:to>
                                    </p:set>
                                    <p:animEffect filter="wipe(left)" transition="in">
                                      <p:cBhvr>
                                        <p:cTn dur="400" id="63"/>
                                        <p:tgtEl>
                                          <p:spTgt spid="34"/>
                                        </p:tgtEl>
                                      </p:cBhvr>
                                    </p:animEffect>
                                  </p:childTnLst>
                                </p:cTn>
                              </p:par>
                            </p:childTnLst>
                          </p:cTn>
                        </p:par>
                        <p:par>
                          <p:cTn fill="hold" id="64" nodeType="afterGroup">
                            <p:stCondLst>
                              <p:cond delay="6000"/>
                            </p:stCondLst>
                            <p:childTnLst>
                              <p:par>
                                <p:cTn fill="hold" id="65" nodeType="afterEffect" presetClass="entr" presetID="22" presetSubtype="8">
                                  <p:stCondLst>
                                    <p:cond delay="0"/>
                                  </p:stCondLst>
                                  <p:childTnLst>
                                    <p:set>
                                      <p:cBhvr>
                                        <p:cTn dur="1" fill="hold" id="66">
                                          <p:stCondLst>
                                            <p:cond delay="0"/>
                                          </p:stCondLst>
                                        </p:cTn>
                                        <p:tgtEl>
                                          <p:spTgt spid="37"/>
                                        </p:tgtEl>
                                        <p:attrNameLst>
                                          <p:attrName>style.visibility</p:attrName>
                                        </p:attrNameLst>
                                      </p:cBhvr>
                                      <p:to>
                                        <p:strVal val="visible"/>
                                      </p:to>
                                    </p:set>
                                    <p:animEffect filter="wipe(left)" transition="in">
                                      <p:cBhvr>
                                        <p:cTn dur="400" id="67"/>
                                        <p:tgtEl>
                                          <p:spTgt spid="37"/>
                                        </p:tgtEl>
                                      </p:cBhvr>
                                    </p:animEffect>
                                  </p:childTnLst>
                                </p:cTn>
                              </p:par>
                            </p:childTnLst>
                          </p:cTn>
                        </p:par>
                        <p:par>
                          <p:cTn fill="hold" id="68" nodeType="afterGroup">
                            <p:stCondLst>
                              <p:cond delay="6400"/>
                            </p:stCondLst>
                            <p:childTnLst>
                              <p:par>
                                <p:cTn fill="hold" id="69" nodeType="afterEffect" presetClass="entr" presetID="22" presetSubtype="8">
                                  <p:stCondLst>
                                    <p:cond delay="0"/>
                                  </p:stCondLst>
                                  <p:childTnLst>
                                    <p:set>
                                      <p:cBhvr>
                                        <p:cTn dur="1" fill="hold" id="70">
                                          <p:stCondLst>
                                            <p:cond delay="0"/>
                                          </p:stCondLst>
                                        </p:cTn>
                                        <p:tgtEl>
                                          <p:spTgt spid="40"/>
                                        </p:tgtEl>
                                        <p:attrNameLst>
                                          <p:attrName>style.visibility</p:attrName>
                                        </p:attrNameLst>
                                      </p:cBhvr>
                                      <p:to>
                                        <p:strVal val="visible"/>
                                      </p:to>
                                    </p:set>
                                    <p:animEffect filter="wipe(left)" transition="in">
                                      <p:cBhvr>
                                        <p:cTn dur="400" id="7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364722" y="1570611"/>
            <a:ext cx="1151494" cy="2407984"/>
            <a:chOff x="5324950" y="1507915"/>
            <a:chExt cx="1151494" cy="2407984"/>
          </a:xfrm>
        </p:grpSpPr>
        <p:sp>
          <p:nvSpPr>
            <p:cNvPr id="3" name="WordArt 366"/>
            <p:cNvSpPr>
              <a:spLocks noChangeArrowheads="1" noChangeShapeType="1" noTextEdit="1"/>
            </p:cNvSpPr>
            <p:nvPr/>
          </p:nvSpPr>
          <p:spPr bwMode="auto">
            <a:xfrm rot="5400000">
              <a:off x="4696705" y="2136160"/>
              <a:ext cx="2407984" cy="1151494"/>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2233116"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10" kumimoji="0" lang="en-US" noProof="0" normalizeH="0" smtClean="0" spc="-70" strike="noStrike" sz="1400" u="none">
                  <a:ln>
                    <a:noFill/>
                  </a:ln>
                  <a:solidFill>
                    <a:srgbClr val="92D050"/>
                  </a:solidFill>
                  <a:effectLst/>
                  <a:uLnTx/>
                  <a:uFillTx/>
                  <a:latin typeface="Arial Black"/>
                </a:rPr>
                <a:t>CONTENTS</a:t>
              </a:r>
            </a:p>
          </p:txBody>
        </p:sp>
        <p:sp>
          <p:nvSpPr>
            <p:cNvPr id="4" name="WordArt 367"/>
            <p:cNvSpPr>
              <a:spLocks noChangeArrowheads="1" noChangeShapeType="1" noTextEdit="1"/>
            </p:cNvSpPr>
            <p:nvPr/>
          </p:nvSpPr>
          <p:spPr bwMode="auto">
            <a:xfrm rot="5400000">
              <a:off x="5168610" y="2449994"/>
              <a:ext cx="1674166" cy="523826"/>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1299468"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10" kumimoji="0" lang="en-US" noProof="0" normalizeH="0" smtClean="0" spc="-40" strike="noStrike" sz="800" u="none">
                  <a:ln>
                    <a:noFill/>
                  </a:ln>
                  <a:solidFill>
                    <a:srgbClr val="92D050"/>
                  </a:solidFill>
                  <a:effectLst/>
                  <a:uLnTx/>
                  <a:uFillTx/>
                  <a:latin typeface="Arial"/>
                  <a:cs typeface="Arial"/>
                </a:rPr>
                <a:t>CLICK TO ADD CONTENTS !</a:t>
              </a:r>
            </a:p>
          </p:txBody>
        </p:sp>
      </p:grpSp>
      <p:grpSp>
        <p:nvGrpSpPr>
          <p:cNvPr id="5" name="Group 368"/>
          <p:cNvGrpSpPr/>
          <p:nvPr/>
        </p:nvGrpSpPr>
        <p:grpSpPr>
          <a:xfrm rot="10800000">
            <a:off x="2120809" y="1570035"/>
            <a:ext cx="1151494" cy="2407984"/>
            <a:chOff x="3923" y="1207"/>
            <a:chExt cx="998" cy="2087"/>
          </a:xfrm>
        </p:grpSpPr>
        <p:sp>
          <p:nvSpPr>
            <p:cNvPr id="6" name="WordArt 369"/>
            <p:cNvSpPr>
              <a:spLocks noChangeArrowheads="1" noChangeShapeType="1" noTextEdit="1"/>
            </p:cNvSpPr>
            <p:nvPr/>
          </p:nvSpPr>
          <p:spPr bwMode="auto">
            <a:xfrm rot="5400000">
              <a:off x="3378" y="1752"/>
              <a:ext cx="2087" cy="998"/>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2233116"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10" kumimoji="0" lang="en-US" noProof="0" normalizeH="0" smtClean="0" spc="-70" strike="noStrike" sz="1400" u="none">
                  <a:ln>
                    <a:noFill/>
                  </a:ln>
                  <a:solidFill>
                    <a:srgbClr val="92D050"/>
                  </a:solidFill>
                  <a:effectLst/>
                  <a:uLnTx/>
                  <a:uFillTx/>
                  <a:latin typeface="Arial Black"/>
                </a:rPr>
                <a:t>CONTENTS</a:t>
              </a:r>
            </a:p>
          </p:txBody>
        </p:sp>
        <p:sp>
          <p:nvSpPr>
            <p:cNvPr id="7" name="WordArt 370"/>
            <p:cNvSpPr>
              <a:spLocks noChangeArrowheads="1" noChangeShapeType="1" noTextEdit="1"/>
            </p:cNvSpPr>
            <p:nvPr/>
          </p:nvSpPr>
          <p:spPr bwMode="auto">
            <a:xfrm rot="5400000">
              <a:off x="3787" y="2024"/>
              <a:ext cx="1451" cy="454"/>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1299468" name="adj"/>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10" kumimoji="0" lang="en-US" noProof="0" normalizeH="0" smtClean="0" spc="-40" strike="noStrike" sz="800" u="none">
                  <a:ln>
                    <a:noFill/>
                  </a:ln>
                  <a:solidFill>
                    <a:srgbClr val="92D050"/>
                  </a:solidFill>
                  <a:effectLst/>
                  <a:uLnTx/>
                  <a:uFillTx/>
                  <a:latin typeface="Arial"/>
                  <a:cs typeface="Arial"/>
                </a:rPr>
                <a:t>CLICK TO ADD CONTENTS !</a:t>
              </a:r>
            </a:p>
          </p:txBody>
        </p:sp>
      </p:grpSp>
      <p:sp>
        <p:nvSpPr>
          <p:cNvPr id="9" name="Line 348"/>
          <p:cNvSpPr>
            <a:spLocks noChangeShapeType="1"/>
          </p:cNvSpPr>
          <p:nvPr/>
        </p:nvSpPr>
        <p:spPr bwMode="auto">
          <a:xfrm>
            <a:off x="3899971" y="1831948"/>
            <a:ext cx="785739" cy="1884158"/>
          </a:xfrm>
          <a:prstGeom prst="line">
            <a:avLst/>
          </a:prstGeom>
          <a:noFill/>
          <a:ln cap="rnd" w="19050">
            <a:solidFill>
              <a:srgbClr val="AED30B"/>
            </a:solidFill>
            <a:prstDash val="sysDot"/>
            <a:round/>
            <a:headEnd len="med" type="triangle" w="me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0" name="Line 349"/>
          <p:cNvSpPr>
            <a:spLocks noChangeShapeType="1"/>
          </p:cNvSpPr>
          <p:nvPr/>
        </p:nvSpPr>
        <p:spPr bwMode="auto">
          <a:xfrm flipH="1">
            <a:off x="3899971" y="1831948"/>
            <a:ext cx="837660" cy="1884158"/>
          </a:xfrm>
          <a:prstGeom prst="line">
            <a:avLst/>
          </a:prstGeom>
          <a:noFill/>
          <a:ln cap="rnd" w="19050">
            <a:solidFill>
              <a:srgbClr val="AED30B"/>
            </a:solidFill>
            <a:prstDash val="sysDot"/>
            <a:round/>
            <a:headEnd len="med" type="triangle" w="me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1" name="Line 350"/>
          <p:cNvSpPr>
            <a:spLocks noChangeShapeType="1"/>
          </p:cNvSpPr>
          <p:nvPr/>
        </p:nvSpPr>
        <p:spPr bwMode="auto">
          <a:xfrm flipH="1">
            <a:off x="3377299" y="2355773"/>
            <a:ext cx="1883004" cy="837660"/>
          </a:xfrm>
          <a:prstGeom prst="line">
            <a:avLst/>
          </a:prstGeom>
          <a:noFill/>
          <a:ln cap="rnd" w="19050">
            <a:solidFill>
              <a:srgbClr val="AED30B"/>
            </a:solidFill>
            <a:prstDash val="sysDot"/>
            <a:round/>
            <a:headEnd len="med" type="triangle" w="me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2" name="Line 351"/>
          <p:cNvSpPr>
            <a:spLocks noChangeShapeType="1"/>
          </p:cNvSpPr>
          <p:nvPr/>
        </p:nvSpPr>
        <p:spPr bwMode="auto">
          <a:xfrm flipH="1" flipV="1">
            <a:off x="3377299" y="2459616"/>
            <a:ext cx="1936079" cy="680743"/>
          </a:xfrm>
          <a:prstGeom prst="line">
            <a:avLst/>
          </a:prstGeom>
          <a:noFill/>
          <a:ln cap="rnd" w="19050">
            <a:solidFill>
              <a:srgbClr val="AED30B"/>
            </a:solidFill>
            <a:prstDash val="sysDot"/>
            <a:round/>
            <a:headEnd len="med" type="triangle" w="med"/>
            <a:tailEnd len="med" type="triangle" w="med"/>
          </a:ln>
          <a:extLst>
            <a:ext uri="{909E8E84-426E-40DD-AFC4-6F175D3DCCD1}">
              <a14:hiddenFill>
                <a:noFill/>
              </a14:hiddenFill>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grpSp>
        <p:nvGrpSpPr>
          <p:cNvPr id="43" name="组合 42"/>
          <p:cNvGrpSpPr/>
          <p:nvPr/>
        </p:nvGrpSpPr>
        <p:grpSpPr>
          <a:xfrm>
            <a:off x="3481141" y="1935790"/>
            <a:ext cx="1675320" cy="1675320"/>
            <a:chOff x="3481141" y="1935790"/>
            <a:chExt cx="1675320" cy="1675320"/>
          </a:xfrm>
          <a:solidFill>
            <a:srgbClr val="AED30B"/>
          </a:solidFill>
        </p:grpSpPr>
        <p:sp>
          <p:nvSpPr>
            <p:cNvPr id="13" name="Oval 352"/>
            <p:cNvSpPr>
              <a:spLocks noChangeArrowheads="1"/>
            </p:cNvSpPr>
            <p:nvPr/>
          </p:nvSpPr>
          <p:spPr bwMode="auto">
            <a:xfrm>
              <a:off x="3481141" y="1935790"/>
              <a:ext cx="1675320" cy="1675320"/>
            </a:xfrm>
            <a:prstGeom prst="ellipse">
              <a:avLst/>
            </a:prstGeom>
            <a:grpFill/>
            <a:ln algn="ctr" w="12700">
              <a:noFill/>
              <a:round/>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ko-KR" noProof="0" normalizeH="0" smtClean="0" spc="0" strike="noStrike" sz="1800" u="none">
                <a:ln>
                  <a:noFill/>
                </a:ln>
                <a:solidFill>
                  <a:sysClr lastClr="000000" val="windowText"/>
                </a:solidFill>
                <a:effectLst/>
                <a:uLnTx/>
                <a:uFillTx/>
              </a:endParaRPr>
            </a:p>
          </p:txBody>
        </p:sp>
        <p:sp>
          <p:nvSpPr>
            <p:cNvPr id="14" name="Oval 353"/>
            <p:cNvSpPr>
              <a:spLocks noChangeArrowheads="1"/>
            </p:cNvSpPr>
            <p:nvPr/>
          </p:nvSpPr>
          <p:spPr bwMode="auto">
            <a:xfrm>
              <a:off x="3534216" y="1988865"/>
              <a:ext cx="1569170" cy="1569170"/>
            </a:xfrm>
            <a:prstGeom prst="ellipse">
              <a:avLst/>
            </a:prstGeom>
            <a:grpFill/>
            <a:ln algn="ctr" w="12700">
              <a:solidFill>
                <a:schemeClr val="bg1"/>
              </a:solidFill>
              <a:round/>
            </a:ln>
            <a:effec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ko-KR" noProof="0" normalizeH="0" smtClean="0" spc="0" strike="noStrike" sz="1800" u="none">
                <a:ln>
                  <a:noFill/>
                </a:ln>
                <a:solidFill>
                  <a:sysClr lastClr="000000" val="windowText"/>
                </a:solidFill>
                <a:effectLst/>
                <a:uLnTx/>
                <a:uFillTx/>
              </a:endParaRPr>
            </a:p>
          </p:txBody>
        </p:sp>
      </p:grpSp>
      <p:sp>
        <p:nvSpPr>
          <p:cNvPr id="15" name="Freeform 354"/>
          <p:cNvSpPr/>
          <p:nvPr/>
        </p:nvSpPr>
        <p:spPr bwMode="auto">
          <a:xfrm>
            <a:off x="4384568" y="1204279"/>
            <a:ext cx="996885" cy="782277"/>
          </a:xfrm>
          <a:custGeom>
            <a:gdLst>
              <a:gd fmla="*/ 864 w 864" name="T0"/>
              <a:gd fmla="*/ 357 h 678" name="T1"/>
              <a:gd fmla="*/ 864 w 864" name="T2"/>
              <a:gd fmla="*/ 357 h 678" name="T3"/>
              <a:gd fmla="*/ 817 w 864" name="T4"/>
              <a:gd fmla="*/ 317 h 678" name="T5"/>
              <a:gd fmla="*/ 770 w 864" name="T6"/>
              <a:gd fmla="*/ 277 h 678" name="T7"/>
              <a:gd fmla="*/ 720 w 864" name="T8"/>
              <a:gd fmla="*/ 240 h 678" name="T9"/>
              <a:gd fmla="*/ 670 w 864" name="T10"/>
              <a:gd fmla="*/ 207 h 678" name="T11"/>
              <a:gd fmla="*/ 617 w 864" name="T12"/>
              <a:gd fmla="*/ 177 h 678" name="T13"/>
              <a:gd fmla="*/ 567 w 864" name="T14"/>
              <a:gd fmla="*/ 147 h 678" name="T15"/>
              <a:gd fmla="*/ 510 w 864" name="T16"/>
              <a:gd fmla="*/ 124 h 678" name="T17"/>
              <a:gd fmla="*/ 457 w 864" name="T18"/>
              <a:gd fmla="*/ 97 h 678" name="T19"/>
              <a:gd fmla="*/ 400 w 864" name="T20"/>
              <a:gd fmla="*/ 77 h 678" name="T21"/>
              <a:gd fmla="*/ 347 w 864" name="T22"/>
              <a:gd fmla="*/ 60 h 678" name="T23"/>
              <a:gd fmla="*/ 290 w 864" name="T24"/>
              <a:gd fmla="*/ 43 h 678" name="T25"/>
              <a:gd fmla="*/ 233 w 864" name="T26"/>
              <a:gd fmla="*/ 30 h 678" name="T27"/>
              <a:gd fmla="*/ 173 w 864" name="T28"/>
              <a:gd fmla="*/ 17 h 678" name="T29"/>
              <a:gd fmla="*/ 116 w 864" name="T30"/>
              <a:gd fmla="*/ 10 h 678" name="T31"/>
              <a:gd fmla="*/ 56 w 864" name="T32"/>
              <a:gd fmla="*/ 3 h 678" name="T33"/>
              <a:gd fmla="*/ 0 w 864" name="T34"/>
              <a:gd fmla="*/ 0 h 678" name="T35"/>
              <a:gd fmla="*/ 0 w 864" name="T36"/>
              <a:gd fmla="*/ 454 h 678" name="T37"/>
              <a:gd fmla="*/ 0 w 864" name="T38"/>
              <a:gd fmla="*/ 454 h 678" name="T39"/>
              <a:gd fmla="*/ 73 w 864" name="T40"/>
              <a:gd fmla="*/ 461 h 678" name="T41"/>
              <a:gd fmla="*/ 146 w 864" name="T42"/>
              <a:gd fmla="*/ 474 h 678" name="T43"/>
              <a:gd fmla="*/ 217 w 864" name="T44"/>
              <a:gd fmla="*/ 494 h 678" name="T45"/>
              <a:gd fmla="*/ 287 w 864" name="T46"/>
              <a:gd fmla="*/ 521 h 678" name="T47"/>
              <a:gd fmla="*/ 353 w 864" name="T48"/>
              <a:gd fmla="*/ 551 h 678" name="T49"/>
              <a:gd fmla="*/ 420 w 864" name="T50"/>
              <a:gd fmla="*/ 588 h 678" name="T51"/>
              <a:gd fmla="*/ 483 w 864" name="T52"/>
              <a:gd fmla="*/ 631 h 678" name="T53"/>
              <a:gd fmla="*/ 543 w 864" name="T54"/>
              <a:gd fmla="*/ 678 h 678" name="T55"/>
              <a:gd fmla="*/ 864 w 864" name="T56"/>
              <a:gd fmla="*/ 357 h 67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678" w="864">
                <a:moveTo>
                  <a:pt x="864" y="357"/>
                </a:moveTo>
                <a:lnTo>
                  <a:pt x="864" y="357"/>
                </a:lnTo>
                <a:lnTo>
                  <a:pt x="817" y="317"/>
                </a:lnTo>
                <a:lnTo>
                  <a:pt x="770" y="277"/>
                </a:lnTo>
                <a:lnTo>
                  <a:pt x="720" y="240"/>
                </a:lnTo>
                <a:lnTo>
                  <a:pt x="670" y="207"/>
                </a:lnTo>
                <a:lnTo>
                  <a:pt x="617" y="177"/>
                </a:lnTo>
                <a:lnTo>
                  <a:pt x="567" y="147"/>
                </a:lnTo>
                <a:lnTo>
                  <a:pt x="510" y="124"/>
                </a:lnTo>
                <a:lnTo>
                  <a:pt x="457" y="97"/>
                </a:lnTo>
                <a:lnTo>
                  <a:pt x="400" y="77"/>
                </a:lnTo>
                <a:lnTo>
                  <a:pt x="347" y="60"/>
                </a:lnTo>
                <a:lnTo>
                  <a:pt x="290" y="43"/>
                </a:lnTo>
                <a:lnTo>
                  <a:pt x="233" y="30"/>
                </a:lnTo>
                <a:lnTo>
                  <a:pt x="173" y="17"/>
                </a:lnTo>
                <a:lnTo>
                  <a:pt x="116" y="10"/>
                </a:lnTo>
                <a:lnTo>
                  <a:pt x="56" y="3"/>
                </a:lnTo>
                <a:lnTo>
                  <a:pt x="0" y="0"/>
                </a:lnTo>
                <a:lnTo>
                  <a:pt x="0" y="454"/>
                </a:lnTo>
                <a:lnTo>
                  <a:pt x="73" y="461"/>
                </a:lnTo>
                <a:lnTo>
                  <a:pt x="146" y="474"/>
                </a:lnTo>
                <a:lnTo>
                  <a:pt x="217" y="494"/>
                </a:lnTo>
                <a:lnTo>
                  <a:pt x="287" y="521"/>
                </a:lnTo>
                <a:lnTo>
                  <a:pt x="353" y="551"/>
                </a:lnTo>
                <a:lnTo>
                  <a:pt x="420" y="588"/>
                </a:lnTo>
                <a:lnTo>
                  <a:pt x="483" y="631"/>
                </a:lnTo>
                <a:lnTo>
                  <a:pt x="543" y="678"/>
                </a:lnTo>
                <a:lnTo>
                  <a:pt x="864" y="357"/>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6" name="Freeform 355"/>
          <p:cNvSpPr/>
          <p:nvPr/>
        </p:nvSpPr>
        <p:spPr bwMode="auto">
          <a:xfrm>
            <a:off x="5104540" y="1708491"/>
            <a:ext cx="784585" cy="998038"/>
          </a:xfrm>
          <a:custGeom>
            <a:gdLst>
              <a:gd fmla="*/ 0 w 680" name="T0"/>
              <a:gd fmla="*/ 321 h 865" name="T1"/>
              <a:gd fmla="*/ 0 w 680" name="T2"/>
              <a:gd fmla="*/ 321 h 865" name="T3"/>
              <a:gd fmla="*/ 50 w 680" name="T4"/>
              <a:gd fmla="*/ 384 h 865" name="T5"/>
              <a:gd fmla="*/ 90 w 680" name="T6"/>
              <a:gd fmla="*/ 444 h 865" name="T7"/>
              <a:gd fmla="*/ 130 w 680" name="T8"/>
              <a:gd fmla="*/ 511 h 865" name="T9"/>
              <a:gd fmla="*/ 160 w 680" name="T10"/>
              <a:gd fmla="*/ 581 h 865" name="T11"/>
              <a:gd fmla="*/ 183 w 680" name="T12"/>
              <a:gd fmla="*/ 651 h 865" name="T13"/>
              <a:gd fmla="*/ 203 w 680" name="T14"/>
              <a:gd fmla="*/ 722 h 865" name="T15"/>
              <a:gd fmla="*/ 216 w 680" name="T16"/>
              <a:gd fmla="*/ 795 h 865" name="T17"/>
              <a:gd fmla="*/ 223 w 680" name="T18"/>
              <a:gd fmla="*/ 865 h 865" name="T19"/>
              <a:gd fmla="*/ 680 w 680" name="T20"/>
              <a:gd fmla="*/ 865 h 865" name="T21"/>
              <a:gd fmla="*/ 680 w 680" name="T22"/>
              <a:gd fmla="*/ 865 h 865" name="T23"/>
              <a:gd fmla="*/ 677 w 680" name="T24"/>
              <a:gd fmla="*/ 808 h 865" name="T25"/>
              <a:gd fmla="*/ 670 w 680" name="T26"/>
              <a:gd fmla="*/ 752 h 865" name="T27"/>
              <a:gd fmla="*/ 660 w 680" name="T28"/>
              <a:gd fmla="*/ 691 h 865" name="T29"/>
              <a:gd fmla="*/ 650 w 680" name="T30"/>
              <a:gd fmla="*/ 635 h 865" name="T31"/>
              <a:gd fmla="*/ 637 w 680" name="T32"/>
              <a:gd fmla="*/ 578 h 865" name="T33"/>
              <a:gd fmla="*/ 620 w 680" name="T34"/>
              <a:gd fmla="*/ 521 h 865" name="T35"/>
              <a:gd fmla="*/ 600 w 680" name="T36"/>
              <a:gd fmla="*/ 464 h 865" name="T37"/>
              <a:gd fmla="*/ 580 w 680" name="T38"/>
              <a:gd fmla="*/ 408 h 865" name="T39"/>
              <a:gd fmla="*/ 557 w 680" name="T40"/>
              <a:gd fmla="*/ 354 h 865" name="T41"/>
              <a:gd fmla="*/ 530 w 680" name="T42"/>
              <a:gd fmla="*/ 301 h 865" name="T43"/>
              <a:gd fmla="*/ 500 w 680" name="T44"/>
              <a:gd fmla="*/ 247 h 865" name="T45"/>
              <a:gd fmla="*/ 470 w 680" name="T46"/>
              <a:gd fmla="*/ 197 h 865" name="T47"/>
              <a:gd fmla="*/ 436 w 680" name="T48"/>
              <a:gd fmla="*/ 144 h 865" name="T49"/>
              <a:gd fmla="*/ 400 w 680" name="T50"/>
              <a:gd fmla="*/ 97 h 865" name="T51"/>
              <a:gd fmla="*/ 363 w 680" name="T52"/>
              <a:gd fmla="*/ 47 h 865" name="T53"/>
              <a:gd fmla="*/ 320 w 680" name="T54"/>
              <a:gd fmla="*/ 0 h 865" name="T55"/>
              <a:gd fmla="*/ 0 w 680" name="T56"/>
              <a:gd fmla="*/ 321 h 865"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65" w="680">
                <a:moveTo>
                  <a:pt x="0" y="321"/>
                </a:moveTo>
                <a:lnTo>
                  <a:pt x="0" y="321"/>
                </a:lnTo>
                <a:lnTo>
                  <a:pt x="50" y="384"/>
                </a:lnTo>
                <a:lnTo>
                  <a:pt x="90" y="444"/>
                </a:lnTo>
                <a:lnTo>
                  <a:pt x="130" y="511"/>
                </a:lnTo>
                <a:lnTo>
                  <a:pt x="160" y="581"/>
                </a:lnTo>
                <a:lnTo>
                  <a:pt x="183" y="651"/>
                </a:lnTo>
                <a:lnTo>
                  <a:pt x="203" y="722"/>
                </a:lnTo>
                <a:lnTo>
                  <a:pt x="216" y="795"/>
                </a:lnTo>
                <a:lnTo>
                  <a:pt x="223" y="865"/>
                </a:lnTo>
                <a:lnTo>
                  <a:pt x="680" y="865"/>
                </a:lnTo>
                <a:lnTo>
                  <a:pt x="677" y="808"/>
                </a:lnTo>
                <a:lnTo>
                  <a:pt x="670" y="752"/>
                </a:lnTo>
                <a:lnTo>
                  <a:pt x="660" y="691"/>
                </a:lnTo>
                <a:lnTo>
                  <a:pt x="650" y="635"/>
                </a:lnTo>
                <a:lnTo>
                  <a:pt x="637" y="578"/>
                </a:lnTo>
                <a:lnTo>
                  <a:pt x="620" y="521"/>
                </a:lnTo>
                <a:lnTo>
                  <a:pt x="600" y="464"/>
                </a:lnTo>
                <a:lnTo>
                  <a:pt x="580" y="408"/>
                </a:lnTo>
                <a:lnTo>
                  <a:pt x="557" y="354"/>
                </a:lnTo>
                <a:lnTo>
                  <a:pt x="530" y="301"/>
                </a:lnTo>
                <a:lnTo>
                  <a:pt x="500" y="247"/>
                </a:lnTo>
                <a:lnTo>
                  <a:pt x="470" y="197"/>
                </a:lnTo>
                <a:lnTo>
                  <a:pt x="436" y="144"/>
                </a:lnTo>
                <a:lnTo>
                  <a:pt x="400" y="97"/>
                </a:lnTo>
                <a:lnTo>
                  <a:pt x="363" y="47"/>
                </a:lnTo>
                <a:lnTo>
                  <a:pt x="320" y="0"/>
                </a:lnTo>
                <a:lnTo>
                  <a:pt x="0" y="321"/>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endParaRPr>
          </a:p>
        </p:txBody>
      </p:sp>
      <p:sp>
        <p:nvSpPr>
          <p:cNvPr id="17" name="Freeform 356"/>
          <p:cNvSpPr/>
          <p:nvPr/>
        </p:nvSpPr>
        <p:spPr bwMode="auto">
          <a:xfrm>
            <a:off x="5104540" y="2838062"/>
            <a:ext cx="784585" cy="1001500"/>
          </a:xfrm>
          <a:custGeom>
            <a:gdLst>
              <a:gd fmla="*/ 223 w 680" name="T0"/>
              <a:gd fmla="*/ 0 h 868" name="T1"/>
              <a:gd fmla="*/ 223 w 680" name="T2"/>
              <a:gd fmla="*/ 0 h 868" name="T3"/>
              <a:gd fmla="*/ 216 w 680" name="T4"/>
              <a:gd fmla="*/ 73 h 868" name="T5"/>
              <a:gd fmla="*/ 203 w 680" name="T6"/>
              <a:gd fmla="*/ 146 h 868" name="T7"/>
              <a:gd fmla="*/ 183 w 680" name="T8"/>
              <a:gd fmla="*/ 217 h 868" name="T9"/>
              <a:gd fmla="*/ 160 w 680" name="T10"/>
              <a:gd fmla="*/ 287 h 868" name="T11"/>
              <a:gd fmla="*/ 130 w 680" name="T12"/>
              <a:gd fmla="*/ 357 h 868" name="T13"/>
              <a:gd fmla="*/ 90 w 680" name="T14"/>
              <a:gd fmla="*/ 420 h 868" name="T15"/>
              <a:gd fmla="*/ 50 w 680" name="T16"/>
              <a:gd fmla="*/ 484 h 868" name="T17"/>
              <a:gd fmla="*/ 0 w 680" name="T18"/>
              <a:gd fmla="*/ 544 h 868" name="T19"/>
              <a:gd fmla="*/ 320 w 680" name="T20"/>
              <a:gd fmla="*/ 868 h 868" name="T21"/>
              <a:gd fmla="*/ 320 w 680" name="T22"/>
              <a:gd fmla="*/ 868 h 868" name="T23"/>
              <a:gd fmla="*/ 363 w 680" name="T24"/>
              <a:gd fmla="*/ 821 h 868" name="T25"/>
              <a:gd fmla="*/ 400 w 680" name="T26"/>
              <a:gd fmla="*/ 771 h 868" name="T27"/>
              <a:gd fmla="*/ 436 w 680" name="T28"/>
              <a:gd fmla="*/ 724 h 868" name="T29"/>
              <a:gd fmla="*/ 470 w 680" name="T30"/>
              <a:gd fmla="*/ 671 h 868" name="T31"/>
              <a:gd fmla="*/ 500 w 680" name="T32"/>
              <a:gd fmla="*/ 621 h 868" name="T33"/>
              <a:gd fmla="*/ 530 w 680" name="T34"/>
              <a:gd fmla="*/ 567 h 868" name="T35"/>
              <a:gd fmla="*/ 557 w 680" name="T36"/>
              <a:gd fmla="*/ 514 h 868" name="T37"/>
              <a:gd fmla="*/ 580 w 680" name="T38"/>
              <a:gd fmla="*/ 460 h 868" name="T39"/>
              <a:gd fmla="*/ 600 w 680" name="T40"/>
              <a:gd fmla="*/ 404 h 868" name="T41"/>
              <a:gd fmla="*/ 620 w 680" name="T42"/>
              <a:gd fmla="*/ 347 h 868" name="T43"/>
              <a:gd fmla="*/ 637 w 680" name="T44"/>
              <a:gd fmla="*/ 290 h 868" name="T45"/>
              <a:gd fmla="*/ 650 w 680" name="T46"/>
              <a:gd fmla="*/ 233 h 868" name="T47"/>
              <a:gd fmla="*/ 660 w 680" name="T48"/>
              <a:gd fmla="*/ 177 h 868" name="T49"/>
              <a:gd fmla="*/ 670 w 680" name="T50"/>
              <a:gd fmla="*/ 116 h 868" name="T51"/>
              <a:gd fmla="*/ 677 w 680" name="T52"/>
              <a:gd fmla="*/ 60 h 868" name="T53"/>
              <a:gd fmla="*/ 680 w 680" name="T54"/>
              <a:gd fmla="*/ 0 h 868" name="T55"/>
              <a:gd fmla="*/ 223 w 680" name="T56"/>
              <a:gd fmla="*/ 0 h 86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66" w="680">
                <a:moveTo>
                  <a:pt x="223" y="0"/>
                </a:moveTo>
                <a:lnTo>
                  <a:pt x="223" y="0"/>
                </a:lnTo>
                <a:lnTo>
                  <a:pt x="216" y="73"/>
                </a:lnTo>
                <a:lnTo>
                  <a:pt x="203" y="146"/>
                </a:lnTo>
                <a:lnTo>
                  <a:pt x="183" y="217"/>
                </a:lnTo>
                <a:lnTo>
                  <a:pt x="160" y="287"/>
                </a:lnTo>
                <a:lnTo>
                  <a:pt x="130" y="357"/>
                </a:lnTo>
                <a:lnTo>
                  <a:pt x="90" y="420"/>
                </a:lnTo>
                <a:lnTo>
                  <a:pt x="50" y="484"/>
                </a:lnTo>
                <a:lnTo>
                  <a:pt x="0" y="544"/>
                </a:lnTo>
                <a:lnTo>
                  <a:pt x="320" y="868"/>
                </a:lnTo>
                <a:lnTo>
                  <a:pt x="363" y="821"/>
                </a:lnTo>
                <a:lnTo>
                  <a:pt x="400" y="771"/>
                </a:lnTo>
                <a:lnTo>
                  <a:pt x="436" y="724"/>
                </a:lnTo>
                <a:lnTo>
                  <a:pt x="470" y="671"/>
                </a:lnTo>
                <a:lnTo>
                  <a:pt x="500" y="621"/>
                </a:lnTo>
                <a:lnTo>
                  <a:pt x="530" y="567"/>
                </a:lnTo>
                <a:lnTo>
                  <a:pt x="557" y="514"/>
                </a:lnTo>
                <a:lnTo>
                  <a:pt x="580" y="460"/>
                </a:lnTo>
                <a:lnTo>
                  <a:pt x="600" y="404"/>
                </a:lnTo>
                <a:lnTo>
                  <a:pt x="620" y="347"/>
                </a:lnTo>
                <a:lnTo>
                  <a:pt x="637" y="290"/>
                </a:lnTo>
                <a:lnTo>
                  <a:pt x="650" y="233"/>
                </a:lnTo>
                <a:lnTo>
                  <a:pt x="660" y="177"/>
                </a:lnTo>
                <a:lnTo>
                  <a:pt x="670" y="116"/>
                </a:lnTo>
                <a:lnTo>
                  <a:pt x="677" y="60"/>
                </a:lnTo>
                <a:lnTo>
                  <a:pt x="680" y="0"/>
                </a:lnTo>
                <a:lnTo>
                  <a:pt x="223" y="0"/>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8" name="Freeform 357"/>
          <p:cNvSpPr/>
          <p:nvPr/>
        </p:nvSpPr>
        <p:spPr bwMode="auto">
          <a:xfrm>
            <a:off x="4384568" y="3561496"/>
            <a:ext cx="996885" cy="782277"/>
          </a:xfrm>
          <a:custGeom>
            <a:gdLst>
              <a:gd fmla="*/ 543 w 864" name="T0"/>
              <a:gd fmla="*/ 0 h 678" name="T1"/>
              <a:gd fmla="*/ 543 w 864" name="T2"/>
              <a:gd fmla="*/ 0 h 678" name="T3"/>
              <a:gd fmla="*/ 483 w 864" name="T4"/>
              <a:gd fmla="*/ 47 h 678" name="T5"/>
              <a:gd fmla="*/ 420 w 864" name="T6"/>
              <a:gd fmla="*/ 90 h 678" name="T7"/>
              <a:gd fmla="*/ 353 w 864" name="T8"/>
              <a:gd fmla="*/ 127 h 678" name="T9"/>
              <a:gd fmla="*/ 287 w 864" name="T10"/>
              <a:gd fmla="*/ 157 h 678" name="T11"/>
              <a:gd fmla="*/ 217 w 864" name="T12"/>
              <a:gd fmla="*/ 184 h 678" name="T13"/>
              <a:gd fmla="*/ 146 w 864" name="T14"/>
              <a:gd fmla="*/ 204 h 678" name="T15"/>
              <a:gd fmla="*/ 73 w 864" name="T16"/>
              <a:gd fmla="*/ 217 h 678" name="T17"/>
              <a:gd fmla="*/ 0 w 864" name="T18"/>
              <a:gd fmla="*/ 224 h 678" name="T19"/>
              <a:gd fmla="*/ 0 w 864" name="T20"/>
              <a:gd fmla="*/ 678 h 678" name="T21"/>
              <a:gd fmla="*/ 0 w 864" name="T22"/>
              <a:gd fmla="*/ 678 h 678" name="T23"/>
              <a:gd fmla="*/ 56 w 864" name="T24"/>
              <a:gd fmla="*/ 675 h 678" name="T25"/>
              <a:gd fmla="*/ 116 w 864" name="T26"/>
              <a:gd fmla="*/ 668 h 678" name="T27"/>
              <a:gd fmla="*/ 173 w 864" name="T28"/>
              <a:gd fmla="*/ 661 h 678" name="T29"/>
              <a:gd fmla="*/ 233 w 864" name="T30"/>
              <a:gd fmla="*/ 648 h 678" name="T31"/>
              <a:gd fmla="*/ 290 w 864" name="T32"/>
              <a:gd fmla="*/ 635 h 678" name="T33"/>
              <a:gd fmla="*/ 347 w 864" name="T34"/>
              <a:gd fmla="*/ 618 h 678" name="T35"/>
              <a:gd fmla="*/ 400 w 864" name="T36"/>
              <a:gd fmla="*/ 601 h 678" name="T37"/>
              <a:gd fmla="*/ 457 w 864" name="T38"/>
              <a:gd fmla="*/ 581 h 678" name="T39"/>
              <a:gd fmla="*/ 510 w 864" name="T40"/>
              <a:gd fmla="*/ 554 h 678" name="T41"/>
              <a:gd fmla="*/ 567 w 864" name="T42"/>
              <a:gd fmla="*/ 531 h 678" name="T43"/>
              <a:gd fmla="*/ 617 w 864" name="T44"/>
              <a:gd fmla="*/ 501 h 678" name="T45"/>
              <a:gd fmla="*/ 670 w 864" name="T46"/>
              <a:gd fmla="*/ 471 h 678" name="T47"/>
              <a:gd fmla="*/ 720 w 864" name="T48"/>
              <a:gd fmla="*/ 438 h 678" name="T49"/>
              <a:gd fmla="*/ 770 w 864" name="T50"/>
              <a:gd fmla="*/ 401 h 678" name="T51"/>
              <a:gd fmla="*/ 817 w 864" name="T52"/>
              <a:gd fmla="*/ 361 h 678" name="T53"/>
              <a:gd fmla="*/ 864 w 864" name="T54"/>
              <a:gd fmla="*/ 321 h 678" name="T55"/>
              <a:gd fmla="*/ 543 w 864" name="T56"/>
              <a:gd fmla="*/ 0 h 67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678" w="864">
                <a:moveTo>
                  <a:pt x="543" y="0"/>
                </a:moveTo>
                <a:lnTo>
                  <a:pt x="543" y="0"/>
                </a:lnTo>
                <a:lnTo>
                  <a:pt x="483" y="47"/>
                </a:lnTo>
                <a:lnTo>
                  <a:pt x="420" y="90"/>
                </a:lnTo>
                <a:lnTo>
                  <a:pt x="353" y="127"/>
                </a:lnTo>
                <a:lnTo>
                  <a:pt x="287" y="157"/>
                </a:lnTo>
                <a:lnTo>
                  <a:pt x="217" y="184"/>
                </a:lnTo>
                <a:lnTo>
                  <a:pt x="146" y="204"/>
                </a:lnTo>
                <a:lnTo>
                  <a:pt x="73" y="217"/>
                </a:lnTo>
                <a:lnTo>
                  <a:pt x="0" y="224"/>
                </a:lnTo>
                <a:lnTo>
                  <a:pt x="0" y="678"/>
                </a:lnTo>
                <a:lnTo>
                  <a:pt x="56" y="675"/>
                </a:lnTo>
                <a:lnTo>
                  <a:pt x="116" y="668"/>
                </a:lnTo>
                <a:lnTo>
                  <a:pt x="173" y="661"/>
                </a:lnTo>
                <a:lnTo>
                  <a:pt x="233" y="648"/>
                </a:lnTo>
                <a:lnTo>
                  <a:pt x="290" y="635"/>
                </a:lnTo>
                <a:lnTo>
                  <a:pt x="347" y="618"/>
                </a:lnTo>
                <a:lnTo>
                  <a:pt x="400" y="601"/>
                </a:lnTo>
                <a:lnTo>
                  <a:pt x="457" y="581"/>
                </a:lnTo>
                <a:lnTo>
                  <a:pt x="510" y="554"/>
                </a:lnTo>
                <a:lnTo>
                  <a:pt x="567" y="531"/>
                </a:lnTo>
                <a:lnTo>
                  <a:pt x="617" y="501"/>
                </a:lnTo>
                <a:lnTo>
                  <a:pt x="670" y="471"/>
                </a:lnTo>
                <a:lnTo>
                  <a:pt x="720" y="438"/>
                </a:lnTo>
                <a:lnTo>
                  <a:pt x="770" y="401"/>
                </a:lnTo>
                <a:lnTo>
                  <a:pt x="817" y="361"/>
                </a:lnTo>
                <a:lnTo>
                  <a:pt x="864" y="321"/>
                </a:lnTo>
                <a:lnTo>
                  <a:pt x="543" y="0"/>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9" name="Freeform 358"/>
          <p:cNvSpPr/>
          <p:nvPr/>
        </p:nvSpPr>
        <p:spPr bwMode="auto">
          <a:xfrm>
            <a:off x="3256150" y="3561496"/>
            <a:ext cx="996885" cy="782277"/>
          </a:xfrm>
          <a:custGeom>
            <a:gdLst>
              <a:gd fmla="*/ 0 w 864" name="T0"/>
              <a:gd fmla="*/ 321 h 678" name="T1"/>
              <a:gd fmla="*/ 0 w 864" name="T2"/>
              <a:gd fmla="*/ 321 h 678" name="T3"/>
              <a:gd fmla="*/ 47 w 864" name="T4"/>
              <a:gd fmla="*/ 361 h 678" name="T5"/>
              <a:gd fmla="*/ 94 w 864" name="T6"/>
              <a:gd fmla="*/ 401 h 678" name="T7"/>
              <a:gd fmla="*/ 144 w 864" name="T8"/>
              <a:gd fmla="*/ 438 h 678" name="T9"/>
              <a:gd fmla="*/ 194 w 864" name="T10"/>
              <a:gd fmla="*/ 471 h 678" name="T11"/>
              <a:gd fmla="*/ 244 w 864" name="T12"/>
              <a:gd fmla="*/ 501 h 678" name="T13"/>
              <a:gd fmla="*/ 297 w 864" name="T14"/>
              <a:gd fmla="*/ 531 h 678" name="T15"/>
              <a:gd fmla="*/ 351 w 864" name="T16"/>
              <a:gd fmla="*/ 554 h 678" name="T17"/>
              <a:gd fmla="*/ 407 w 864" name="T18"/>
              <a:gd fmla="*/ 581 h 678" name="T19"/>
              <a:gd fmla="*/ 461 w 864" name="T20"/>
              <a:gd fmla="*/ 601 h 678" name="T21"/>
              <a:gd fmla="*/ 517 w 864" name="T22"/>
              <a:gd fmla="*/ 618 h 678" name="T23"/>
              <a:gd fmla="*/ 574 w 864" name="T24"/>
              <a:gd fmla="*/ 635 h 678" name="T25"/>
              <a:gd fmla="*/ 631 w 864" name="T26"/>
              <a:gd fmla="*/ 648 h 678" name="T27"/>
              <a:gd fmla="*/ 691 w 864" name="T28"/>
              <a:gd fmla="*/ 661 h 678" name="T29"/>
              <a:gd fmla="*/ 748 w 864" name="T30"/>
              <a:gd fmla="*/ 668 h 678" name="T31"/>
              <a:gd fmla="*/ 804 w 864" name="T32"/>
              <a:gd fmla="*/ 675 h 678" name="T33"/>
              <a:gd fmla="*/ 864 w 864" name="T34"/>
              <a:gd fmla="*/ 678 h 678" name="T35"/>
              <a:gd fmla="*/ 864 w 864" name="T36"/>
              <a:gd fmla="*/ 224 h 678" name="T37"/>
              <a:gd fmla="*/ 864 w 864" name="T38"/>
              <a:gd fmla="*/ 224 h 678" name="T39"/>
              <a:gd fmla="*/ 791 w 864" name="T40"/>
              <a:gd fmla="*/ 217 h 678" name="T41"/>
              <a:gd fmla="*/ 718 w 864" name="T42"/>
              <a:gd fmla="*/ 204 h 678" name="T43"/>
              <a:gd fmla="*/ 647 w 864" name="T44"/>
              <a:gd fmla="*/ 184 h 678" name="T45"/>
              <a:gd fmla="*/ 577 w 864" name="T46"/>
              <a:gd fmla="*/ 157 h 678" name="T47"/>
              <a:gd fmla="*/ 511 w 864" name="T48"/>
              <a:gd fmla="*/ 127 h 678" name="T49"/>
              <a:gd fmla="*/ 444 w 864" name="T50"/>
              <a:gd fmla="*/ 90 h 678" name="T51"/>
              <a:gd fmla="*/ 381 w 864" name="T52"/>
              <a:gd fmla="*/ 47 h 678" name="T53"/>
              <a:gd fmla="*/ 321 w 864" name="T54"/>
              <a:gd fmla="*/ 0 h 678" name="T55"/>
              <a:gd fmla="*/ 0 w 864" name="T56"/>
              <a:gd fmla="*/ 321 h 67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678" w="864">
                <a:moveTo>
                  <a:pt x="0" y="321"/>
                </a:moveTo>
                <a:lnTo>
                  <a:pt x="0" y="321"/>
                </a:lnTo>
                <a:lnTo>
                  <a:pt x="47" y="361"/>
                </a:lnTo>
                <a:lnTo>
                  <a:pt x="94" y="401"/>
                </a:lnTo>
                <a:lnTo>
                  <a:pt x="144" y="438"/>
                </a:lnTo>
                <a:lnTo>
                  <a:pt x="194" y="471"/>
                </a:lnTo>
                <a:lnTo>
                  <a:pt x="244" y="501"/>
                </a:lnTo>
                <a:lnTo>
                  <a:pt x="297" y="531"/>
                </a:lnTo>
                <a:lnTo>
                  <a:pt x="351" y="554"/>
                </a:lnTo>
                <a:lnTo>
                  <a:pt x="407" y="581"/>
                </a:lnTo>
                <a:lnTo>
                  <a:pt x="461" y="601"/>
                </a:lnTo>
                <a:lnTo>
                  <a:pt x="517" y="618"/>
                </a:lnTo>
                <a:lnTo>
                  <a:pt x="574" y="635"/>
                </a:lnTo>
                <a:lnTo>
                  <a:pt x="631" y="648"/>
                </a:lnTo>
                <a:lnTo>
                  <a:pt x="691" y="661"/>
                </a:lnTo>
                <a:lnTo>
                  <a:pt x="748" y="668"/>
                </a:lnTo>
                <a:lnTo>
                  <a:pt x="804" y="675"/>
                </a:lnTo>
                <a:lnTo>
                  <a:pt x="864" y="678"/>
                </a:lnTo>
                <a:lnTo>
                  <a:pt x="864" y="224"/>
                </a:lnTo>
                <a:lnTo>
                  <a:pt x="791" y="217"/>
                </a:lnTo>
                <a:lnTo>
                  <a:pt x="718" y="204"/>
                </a:lnTo>
                <a:lnTo>
                  <a:pt x="647" y="184"/>
                </a:lnTo>
                <a:lnTo>
                  <a:pt x="577" y="157"/>
                </a:lnTo>
                <a:lnTo>
                  <a:pt x="511" y="127"/>
                </a:lnTo>
                <a:lnTo>
                  <a:pt x="444" y="90"/>
                </a:lnTo>
                <a:lnTo>
                  <a:pt x="381" y="47"/>
                </a:lnTo>
                <a:lnTo>
                  <a:pt x="321" y="0"/>
                </a:lnTo>
                <a:lnTo>
                  <a:pt x="0" y="321"/>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chemeClr val="bg1"/>
              </a:solidFill>
              <a:effectLst/>
              <a:uLnTx/>
              <a:uFillTx/>
            </a:endParaRPr>
          </a:p>
        </p:txBody>
      </p:sp>
      <p:sp>
        <p:nvSpPr>
          <p:cNvPr id="20" name="Freeform 359"/>
          <p:cNvSpPr/>
          <p:nvPr/>
        </p:nvSpPr>
        <p:spPr bwMode="auto">
          <a:xfrm>
            <a:off x="2748477" y="2838062"/>
            <a:ext cx="785739" cy="1001500"/>
          </a:xfrm>
          <a:custGeom>
            <a:gdLst>
              <a:gd fmla="*/ 454 w 681" name="T0"/>
              <a:gd fmla="*/ 0 h 868" name="T1"/>
              <a:gd fmla="*/ 0 w 681" name="T2"/>
              <a:gd fmla="*/ 0 h 868" name="T3"/>
              <a:gd fmla="*/ 0 w 681" name="T4"/>
              <a:gd fmla="*/ 0 h 868" name="T5"/>
              <a:gd fmla="*/ 3 w 681" name="T6"/>
              <a:gd fmla="*/ 60 h 868" name="T7"/>
              <a:gd fmla="*/ 10 w 681" name="T8"/>
              <a:gd fmla="*/ 116 h 868" name="T9"/>
              <a:gd fmla="*/ 20 w 681" name="T10"/>
              <a:gd fmla="*/ 177 h 868" name="T11"/>
              <a:gd fmla="*/ 30 w 681" name="T12"/>
              <a:gd fmla="*/ 233 h 868" name="T13"/>
              <a:gd fmla="*/ 43 w 681" name="T14"/>
              <a:gd fmla="*/ 290 h 868" name="T15"/>
              <a:gd fmla="*/ 60 w 681" name="T16"/>
              <a:gd fmla="*/ 347 h 868" name="T17"/>
              <a:gd fmla="*/ 80 w 681" name="T18"/>
              <a:gd fmla="*/ 404 h 868" name="T19"/>
              <a:gd fmla="*/ 100 w 681" name="T20"/>
              <a:gd fmla="*/ 460 h 868" name="T21"/>
              <a:gd fmla="*/ 123 w 681" name="T22"/>
              <a:gd fmla="*/ 514 h 868" name="T23"/>
              <a:gd fmla="*/ 150 w 681" name="T24"/>
              <a:gd fmla="*/ 567 h 868" name="T25"/>
              <a:gd fmla="*/ 177 w 681" name="T26"/>
              <a:gd fmla="*/ 621 h 868" name="T27"/>
              <a:gd fmla="*/ 210 w 681" name="T28"/>
              <a:gd fmla="*/ 671 h 868" name="T29"/>
              <a:gd fmla="*/ 244 w 681" name="T30"/>
              <a:gd fmla="*/ 724 h 868" name="T31"/>
              <a:gd fmla="*/ 280 w 681" name="T32"/>
              <a:gd fmla="*/ 771 h 868" name="T33"/>
              <a:gd fmla="*/ 317 w 681" name="T34"/>
              <a:gd fmla="*/ 821 h 868" name="T35"/>
              <a:gd fmla="*/ 360 w 681" name="T36"/>
              <a:gd fmla="*/ 868 h 868" name="T37"/>
              <a:gd fmla="*/ 681 w 681" name="T38"/>
              <a:gd fmla="*/ 544 h 868" name="T39"/>
              <a:gd fmla="*/ 681 w 681" name="T40"/>
              <a:gd fmla="*/ 544 h 868" name="T41"/>
              <a:gd fmla="*/ 630 w 681" name="T42"/>
              <a:gd fmla="*/ 484 h 868" name="T43"/>
              <a:gd fmla="*/ 587 w 681" name="T44"/>
              <a:gd fmla="*/ 420 h 868" name="T45"/>
              <a:gd fmla="*/ 550 w 681" name="T46"/>
              <a:gd fmla="*/ 357 h 868" name="T47"/>
              <a:gd fmla="*/ 520 w 681" name="T48"/>
              <a:gd fmla="*/ 287 h 868" name="T49"/>
              <a:gd fmla="*/ 494 w 681" name="T50"/>
              <a:gd fmla="*/ 217 h 868" name="T51"/>
              <a:gd fmla="*/ 477 w 681" name="T52"/>
              <a:gd fmla="*/ 146 h 868" name="T53"/>
              <a:gd fmla="*/ 464 w 681" name="T54"/>
              <a:gd fmla="*/ 73 h 868" name="T55"/>
              <a:gd fmla="*/ 454 w 681" name="T56"/>
              <a:gd fmla="*/ 0 h 868" name="T57"/>
              <a:gd fmla="*/ 454 w 681" name="T58"/>
              <a:gd fmla="*/ 0 h 86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866" w="681">
                <a:moveTo>
                  <a:pt x="454" y="0"/>
                </a:moveTo>
                <a:lnTo>
                  <a:pt x="0" y="0"/>
                </a:lnTo>
                <a:lnTo>
                  <a:pt x="3" y="60"/>
                </a:lnTo>
                <a:lnTo>
                  <a:pt x="10" y="116"/>
                </a:lnTo>
                <a:lnTo>
                  <a:pt x="20" y="177"/>
                </a:lnTo>
                <a:lnTo>
                  <a:pt x="30" y="233"/>
                </a:lnTo>
                <a:lnTo>
                  <a:pt x="43" y="290"/>
                </a:lnTo>
                <a:lnTo>
                  <a:pt x="60" y="347"/>
                </a:lnTo>
                <a:lnTo>
                  <a:pt x="80" y="404"/>
                </a:lnTo>
                <a:lnTo>
                  <a:pt x="100" y="460"/>
                </a:lnTo>
                <a:lnTo>
                  <a:pt x="123" y="514"/>
                </a:lnTo>
                <a:lnTo>
                  <a:pt x="150" y="567"/>
                </a:lnTo>
                <a:lnTo>
                  <a:pt x="177" y="621"/>
                </a:lnTo>
                <a:lnTo>
                  <a:pt x="210" y="671"/>
                </a:lnTo>
                <a:lnTo>
                  <a:pt x="244" y="724"/>
                </a:lnTo>
                <a:lnTo>
                  <a:pt x="280" y="771"/>
                </a:lnTo>
                <a:lnTo>
                  <a:pt x="317" y="821"/>
                </a:lnTo>
                <a:lnTo>
                  <a:pt x="360" y="868"/>
                </a:lnTo>
                <a:lnTo>
                  <a:pt x="681" y="544"/>
                </a:lnTo>
                <a:lnTo>
                  <a:pt x="630" y="484"/>
                </a:lnTo>
                <a:lnTo>
                  <a:pt x="587" y="420"/>
                </a:lnTo>
                <a:lnTo>
                  <a:pt x="550" y="357"/>
                </a:lnTo>
                <a:lnTo>
                  <a:pt x="520" y="287"/>
                </a:lnTo>
                <a:lnTo>
                  <a:pt x="494" y="217"/>
                </a:lnTo>
                <a:lnTo>
                  <a:pt x="477" y="146"/>
                </a:lnTo>
                <a:lnTo>
                  <a:pt x="464" y="73"/>
                </a:lnTo>
                <a:lnTo>
                  <a:pt x="454" y="0"/>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1" name="Freeform 360"/>
          <p:cNvSpPr/>
          <p:nvPr/>
        </p:nvSpPr>
        <p:spPr bwMode="auto">
          <a:xfrm>
            <a:off x="2748477" y="1708491"/>
            <a:ext cx="785739" cy="998038"/>
          </a:xfrm>
          <a:custGeom>
            <a:gdLst>
              <a:gd fmla="*/ 454 w 681" name="T0"/>
              <a:gd fmla="*/ 865 h 865" name="T1"/>
              <a:gd fmla="*/ 454 w 681" name="T2"/>
              <a:gd fmla="*/ 865 h 865" name="T3"/>
              <a:gd fmla="*/ 464 w 681" name="T4"/>
              <a:gd fmla="*/ 795 h 865" name="T5"/>
              <a:gd fmla="*/ 477 w 681" name="T6"/>
              <a:gd fmla="*/ 722 h 865" name="T7"/>
              <a:gd fmla="*/ 494 w 681" name="T8"/>
              <a:gd fmla="*/ 651 h 865" name="T9"/>
              <a:gd fmla="*/ 520 w 681" name="T10"/>
              <a:gd fmla="*/ 581 h 865" name="T11"/>
              <a:gd fmla="*/ 550 w 681" name="T12"/>
              <a:gd fmla="*/ 511 h 865" name="T13"/>
              <a:gd fmla="*/ 587 w 681" name="T14"/>
              <a:gd fmla="*/ 444 h 865" name="T15"/>
              <a:gd fmla="*/ 630 w 681" name="T16"/>
              <a:gd fmla="*/ 384 h 865" name="T17"/>
              <a:gd fmla="*/ 681 w 681" name="T18"/>
              <a:gd fmla="*/ 321 h 865" name="T19"/>
              <a:gd fmla="*/ 360 w 681" name="T20"/>
              <a:gd fmla="*/ 0 h 865" name="T21"/>
              <a:gd fmla="*/ 360 w 681" name="T22"/>
              <a:gd fmla="*/ 0 h 865" name="T23"/>
              <a:gd fmla="*/ 317 w 681" name="T24"/>
              <a:gd fmla="*/ 47 h 865" name="T25"/>
              <a:gd fmla="*/ 280 w 681" name="T26"/>
              <a:gd fmla="*/ 97 h 865" name="T27"/>
              <a:gd fmla="*/ 244 w 681" name="T28"/>
              <a:gd fmla="*/ 144 h 865" name="T29"/>
              <a:gd fmla="*/ 210 w 681" name="T30"/>
              <a:gd fmla="*/ 197 h 865" name="T31"/>
              <a:gd fmla="*/ 177 w 681" name="T32"/>
              <a:gd fmla="*/ 247 h 865" name="T33"/>
              <a:gd fmla="*/ 150 w 681" name="T34"/>
              <a:gd fmla="*/ 301 h 865" name="T35"/>
              <a:gd fmla="*/ 123 w 681" name="T36"/>
              <a:gd fmla="*/ 354 h 865" name="T37"/>
              <a:gd fmla="*/ 100 w 681" name="T38"/>
              <a:gd fmla="*/ 408 h 865" name="T39"/>
              <a:gd fmla="*/ 80 w 681" name="T40"/>
              <a:gd fmla="*/ 464 h 865" name="T41"/>
              <a:gd fmla="*/ 60 w 681" name="T42"/>
              <a:gd fmla="*/ 521 h 865" name="T43"/>
              <a:gd fmla="*/ 43 w 681" name="T44"/>
              <a:gd fmla="*/ 578 h 865" name="T45"/>
              <a:gd fmla="*/ 30 w 681" name="T46"/>
              <a:gd fmla="*/ 635 h 865" name="T47"/>
              <a:gd fmla="*/ 20 w 681" name="T48"/>
              <a:gd fmla="*/ 691 h 865" name="T49"/>
              <a:gd fmla="*/ 10 w 681" name="T50"/>
              <a:gd fmla="*/ 752 h 865" name="T51"/>
              <a:gd fmla="*/ 3 w 681" name="T52"/>
              <a:gd fmla="*/ 808 h 865" name="T53"/>
              <a:gd fmla="*/ 0 w 681" name="T54"/>
              <a:gd fmla="*/ 865 h 865" name="T55"/>
              <a:gd fmla="*/ 454 w 681" name="T56"/>
              <a:gd fmla="*/ 865 h 865"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65" w="681">
                <a:moveTo>
                  <a:pt x="454" y="865"/>
                </a:moveTo>
                <a:lnTo>
                  <a:pt x="454" y="865"/>
                </a:lnTo>
                <a:lnTo>
                  <a:pt x="464" y="795"/>
                </a:lnTo>
                <a:lnTo>
                  <a:pt x="477" y="722"/>
                </a:lnTo>
                <a:lnTo>
                  <a:pt x="494" y="651"/>
                </a:lnTo>
                <a:lnTo>
                  <a:pt x="520" y="581"/>
                </a:lnTo>
                <a:lnTo>
                  <a:pt x="550" y="511"/>
                </a:lnTo>
                <a:lnTo>
                  <a:pt x="587" y="444"/>
                </a:lnTo>
                <a:lnTo>
                  <a:pt x="630" y="384"/>
                </a:lnTo>
                <a:lnTo>
                  <a:pt x="681" y="321"/>
                </a:lnTo>
                <a:lnTo>
                  <a:pt x="360" y="0"/>
                </a:lnTo>
                <a:lnTo>
                  <a:pt x="317" y="47"/>
                </a:lnTo>
                <a:lnTo>
                  <a:pt x="280" y="97"/>
                </a:lnTo>
                <a:lnTo>
                  <a:pt x="244" y="144"/>
                </a:lnTo>
                <a:lnTo>
                  <a:pt x="210" y="197"/>
                </a:lnTo>
                <a:lnTo>
                  <a:pt x="177" y="247"/>
                </a:lnTo>
                <a:lnTo>
                  <a:pt x="150" y="301"/>
                </a:lnTo>
                <a:lnTo>
                  <a:pt x="123" y="354"/>
                </a:lnTo>
                <a:lnTo>
                  <a:pt x="100" y="408"/>
                </a:lnTo>
                <a:lnTo>
                  <a:pt x="80" y="464"/>
                </a:lnTo>
                <a:lnTo>
                  <a:pt x="60" y="521"/>
                </a:lnTo>
                <a:lnTo>
                  <a:pt x="43" y="578"/>
                </a:lnTo>
                <a:lnTo>
                  <a:pt x="30" y="635"/>
                </a:lnTo>
                <a:lnTo>
                  <a:pt x="20" y="691"/>
                </a:lnTo>
                <a:lnTo>
                  <a:pt x="10" y="752"/>
                </a:lnTo>
                <a:lnTo>
                  <a:pt x="3" y="808"/>
                </a:lnTo>
                <a:lnTo>
                  <a:pt x="0" y="865"/>
                </a:lnTo>
                <a:lnTo>
                  <a:pt x="454" y="865"/>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2" name="Freeform 361"/>
          <p:cNvSpPr/>
          <p:nvPr/>
        </p:nvSpPr>
        <p:spPr bwMode="auto">
          <a:xfrm>
            <a:off x="3256150" y="1204279"/>
            <a:ext cx="996885" cy="782277"/>
          </a:xfrm>
          <a:custGeom>
            <a:gdLst>
              <a:gd fmla="*/ 321 w 864" name="T0"/>
              <a:gd fmla="*/ 678 h 678" name="T1"/>
              <a:gd fmla="*/ 321 w 864" name="T2"/>
              <a:gd fmla="*/ 678 h 678" name="T3"/>
              <a:gd fmla="*/ 381 w 864" name="T4"/>
              <a:gd fmla="*/ 631 h 678" name="T5"/>
              <a:gd fmla="*/ 444 w 864" name="T6"/>
              <a:gd fmla="*/ 588 h 678" name="T7"/>
              <a:gd fmla="*/ 511 w 864" name="T8"/>
              <a:gd fmla="*/ 551 h 678" name="T9"/>
              <a:gd fmla="*/ 577 w 864" name="T10"/>
              <a:gd fmla="*/ 521 h 678" name="T11"/>
              <a:gd fmla="*/ 647 w 864" name="T12"/>
              <a:gd fmla="*/ 494 h 678" name="T13"/>
              <a:gd fmla="*/ 718 w 864" name="T14"/>
              <a:gd fmla="*/ 474 h 678" name="T15"/>
              <a:gd fmla="*/ 791 w 864" name="T16"/>
              <a:gd fmla="*/ 461 h 678" name="T17"/>
              <a:gd fmla="*/ 864 w 864" name="T18"/>
              <a:gd fmla="*/ 454 h 678" name="T19"/>
              <a:gd fmla="*/ 864 w 864" name="T20"/>
              <a:gd fmla="*/ 0 h 678" name="T21"/>
              <a:gd fmla="*/ 864 w 864" name="T22"/>
              <a:gd fmla="*/ 0 h 678" name="T23"/>
              <a:gd fmla="*/ 804 w 864" name="T24"/>
              <a:gd fmla="*/ 3 h 678" name="T25"/>
              <a:gd fmla="*/ 748 w 864" name="T26"/>
              <a:gd fmla="*/ 10 h 678" name="T27"/>
              <a:gd fmla="*/ 691 w 864" name="T28"/>
              <a:gd fmla="*/ 17 h 678" name="T29"/>
              <a:gd fmla="*/ 631 w 864" name="T30"/>
              <a:gd fmla="*/ 30 h 678" name="T31"/>
              <a:gd fmla="*/ 574 w 864" name="T32"/>
              <a:gd fmla="*/ 43 h 678" name="T33"/>
              <a:gd fmla="*/ 517 w 864" name="T34"/>
              <a:gd fmla="*/ 60 h 678" name="T35"/>
              <a:gd fmla="*/ 461 w 864" name="T36"/>
              <a:gd fmla="*/ 77 h 678" name="T37"/>
              <a:gd fmla="*/ 407 w 864" name="T38"/>
              <a:gd fmla="*/ 97 h 678" name="T39"/>
              <a:gd fmla="*/ 351 w 864" name="T40"/>
              <a:gd fmla="*/ 124 h 678" name="T41"/>
              <a:gd fmla="*/ 297 w 864" name="T42"/>
              <a:gd fmla="*/ 147 h 678" name="T43"/>
              <a:gd fmla="*/ 244 w 864" name="T44"/>
              <a:gd fmla="*/ 177 h 678" name="T45"/>
              <a:gd fmla="*/ 194 w 864" name="T46"/>
              <a:gd fmla="*/ 207 h 678" name="T47"/>
              <a:gd fmla="*/ 144 w 864" name="T48"/>
              <a:gd fmla="*/ 240 h 678" name="T49"/>
              <a:gd fmla="*/ 94 w 864" name="T50"/>
              <a:gd fmla="*/ 277 h 678" name="T51"/>
              <a:gd fmla="*/ 47 w 864" name="T52"/>
              <a:gd fmla="*/ 317 h 678" name="T53"/>
              <a:gd fmla="*/ 0 w 864" name="T54"/>
              <a:gd fmla="*/ 357 h 678" name="T55"/>
              <a:gd fmla="*/ 321 w 864" name="T56"/>
              <a:gd fmla="*/ 678 h 67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678" w="864">
                <a:moveTo>
                  <a:pt x="321" y="678"/>
                </a:moveTo>
                <a:lnTo>
                  <a:pt x="321" y="678"/>
                </a:lnTo>
                <a:lnTo>
                  <a:pt x="381" y="631"/>
                </a:lnTo>
                <a:lnTo>
                  <a:pt x="444" y="588"/>
                </a:lnTo>
                <a:lnTo>
                  <a:pt x="511" y="551"/>
                </a:lnTo>
                <a:lnTo>
                  <a:pt x="577" y="521"/>
                </a:lnTo>
                <a:lnTo>
                  <a:pt x="647" y="494"/>
                </a:lnTo>
                <a:lnTo>
                  <a:pt x="718" y="474"/>
                </a:lnTo>
                <a:lnTo>
                  <a:pt x="791" y="461"/>
                </a:lnTo>
                <a:lnTo>
                  <a:pt x="864" y="454"/>
                </a:lnTo>
                <a:lnTo>
                  <a:pt x="864" y="0"/>
                </a:lnTo>
                <a:lnTo>
                  <a:pt x="804" y="3"/>
                </a:lnTo>
                <a:lnTo>
                  <a:pt x="748" y="10"/>
                </a:lnTo>
                <a:lnTo>
                  <a:pt x="691" y="17"/>
                </a:lnTo>
                <a:lnTo>
                  <a:pt x="631" y="30"/>
                </a:lnTo>
                <a:lnTo>
                  <a:pt x="574" y="43"/>
                </a:lnTo>
                <a:lnTo>
                  <a:pt x="517" y="60"/>
                </a:lnTo>
                <a:lnTo>
                  <a:pt x="461" y="77"/>
                </a:lnTo>
                <a:lnTo>
                  <a:pt x="407" y="97"/>
                </a:lnTo>
                <a:lnTo>
                  <a:pt x="351" y="124"/>
                </a:lnTo>
                <a:lnTo>
                  <a:pt x="297" y="147"/>
                </a:lnTo>
                <a:lnTo>
                  <a:pt x="244" y="177"/>
                </a:lnTo>
                <a:lnTo>
                  <a:pt x="194" y="207"/>
                </a:lnTo>
                <a:lnTo>
                  <a:pt x="144" y="240"/>
                </a:lnTo>
                <a:lnTo>
                  <a:pt x="94" y="277"/>
                </a:lnTo>
                <a:lnTo>
                  <a:pt x="47" y="317"/>
                </a:lnTo>
                <a:lnTo>
                  <a:pt x="0" y="357"/>
                </a:lnTo>
                <a:lnTo>
                  <a:pt x="321" y="678"/>
                </a:lnTo>
                <a:close/>
              </a:path>
            </a:pathLst>
          </a:custGeom>
          <a:solidFill>
            <a:srgbClr val="AED30B"/>
          </a:solidFill>
          <a:ln>
            <a:noFill/>
          </a:ln>
          <a:effectLst>
            <a:outerShdw algn="ctr" dir="2700000" dist="53882" rotWithShape="0">
              <a:srgbClr val="000000">
                <a:alpha val="50000"/>
              </a:srgbClr>
            </a:outerShdw>
          </a:effectLs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3" name="Arc 362"/>
          <p:cNvSpPr/>
          <p:nvPr/>
        </p:nvSpPr>
        <p:spPr bwMode="auto">
          <a:xfrm>
            <a:off x="2539639" y="1131590"/>
            <a:ext cx="3558324" cy="3424483"/>
          </a:xfrm>
          <a:custGeom>
            <a:gdLst>
              <a:gd fmla="*/ 152 w 43200" name="T0"/>
              <a:gd fmla="*/ 0 h 41548" name="T1"/>
              <a:gd fmla="*/ 67 w 43200" name="T2"/>
              <a:gd fmla="*/ 0 h 41548" name="T3"/>
              <a:gd fmla="*/ 110 w 43200" name="T4"/>
              <a:gd fmla="*/ 102 h 41548" name="T5"/>
              <a:gd fmla="*/ 0 60000 65536" name="T6"/>
              <a:gd fmla="*/ 0 60000 65536" name="T7"/>
              <a:gd fmla="*/ 0 60000 65536" name="T8"/>
              <a:gd fmla="*/ 0 w 43200" name="T9"/>
              <a:gd fmla="*/ 0 h 41548" name="T10"/>
              <a:gd fmla="*/ 43200 w 43200" name="T11"/>
              <a:gd fmla="*/ 41548 h 41548" name="T12"/>
            </a:gdLst>
            <a:cxnLst>
              <a:cxn ang="T6">
                <a:pos x="T0" y="T1"/>
              </a:cxn>
              <a:cxn ang="T7">
                <a:pos x="T2" y="T3"/>
              </a:cxn>
              <a:cxn ang="T8">
                <a:pos x="T4" y="T5"/>
              </a:cxn>
            </a:cxnLst>
            <a:rect b="T12" l="T9" r="T11" t="T10"/>
            <a:pathLst>
              <a:path extrusionOk="0" fill="none" h="41548" w="43200">
                <a:moveTo>
                  <a:pt x="29884" y="-1"/>
                </a:moveTo>
                <a:cubicBezTo>
                  <a:pt x="37945" y="3347"/>
                  <a:pt x="43200" y="11218"/>
                  <a:pt x="43200" y="19948"/>
                </a:cubicBezTo>
                <a:cubicBezTo>
                  <a:pt x="43200" y="31877"/>
                  <a:pt x="33529" y="41548"/>
                  <a:pt x="21600" y="41548"/>
                </a:cubicBezTo>
                <a:cubicBezTo>
                  <a:pt x="9670" y="41548"/>
                  <a:pt x="0" y="31877"/>
                  <a:pt x="0" y="19948"/>
                </a:cubicBezTo>
                <a:cubicBezTo>
                  <a:pt x="-1" y="11283"/>
                  <a:pt x="5177" y="3458"/>
                  <a:pt x="13151" y="69"/>
                </a:cubicBezTo>
              </a:path>
              <a:path extrusionOk="0" h="41548" stroke="0" w="43200">
                <a:moveTo>
                  <a:pt x="29884" y="-1"/>
                </a:moveTo>
                <a:cubicBezTo>
                  <a:pt x="37945" y="3347"/>
                  <a:pt x="43200" y="11218"/>
                  <a:pt x="43200" y="19948"/>
                </a:cubicBezTo>
                <a:cubicBezTo>
                  <a:pt x="43200" y="31877"/>
                  <a:pt x="33529" y="41548"/>
                  <a:pt x="21600" y="41548"/>
                </a:cubicBezTo>
                <a:cubicBezTo>
                  <a:pt x="9670" y="41548"/>
                  <a:pt x="0" y="31877"/>
                  <a:pt x="0" y="19948"/>
                </a:cubicBezTo>
                <a:cubicBezTo>
                  <a:pt x="-1" y="11283"/>
                  <a:pt x="5177" y="3458"/>
                  <a:pt x="13151" y="69"/>
                </a:cubicBezTo>
                <a:lnTo>
                  <a:pt x="21600" y="19948"/>
                </a:lnTo>
                <a:lnTo>
                  <a:pt x="29884" y="-1"/>
                </a:lnTo>
                <a:close/>
              </a:path>
            </a:pathLst>
          </a:custGeom>
          <a:noFill/>
          <a:ln cap="rnd" w="19050">
            <a:solidFill>
              <a:srgbClr val="AED30B"/>
            </a:solidFill>
            <a:prstDash val="sysDot"/>
            <a:round/>
            <a:headEnd len="med" type="oval" w="med"/>
            <a:tailEnd len="lg" type="triangle" w="lg"/>
          </a:ln>
          <a:extLst>
            <a:ext uri="{909E8E84-426E-40DD-AFC4-6F175D3DCCD1}">
              <a14:hiddenFill>
                <a:solidFill>
                  <a:srgbClr val="FFFFFF"/>
                </a:solidFill>
              </a14:hiddenFill>
            </a:ex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35" name="TextBox 34"/>
          <p:cNvSpPr txBox="1"/>
          <p:nvPr/>
        </p:nvSpPr>
        <p:spPr>
          <a:xfrm>
            <a:off x="4559844" y="1392638"/>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36" name="TextBox 35"/>
          <p:cNvSpPr txBox="1"/>
          <p:nvPr/>
        </p:nvSpPr>
        <p:spPr>
          <a:xfrm>
            <a:off x="3526782" y="1399619"/>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37" name="TextBox 36"/>
          <p:cNvSpPr txBox="1"/>
          <p:nvPr/>
        </p:nvSpPr>
        <p:spPr>
          <a:xfrm>
            <a:off x="2842727" y="2083673"/>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38" name="TextBox 37"/>
          <p:cNvSpPr txBox="1"/>
          <p:nvPr/>
        </p:nvSpPr>
        <p:spPr>
          <a:xfrm>
            <a:off x="5243899" y="2139515"/>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39" name="TextBox 38"/>
          <p:cNvSpPr txBox="1"/>
          <p:nvPr/>
        </p:nvSpPr>
        <p:spPr>
          <a:xfrm>
            <a:off x="2807826" y="3046935"/>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40" name="TextBox 39"/>
          <p:cNvSpPr txBox="1"/>
          <p:nvPr/>
        </p:nvSpPr>
        <p:spPr>
          <a:xfrm>
            <a:off x="5257859" y="2998073"/>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41" name="TextBox 40"/>
          <p:cNvSpPr txBox="1"/>
          <p:nvPr/>
        </p:nvSpPr>
        <p:spPr>
          <a:xfrm>
            <a:off x="3547722" y="3817372"/>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42" name="TextBox 41"/>
          <p:cNvSpPr txBox="1"/>
          <p:nvPr/>
        </p:nvSpPr>
        <p:spPr>
          <a:xfrm>
            <a:off x="4476082" y="3793811"/>
            <a:ext cx="589280" cy="335280"/>
          </a:xfrm>
          <a:prstGeom prst="rect">
            <a:avLst/>
          </a:prstGeom>
          <a:noFill/>
        </p:spPr>
        <p:txBody>
          <a:bodyPr rtlCol="0" wrap="none">
            <a:spAutoFit/>
          </a:bodyPr>
          <a:lstStyle/>
          <a:p>
            <a:r>
              <a:rPr altLang="en-US" lang="zh-CN" sz="1600">
                <a:solidFill>
                  <a:schemeClr val="bg1"/>
                </a:solidFill>
                <a:latin charset="-122" pitchFamily="34" typeface="微软雅黑"/>
                <a:ea charset="-122" pitchFamily="34" typeface="微软雅黑"/>
              </a:rPr>
              <a:t>文本</a:t>
            </a:r>
          </a:p>
        </p:txBody>
      </p:sp>
      <p:sp>
        <p:nvSpPr>
          <p:cNvPr id="44" name="TextBox 43"/>
          <p:cNvSpPr txBox="1"/>
          <p:nvPr/>
        </p:nvSpPr>
        <p:spPr>
          <a:xfrm>
            <a:off x="3635896" y="2757275"/>
            <a:ext cx="1402080" cy="457200"/>
          </a:xfrm>
          <a:prstGeom prst="rect">
            <a:avLst/>
          </a:prstGeom>
          <a:noFill/>
        </p:spPr>
        <p:txBody>
          <a:bodyPr rtlCol="0" wrap="none">
            <a:spAutoFit/>
          </a:bodyPr>
          <a:lstStyle/>
          <a:p>
            <a:r>
              <a:rPr altLang="en-US" b="1" lang="zh-CN" smtClean="0" sz="2400">
                <a:solidFill>
                  <a:schemeClr val="bg1"/>
                </a:solidFill>
                <a:latin charset="-122" pitchFamily="34" typeface="微软雅黑"/>
                <a:ea charset="-122" pitchFamily="34" typeface="微软雅黑"/>
              </a:rPr>
              <a:t>核心内容</a:t>
            </a:r>
          </a:p>
        </p:txBody>
      </p:sp>
      <p:sp>
        <p:nvSpPr>
          <p:cNvPr id="45" name="Freeform 375"/>
          <p:cNvSpPr>
            <a:spLocks noEditPoints="1"/>
          </p:cNvSpPr>
          <p:nvPr/>
        </p:nvSpPr>
        <p:spPr bwMode="auto">
          <a:xfrm>
            <a:off x="4078266" y="2193613"/>
            <a:ext cx="534143" cy="512916"/>
          </a:xfrm>
          <a:custGeom>
            <a:gdLst>
              <a:gd fmla="*/ 32 w 64" name="T0"/>
              <a:gd fmla="*/ 9 h 61" name="T1"/>
              <a:gd fmla="*/ 22 w 64" name="T2"/>
              <a:gd fmla="*/ 20 h 61" name="T3"/>
              <a:gd fmla="*/ 21 w 64" name="T4"/>
              <a:gd fmla="*/ 46 h 61" name="T5"/>
              <a:gd fmla="*/ 29 w 64" name="T6"/>
              <a:gd fmla="*/ 46 h 61" name="T7"/>
              <a:gd fmla="*/ 29 w 64" name="T8"/>
              <a:gd fmla="*/ 36 h 61" name="T9"/>
              <a:gd fmla="*/ 34 w 64" name="T10"/>
              <a:gd fmla="*/ 36 h 61" name="T11"/>
              <a:gd fmla="*/ 35 w 64" name="T12"/>
              <a:gd fmla="*/ 46 h 61" name="T13"/>
              <a:gd fmla="*/ 42 w 64" name="T14"/>
              <a:gd fmla="*/ 46 h 61" name="T15"/>
              <a:gd fmla="*/ 41 w 64" name="T16"/>
              <a:gd fmla="*/ 20 h 61" name="T17"/>
              <a:gd fmla="*/ 32 w 64" name="T18"/>
              <a:gd fmla="*/ 9 h 61" name="T19"/>
              <a:gd fmla="*/ 35 w 64" name="T20"/>
              <a:gd fmla="*/ 54 h 61" name="T21"/>
              <a:gd fmla="*/ 35 w 64" name="T22"/>
              <a:gd fmla="*/ 61 h 61" name="T23"/>
              <a:gd fmla="*/ 28 w 64" name="T24"/>
              <a:gd fmla="*/ 61 h 61" name="T25"/>
              <a:gd fmla="*/ 28 w 64" name="T26"/>
              <a:gd fmla="*/ 54 h 61" name="T27"/>
              <a:gd fmla="*/ 18 w 64" name="T28"/>
              <a:gd fmla="*/ 54 h 61" name="T29"/>
              <a:gd fmla="*/ 19 w 64" name="T30"/>
              <a:gd fmla="*/ 59 h 61" name="T31"/>
              <a:gd fmla="*/ 19 w 64" name="T32"/>
              <a:gd fmla="*/ 61 h 61" name="T33"/>
              <a:gd fmla="*/ 17 w 64" name="T34"/>
              <a:gd fmla="*/ 61 h 61" name="T35"/>
              <a:gd fmla="*/ 3 w 64" name="T36"/>
              <a:gd fmla="*/ 61 h 61" name="T37"/>
              <a:gd fmla="*/ 1 w 64" name="T38"/>
              <a:gd fmla="*/ 61 h 61" name="T39"/>
              <a:gd fmla="*/ 1 w 64" name="T40"/>
              <a:gd fmla="*/ 59 h 61" name="T41"/>
              <a:gd fmla="*/ 3 w 64" name="T42"/>
              <a:gd fmla="*/ 45 h 61" name="T43"/>
              <a:gd fmla="*/ 12 w 64" name="T44"/>
              <a:gd fmla="*/ 37 h 61" name="T45"/>
              <a:gd fmla="*/ 15 w 64" name="T46"/>
              <a:gd fmla="*/ 18 h 61" name="T47"/>
              <a:gd fmla="*/ 30 w 64" name="T48"/>
              <a:gd fmla="*/ 1 h 61" name="T49"/>
              <a:gd fmla="*/ 32 w 64" name="T50"/>
              <a:gd fmla="*/ 0 h 61" name="T51"/>
              <a:gd fmla="*/ 33 w 64" name="T52"/>
              <a:gd fmla="*/ 1 h 61" name="T53"/>
              <a:gd fmla="*/ 49 w 64" name="T54"/>
              <a:gd fmla="*/ 18 h 61" name="T55"/>
              <a:gd fmla="*/ 51 w 64" name="T56"/>
              <a:gd fmla="*/ 37 h 61" name="T57"/>
              <a:gd fmla="*/ 61 w 64" name="T58"/>
              <a:gd fmla="*/ 45 h 61" name="T59"/>
              <a:gd fmla="*/ 63 w 64" name="T60"/>
              <a:gd fmla="*/ 59 h 61" name="T61"/>
              <a:gd fmla="*/ 63 w 64" name="T62"/>
              <a:gd fmla="*/ 61 h 61" name="T63"/>
              <a:gd fmla="*/ 61 w 64" name="T64"/>
              <a:gd fmla="*/ 61 h 61" name="T65"/>
              <a:gd fmla="*/ 47 w 64" name="T66"/>
              <a:gd fmla="*/ 61 h 61" name="T67"/>
              <a:gd fmla="*/ 45 w 64" name="T68"/>
              <a:gd fmla="*/ 61 h 61" name="T69"/>
              <a:gd fmla="*/ 45 w 64" name="T70"/>
              <a:gd fmla="*/ 59 h 61" name="T71"/>
              <a:gd fmla="*/ 45 w 64" name="T72"/>
              <a:gd fmla="*/ 54 h 61" name="T73"/>
              <a:gd fmla="*/ 35 w 64" name="T74"/>
              <a:gd fmla="*/ 54 h 61" name="T75"/>
              <a:gd fmla="*/ 50 w 64" name="T76"/>
              <a:gd fmla="*/ 47 h 61" name="T77"/>
              <a:gd fmla="*/ 49 w 64" name="T78"/>
              <a:gd fmla="*/ 57 h 61" name="T79"/>
              <a:gd fmla="*/ 59 w 64" name="T80"/>
              <a:gd fmla="*/ 57 h 61" name="T81"/>
              <a:gd fmla="*/ 57 w 64" name="T82"/>
              <a:gd fmla="*/ 47 h 61" name="T83"/>
              <a:gd fmla="*/ 51 w 64" name="T84"/>
              <a:gd fmla="*/ 41 h 61" name="T85"/>
              <a:gd fmla="*/ 50 w 64" name="T86"/>
              <a:gd fmla="*/ 47 h 61" name="T87"/>
              <a:gd fmla="*/ 15 w 64" name="T88"/>
              <a:gd fmla="*/ 57 h 61" name="T89"/>
              <a:gd fmla="*/ 14 w 64" name="T90"/>
              <a:gd fmla="*/ 49 h 61" name="T91"/>
              <a:gd fmla="*/ 13 w 64" name="T92"/>
              <a:gd fmla="*/ 41 h 61" name="T93"/>
              <a:gd fmla="*/ 6 w 64" name="T94"/>
              <a:gd fmla="*/ 47 h 61" name="T95"/>
              <a:gd fmla="*/ 4 w 64" name="T96"/>
              <a:gd fmla="*/ 57 h 61" name="T97"/>
              <a:gd fmla="*/ 15 w 64" name="T98"/>
              <a:gd fmla="*/ 57 h 61" name="T99"/>
              <a:gd fmla="*/ 32 w 64" name="T100"/>
              <a:gd fmla="*/ 22 h 61" name="T101"/>
              <a:gd fmla="*/ 37 w 64" name="T102"/>
              <a:gd fmla="*/ 27 h 61" name="T103"/>
              <a:gd fmla="*/ 32 w 64" name="T104"/>
              <a:gd fmla="*/ 32 h 61" name="T105"/>
              <a:gd fmla="*/ 27 w 64" name="T106"/>
              <a:gd fmla="*/ 27 h 61" name="T107"/>
              <a:gd fmla="*/ 32 w 64" name="T108"/>
              <a:gd fmla="*/ 22 h 6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1" w="64">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TextBox 33"/>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40358735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p:cTn dur="500" fill="hold" id="7"/>
                                        <p:tgtEl>
                                          <p:spTgt spid="43"/>
                                        </p:tgtEl>
                                        <p:attrNameLst>
                                          <p:attrName>ppt_w</p:attrName>
                                        </p:attrNameLst>
                                      </p:cBhvr>
                                      <p:tavLst>
                                        <p:tav tm="0">
                                          <p:val>
                                            <p:fltVal val="0"/>
                                          </p:val>
                                        </p:tav>
                                        <p:tav tm="100000">
                                          <p:val>
                                            <p:strVal val="#ppt_w"/>
                                          </p:val>
                                        </p:tav>
                                      </p:tavLst>
                                    </p:anim>
                                    <p:anim calcmode="lin" valueType="num">
                                      <p:cBhvr>
                                        <p:cTn dur="500" fill="hold" id="8"/>
                                        <p:tgtEl>
                                          <p:spTgt spid="43"/>
                                        </p:tgtEl>
                                        <p:attrNameLst>
                                          <p:attrName>ppt_h</p:attrName>
                                        </p:attrNameLst>
                                      </p:cBhvr>
                                      <p:tavLst>
                                        <p:tav tm="0">
                                          <p:val>
                                            <p:fltVal val="0"/>
                                          </p:val>
                                        </p:tav>
                                        <p:tav tm="100000">
                                          <p:val>
                                            <p:strVal val="#ppt_h"/>
                                          </p:val>
                                        </p:tav>
                                      </p:tavLst>
                                    </p:anim>
                                    <p:animEffect filter="fade" transition="in">
                                      <p:cBhvr>
                                        <p:cTn dur="500" id="9"/>
                                        <p:tgtEl>
                                          <p:spTgt spid="43"/>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45"/>
                                        </p:tgtEl>
                                        <p:attrNameLst>
                                          <p:attrName>style.visibility</p:attrName>
                                        </p:attrNameLst>
                                      </p:cBhvr>
                                      <p:to>
                                        <p:strVal val="visible"/>
                                      </p:to>
                                    </p:set>
                                    <p:animEffect filter="fade" transition="in">
                                      <p:cBhvr>
                                        <p:cTn dur="500" id="13"/>
                                        <p:tgtEl>
                                          <p:spTgt spid="45"/>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44"/>
                                        </p:tgtEl>
                                        <p:attrNameLst>
                                          <p:attrName>style.visibility</p:attrName>
                                        </p:attrNameLst>
                                      </p:cBhvr>
                                      <p:to>
                                        <p:strVal val="visible"/>
                                      </p:to>
                                    </p:set>
                                    <p:animEffect filter="barn(inVertical)" transition="in">
                                      <p:cBhvr>
                                        <p:cTn dur="500" id="17"/>
                                        <p:tgtEl>
                                          <p:spTgt spid="44"/>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22"/>
                                        </p:tgtEl>
                                        <p:attrNameLst>
                                          <p:attrName>style.visibility</p:attrName>
                                        </p:attrNameLst>
                                      </p:cBhvr>
                                      <p:to>
                                        <p:strVal val="visible"/>
                                      </p:to>
                                    </p:set>
                                    <p:anim calcmode="lin" valueType="num">
                                      <p:cBhvr>
                                        <p:cTn dur="300" fill="hold" id="21"/>
                                        <p:tgtEl>
                                          <p:spTgt spid="22"/>
                                        </p:tgtEl>
                                        <p:attrNameLst>
                                          <p:attrName>ppt_w</p:attrName>
                                        </p:attrNameLst>
                                      </p:cBhvr>
                                      <p:tavLst>
                                        <p:tav tm="0">
                                          <p:val>
                                            <p:fltVal val="0"/>
                                          </p:val>
                                        </p:tav>
                                        <p:tav tm="100000">
                                          <p:val>
                                            <p:strVal val="#ppt_w"/>
                                          </p:val>
                                        </p:tav>
                                      </p:tavLst>
                                    </p:anim>
                                    <p:anim calcmode="lin" valueType="num">
                                      <p:cBhvr>
                                        <p:cTn dur="300" fill="hold" id="22"/>
                                        <p:tgtEl>
                                          <p:spTgt spid="22"/>
                                        </p:tgtEl>
                                        <p:attrNameLst>
                                          <p:attrName>ppt_h</p:attrName>
                                        </p:attrNameLst>
                                      </p:cBhvr>
                                      <p:tavLst>
                                        <p:tav tm="0">
                                          <p:val>
                                            <p:fltVal val="0"/>
                                          </p:val>
                                        </p:tav>
                                        <p:tav tm="100000">
                                          <p:val>
                                            <p:strVal val="#ppt_h"/>
                                          </p:val>
                                        </p:tav>
                                      </p:tavLst>
                                    </p:anim>
                                    <p:animEffect filter="fade" transition="in">
                                      <p:cBhvr>
                                        <p:cTn dur="300" id="23"/>
                                        <p:tgtEl>
                                          <p:spTgt spid="22"/>
                                        </p:tgtEl>
                                      </p:cBhvr>
                                    </p:animEffect>
                                  </p:childTnLst>
                                </p:cTn>
                              </p:par>
                            </p:childTnLst>
                          </p:cTn>
                        </p:par>
                        <p:par>
                          <p:cTn fill="hold" id="24" nodeType="afterGroup">
                            <p:stCondLst>
                              <p:cond delay="1800"/>
                            </p:stCondLst>
                            <p:childTnLst>
                              <p:par>
                                <p:cTn fill="hold" grpId="0" id="25" nodeType="after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300" fill="hold" id="27"/>
                                        <p:tgtEl>
                                          <p:spTgt spid="36"/>
                                        </p:tgtEl>
                                        <p:attrNameLst>
                                          <p:attrName>ppt_w</p:attrName>
                                        </p:attrNameLst>
                                      </p:cBhvr>
                                      <p:tavLst>
                                        <p:tav tm="0">
                                          <p:val>
                                            <p:fltVal val="0"/>
                                          </p:val>
                                        </p:tav>
                                        <p:tav tm="100000">
                                          <p:val>
                                            <p:strVal val="#ppt_w"/>
                                          </p:val>
                                        </p:tav>
                                      </p:tavLst>
                                    </p:anim>
                                    <p:anim calcmode="lin" valueType="num">
                                      <p:cBhvr>
                                        <p:cTn dur="300" fill="hold" id="28"/>
                                        <p:tgtEl>
                                          <p:spTgt spid="36"/>
                                        </p:tgtEl>
                                        <p:attrNameLst>
                                          <p:attrName>ppt_h</p:attrName>
                                        </p:attrNameLst>
                                      </p:cBhvr>
                                      <p:tavLst>
                                        <p:tav tm="0">
                                          <p:val>
                                            <p:fltVal val="0"/>
                                          </p:val>
                                        </p:tav>
                                        <p:tav tm="100000">
                                          <p:val>
                                            <p:strVal val="#ppt_h"/>
                                          </p:val>
                                        </p:tav>
                                      </p:tavLst>
                                    </p:anim>
                                    <p:animEffect filter="fade" transition="in">
                                      <p:cBhvr>
                                        <p:cTn dur="300" id="29"/>
                                        <p:tgtEl>
                                          <p:spTgt spid="36"/>
                                        </p:tgtEl>
                                      </p:cBhvr>
                                    </p:animEffect>
                                  </p:childTnLst>
                                </p:cTn>
                              </p:par>
                            </p:childTnLst>
                          </p:cTn>
                        </p:par>
                        <p:par>
                          <p:cTn fill="hold" id="30" nodeType="afterGroup">
                            <p:stCondLst>
                              <p:cond delay="2100"/>
                            </p:stCondLst>
                            <p:childTnLst>
                              <p:par>
                                <p:cTn fill="hold" grpId="0" id="31" nodeType="afterEffect" presetClass="entr" presetID="53"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300" fill="hold" id="33"/>
                                        <p:tgtEl>
                                          <p:spTgt spid="15"/>
                                        </p:tgtEl>
                                        <p:attrNameLst>
                                          <p:attrName>ppt_w</p:attrName>
                                        </p:attrNameLst>
                                      </p:cBhvr>
                                      <p:tavLst>
                                        <p:tav tm="0">
                                          <p:val>
                                            <p:fltVal val="0"/>
                                          </p:val>
                                        </p:tav>
                                        <p:tav tm="100000">
                                          <p:val>
                                            <p:strVal val="#ppt_w"/>
                                          </p:val>
                                        </p:tav>
                                      </p:tavLst>
                                    </p:anim>
                                    <p:anim calcmode="lin" valueType="num">
                                      <p:cBhvr>
                                        <p:cTn dur="300" fill="hold" id="34"/>
                                        <p:tgtEl>
                                          <p:spTgt spid="15"/>
                                        </p:tgtEl>
                                        <p:attrNameLst>
                                          <p:attrName>ppt_h</p:attrName>
                                        </p:attrNameLst>
                                      </p:cBhvr>
                                      <p:tavLst>
                                        <p:tav tm="0">
                                          <p:val>
                                            <p:fltVal val="0"/>
                                          </p:val>
                                        </p:tav>
                                        <p:tav tm="100000">
                                          <p:val>
                                            <p:strVal val="#ppt_h"/>
                                          </p:val>
                                        </p:tav>
                                      </p:tavLst>
                                    </p:anim>
                                    <p:animEffect filter="fade" transition="in">
                                      <p:cBhvr>
                                        <p:cTn dur="300" id="35"/>
                                        <p:tgtEl>
                                          <p:spTgt spid="15"/>
                                        </p:tgtEl>
                                      </p:cBhvr>
                                    </p:animEffect>
                                  </p:childTnLst>
                                </p:cTn>
                              </p:par>
                            </p:childTnLst>
                          </p:cTn>
                        </p:par>
                        <p:par>
                          <p:cTn fill="hold" id="36" nodeType="afterGroup">
                            <p:stCondLst>
                              <p:cond delay="2400"/>
                            </p:stCondLst>
                            <p:childTnLst>
                              <p:par>
                                <p:cTn fill="hold" grpId="0" id="37" nodeType="afterEffect" presetClass="entr" presetID="53" presetSubtype="0">
                                  <p:stCondLst>
                                    <p:cond delay="0"/>
                                  </p:stCondLst>
                                  <p:childTnLst>
                                    <p:set>
                                      <p:cBhvr>
                                        <p:cTn dur="1" fill="hold" id="38">
                                          <p:stCondLst>
                                            <p:cond delay="0"/>
                                          </p:stCondLst>
                                        </p:cTn>
                                        <p:tgtEl>
                                          <p:spTgt spid="35"/>
                                        </p:tgtEl>
                                        <p:attrNameLst>
                                          <p:attrName>style.visibility</p:attrName>
                                        </p:attrNameLst>
                                      </p:cBhvr>
                                      <p:to>
                                        <p:strVal val="visible"/>
                                      </p:to>
                                    </p:set>
                                    <p:anim calcmode="lin" valueType="num">
                                      <p:cBhvr>
                                        <p:cTn dur="300" fill="hold" id="39"/>
                                        <p:tgtEl>
                                          <p:spTgt spid="35"/>
                                        </p:tgtEl>
                                        <p:attrNameLst>
                                          <p:attrName>ppt_w</p:attrName>
                                        </p:attrNameLst>
                                      </p:cBhvr>
                                      <p:tavLst>
                                        <p:tav tm="0">
                                          <p:val>
                                            <p:fltVal val="0"/>
                                          </p:val>
                                        </p:tav>
                                        <p:tav tm="100000">
                                          <p:val>
                                            <p:strVal val="#ppt_w"/>
                                          </p:val>
                                        </p:tav>
                                      </p:tavLst>
                                    </p:anim>
                                    <p:anim calcmode="lin" valueType="num">
                                      <p:cBhvr>
                                        <p:cTn dur="300" fill="hold" id="40"/>
                                        <p:tgtEl>
                                          <p:spTgt spid="35"/>
                                        </p:tgtEl>
                                        <p:attrNameLst>
                                          <p:attrName>ppt_h</p:attrName>
                                        </p:attrNameLst>
                                      </p:cBhvr>
                                      <p:tavLst>
                                        <p:tav tm="0">
                                          <p:val>
                                            <p:fltVal val="0"/>
                                          </p:val>
                                        </p:tav>
                                        <p:tav tm="100000">
                                          <p:val>
                                            <p:strVal val="#ppt_h"/>
                                          </p:val>
                                        </p:tav>
                                      </p:tavLst>
                                    </p:anim>
                                    <p:animEffect filter="fade" transition="in">
                                      <p:cBhvr>
                                        <p:cTn dur="300" id="41"/>
                                        <p:tgtEl>
                                          <p:spTgt spid="35"/>
                                        </p:tgtEl>
                                      </p:cBhvr>
                                    </p:animEffect>
                                  </p:childTnLst>
                                </p:cTn>
                              </p:par>
                            </p:childTnLst>
                          </p:cTn>
                        </p:par>
                        <p:par>
                          <p:cTn fill="hold" id="42" nodeType="afterGroup">
                            <p:stCondLst>
                              <p:cond delay="2700"/>
                            </p:stCondLst>
                            <p:childTnLst>
                              <p:par>
                                <p:cTn fill="hold" grpId="0" id="43" nodeType="afterEffect" presetClass="entr" presetID="53" presetSubtype="0">
                                  <p:stCondLst>
                                    <p:cond delay="0"/>
                                  </p:stCondLst>
                                  <p:childTnLst>
                                    <p:set>
                                      <p:cBhvr>
                                        <p:cTn dur="1" fill="hold" id="44">
                                          <p:stCondLst>
                                            <p:cond delay="0"/>
                                          </p:stCondLst>
                                        </p:cTn>
                                        <p:tgtEl>
                                          <p:spTgt spid="16"/>
                                        </p:tgtEl>
                                        <p:attrNameLst>
                                          <p:attrName>style.visibility</p:attrName>
                                        </p:attrNameLst>
                                      </p:cBhvr>
                                      <p:to>
                                        <p:strVal val="visible"/>
                                      </p:to>
                                    </p:set>
                                    <p:anim calcmode="lin" valueType="num">
                                      <p:cBhvr>
                                        <p:cTn dur="300" fill="hold" id="45"/>
                                        <p:tgtEl>
                                          <p:spTgt spid="16"/>
                                        </p:tgtEl>
                                        <p:attrNameLst>
                                          <p:attrName>ppt_w</p:attrName>
                                        </p:attrNameLst>
                                      </p:cBhvr>
                                      <p:tavLst>
                                        <p:tav tm="0">
                                          <p:val>
                                            <p:fltVal val="0"/>
                                          </p:val>
                                        </p:tav>
                                        <p:tav tm="100000">
                                          <p:val>
                                            <p:strVal val="#ppt_w"/>
                                          </p:val>
                                        </p:tav>
                                      </p:tavLst>
                                    </p:anim>
                                    <p:anim calcmode="lin" valueType="num">
                                      <p:cBhvr>
                                        <p:cTn dur="300" fill="hold" id="46"/>
                                        <p:tgtEl>
                                          <p:spTgt spid="16"/>
                                        </p:tgtEl>
                                        <p:attrNameLst>
                                          <p:attrName>ppt_h</p:attrName>
                                        </p:attrNameLst>
                                      </p:cBhvr>
                                      <p:tavLst>
                                        <p:tav tm="0">
                                          <p:val>
                                            <p:fltVal val="0"/>
                                          </p:val>
                                        </p:tav>
                                        <p:tav tm="100000">
                                          <p:val>
                                            <p:strVal val="#ppt_h"/>
                                          </p:val>
                                        </p:tav>
                                      </p:tavLst>
                                    </p:anim>
                                    <p:animEffect filter="fade" transition="in">
                                      <p:cBhvr>
                                        <p:cTn dur="300" id="47"/>
                                        <p:tgtEl>
                                          <p:spTgt spid="16"/>
                                        </p:tgtEl>
                                      </p:cBhvr>
                                    </p:animEffect>
                                  </p:childTnLst>
                                </p:cTn>
                              </p:par>
                            </p:childTnLst>
                          </p:cTn>
                        </p:par>
                        <p:par>
                          <p:cTn fill="hold" id="48" nodeType="afterGroup">
                            <p:stCondLst>
                              <p:cond delay="3000"/>
                            </p:stCondLst>
                            <p:childTnLst>
                              <p:par>
                                <p:cTn fill="hold" grpId="0" id="49" nodeType="afterEffect" presetClass="entr" presetID="53" presetSubtype="0">
                                  <p:stCondLst>
                                    <p:cond delay="0"/>
                                  </p:stCondLst>
                                  <p:childTnLst>
                                    <p:set>
                                      <p:cBhvr>
                                        <p:cTn dur="1" fill="hold" id="50">
                                          <p:stCondLst>
                                            <p:cond delay="0"/>
                                          </p:stCondLst>
                                        </p:cTn>
                                        <p:tgtEl>
                                          <p:spTgt spid="38"/>
                                        </p:tgtEl>
                                        <p:attrNameLst>
                                          <p:attrName>style.visibility</p:attrName>
                                        </p:attrNameLst>
                                      </p:cBhvr>
                                      <p:to>
                                        <p:strVal val="visible"/>
                                      </p:to>
                                    </p:set>
                                    <p:anim calcmode="lin" valueType="num">
                                      <p:cBhvr>
                                        <p:cTn dur="300" fill="hold" id="51"/>
                                        <p:tgtEl>
                                          <p:spTgt spid="38"/>
                                        </p:tgtEl>
                                        <p:attrNameLst>
                                          <p:attrName>ppt_w</p:attrName>
                                        </p:attrNameLst>
                                      </p:cBhvr>
                                      <p:tavLst>
                                        <p:tav tm="0">
                                          <p:val>
                                            <p:fltVal val="0"/>
                                          </p:val>
                                        </p:tav>
                                        <p:tav tm="100000">
                                          <p:val>
                                            <p:strVal val="#ppt_w"/>
                                          </p:val>
                                        </p:tav>
                                      </p:tavLst>
                                    </p:anim>
                                    <p:anim calcmode="lin" valueType="num">
                                      <p:cBhvr>
                                        <p:cTn dur="300" fill="hold" id="52"/>
                                        <p:tgtEl>
                                          <p:spTgt spid="38"/>
                                        </p:tgtEl>
                                        <p:attrNameLst>
                                          <p:attrName>ppt_h</p:attrName>
                                        </p:attrNameLst>
                                      </p:cBhvr>
                                      <p:tavLst>
                                        <p:tav tm="0">
                                          <p:val>
                                            <p:fltVal val="0"/>
                                          </p:val>
                                        </p:tav>
                                        <p:tav tm="100000">
                                          <p:val>
                                            <p:strVal val="#ppt_h"/>
                                          </p:val>
                                        </p:tav>
                                      </p:tavLst>
                                    </p:anim>
                                    <p:animEffect filter="fade" transition="in">
                                      <p:cBhvr>
                                        <p:cTn dur="300" id="53"/>
                                        <p:tgtEl>
                                          <p:spTgt spid="38"/>
                                        </p:tgtEl>
                                      </p:cBhvr>
                                    </p:animEffect>
                                  </p:childTnLst>
                                </p:cTn>
                              </p:par>
                            </p:childTnLst>
                          </p:cTn>
                        </p:par>
                        <p:par>
                          <p:cTn fill="hold" id="54" nodeType="afterGroup">
                            <p:stCondLst>
                              <p:cond delay="3300"/>
                            </p:stCondLst>
                            <p:childTnLst>
                              <p:par>
                                <p:cTn fill="hold" grpId="0" id="55" nodeType="afterEffect" presetClass="entr" presetID="53" presetSubtype="0">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p:cTn dur="300" fill="hold" id="57"/>
                                        <p:tgtEl>
                                          <p:spTgt spid="17"/>
                                        </p:tgtEl>
                                        <p:attrNameLst>
                                          <p:attrName>ppt_w</p:attrName>
                                        </p:attrNameLst>
                                      </p:cBhvr>
                                      <p:tavLst>
                                        <p:tav tm="0">
                                          <p:val>
                                            <p:fltVal val="0"/>
                                          </p:val>
                                        </p:tav>
                                        <p:tav tm="100000">
                                          <p:val>
                                            <p:strVal val="#ppt_w"/>
                                          </p:val>
                                        </p:tav>
                                      </p:tavLst>
                                    </p:anim>
                                    <p:anim calcmode="lin" valueType="num">
                                      <p:cBhvr>
                                        <p:cTn dur="300" fill="hold" id="58"/>
                                        <p:tgtEl>
                                          <p:spTgt spid="17"/>
                                        </p:tgtEl>
                                        <p:attrNameLst>
                                          <p:attrName>ppt_h</p:attrName>
                                        </p:attrNameLst>
                                      </p:cBhvr>
                                      <p:tavLst>
                                        <p:tav tm="0">
                                          <p:val>
                                            <p:fltVal val="0"/>
                                          </p:val>
                                        </p:tav>
                                        <p:tav tm="100000">
                                          <p:val>
                                            <p:strVal val="#ppt_h"/>
                                          </p:val>
                                        </p:tav>
                                      </p:tavLst>
                                    </p:anim>
                                    <p:animEffect filter="fade" transition="in">
                                      <p:cBhvr>
                                        <p:cTn dur="300" id="59"/>
                                        <p:tgtEl>
                                          <p:spTgt spid="17"/>
                                        </p:tgtEl>
                                      </p:cBhvr>
                                    </p:animEffect>
                                  </p:childTnLst>
                                </p:cTn>
                              </p:par>
                            </p:childTnLst>
                          </p:cTn>
                        </p:par>
                        <p:par>
                          <p:cTn fill="hold" id="60" nodeType="afterGroup">
                            <p:stCondLst>
                              <p:cond delay="3600"/>
                            </p:stCondLst>
                            <p:childTnLst>
                              <p:par>
                                <p:cTn fill="hold" grpId="0" id="61" nodeType="afterEffect" presetClass="entr" presetID="53" presetSubtype="0">
                                  <p:stCondLst>
                                    <p:cond delay="0"/>
                                  </p:stCondLst>
                                  <p:childTnLst>
                                    <p:set>
                                      <p:cBhvr>
                                        <p:cTn dur="1" fill="hold" id="62">
                                          <p:stCondLst>
                                            <p:cond delay="0"/>
                                          </p:stCondLst>
                                        </p:cTn>
                                        <p:tgtEl>
                                          <p:spTgt spid="40"/>
                                        </p:tgtEl>
                                        <p:attrNameLst>
                                          <p:attrName>style.visibility</p:attrName>
                                        </p:attrNameLst>
                                      </p:cBhvr>
                                      <p:to>
                                        <p:strVal val="visible"/>
                                      </p:to>
                                    </p:set>
                                    <p:anim calcmode="lin" valueType="num">
                                      <p:cBhvr>
                                        <p:cTn dur="300" fill="hold" id="63"/>
                                        <p:tgtEl>
                                          <p:spTgt spid="40"/>
                                        </p:tgtEl>
                                        <p:attrNameLst>
                                          <p:attrName>ppt_w</p:attrName>
                                        </p:attrNameLst>
                                      </p:cBhvr>
                                      <p:tavLst>
                                        <p:tav tm="0">
                                          <p:val>
                                            <p:fltVal val="0"/>
                                          </p:val>
                                        </p:tav>
                                        <p:tav tm="100000">
                                          <p:val>
                                            <p:strVal val="#ppt_w"/>
                                          </p:val>
                                        </p:tav>
                                      </p:tavLst>
                                    </p:anim>
                                    <p:anim calcmode="lin" valueType="num">
                                      <p:cBhvr>
                                        <p:cTn dur="300" fill="hold" id="64"/>
                                        <p:tgtEl>
                                          <p:spTgt spid="40"/>
                                        </p:tgtEl>
                                        <p:attrNameLst>
                                          <p:attrName>ppt_h</p:attrName>
                                        </p:attrNameLst>
                                      </p:cBhvr>
                                      <p:tavLst>
                                        <p:tav tm="0">
                                          <p:val>
                                            <p:fltVal val="0"/>
                                          </p:val>
                                        </p:tav>
                                        <p:tav tm="100000">
                                          <p:val>
                                            <p:strVal val="#ppt_h"/>
                                          </p:val>
                                        </p:tav>
                                      </p:tavLst>
                                    </p:anim>
                                    <p:animEffect filter="fade" transition="in">
                                      <p:cBhvr>
                                        <p:cTn dur="300" id="65"/>
                                        <p:tgtEl>
                                          <p:spTgt spid="40"/>
                                        </p:tgtEl>
                                      </p:cBhvr>
                                    </p:animEffect>
                                  </p:childTnLst>
                                </p:cTn>
                              </p:par>
                            </p:childTnLst>
                          </p:cTn>
                        </p:par>
                        <p:par>
                          <p:cTn fill="hold" id="66" nodeType="afterGroup">
                            <p:stCondLst>
                              <p:cond delay="3900"/>
                            </p:stCondLst>
                            <p:childTnLst>
                              <p:par>
                                <p:cTn fill="hold" grpId="0" id="67" nodeType="afterEffect" presetClass="entr" presetID="53" presetSubtype="0">
                                  <p:stCondLst>
                                    <p:cond delay="0"/>
                                  </p:stCondLst>
                                  <p:childTnLst>
                                    <p:set>
                                      <p:cBhvr>
                                        <p:cTn dur="1" fill="hold" id="68">
                                          <p:stCondLst>
                                            <p:cond delay="0"/>
                                          </p:stCondLst>
                                        </p:cTn>
                                        <p:tgtEl>
                                          <p:spTgt spid="18"/>
                                        </p:tgtEl>
                                        <p:attrNameLst>
                                          <p:attrName>style.visibility</p:attrName>
                                        </p:attrNameLst>
                                      </p:cBhvr>
                                      <p:to>
                                        <p:strVal val="visible"/>
                                      </p:to>
                                    </p:set>
                                    <p:anim calcmode="lin" valueType="num">
                                      <p:cBhvr>
                                        <p:cTn dur="300" fill="hold" id="69"/>
                                        <p:tgtEl>
                                          <p:spTgt spid="18"/>
                                        </p:tgtEl>
                                        <p:attrNameLst>
                                          <p:attrName>ppt_w</p:attrName>
                                        </p:attrNameLst>
                                      </p:cBhvr>
                                      <p:tavLst>
                                        <p:tav tm="0">
                                          <p:val>
                                            <p:fltVal val="0"/>
                                          </p:val>
                                        </p:tav>
                                        <p:tav tm="100000">
                                          <p:val>
                                            <p:strVal val="#ppt_w"/>
                                          </p:val>
                                        </p:tav>
                                      </p:tavLst>
                                    </p:anim>
                                    <p:anim calcmode="lin" valueType="num">
                                      <p:cBhvr>
                                        <p:cTn dur="300" fill="hold" id="70"/>
                                        <p:tgtEl>
                                          <p:spTgt spid="18"/>
                                        </p:tgtEl>
                                        <p:attrNameLst>
                                          <p:attrName>ppt_h</p:attrName>
                                        </p:attrNameLst>
                                      </p:cBhvr>
                                      <p:tavLst>
                                        <p:tav tm="0">
                                          <p:val>
                                            <p:fltVal val="0"/>
                                          </p:val>
                                        </p:tav>
                                        <p:tav tm="100000">
                                          <p:val>
                                            <p:strVal val="#ppt_h"/>
                                          </p:val>
                                        </p:tav>
                                      </p:tavLst>
                                    </p:anim>
                                    <p:animEffect filter="fade" transition="in">
                                      <p:cBhvr>
                                        <p:cTn dur="300" id="71"/>
                                        <p:tgtEl>
                                          <p:spTgt spid="18"/>
                                        </p:tgtEl>
                                      </p:cBhvr>
                                    </p:animEffect>
                                  </p:childTnLst>
                                </p:cTn>
                              </p:par>
                            </p:childTnLst>
                          </p:cTn>
                        </p:par>
                        <p:par>
                          <p:cTn fill="hold" id="72" nodeType="afterGroup">
                            <p:stCondLst>
                              <p:cond delay="4200"/>
                            </p:stCondLst>
                            <p:childTnLst>
                              <p:par>
                                <p:cTn fill="hold" grpId="0" id="73" nodeType="afterEffect" presetClass="entr" presetID="53" presetSubtype="0">
                                  <p:stCondLst>
                                    <p:cond delay="0"/>
                                  </p:stCondLst>
                                  <p:childTnLst>
                                    <p:set>
                                      <p:cBhvr>
                                        <p:cTn dur="1" fill="hold" id="74">
                                          <p:stCondLst>
                                            <p:cond delay="0"/>
                                          </p:stCondLst>
                                        </p:cTn>
                                        <p:tgtEl>
                                          <p:spTgt spid="42"/>
                                        </p:tgtEl>
                                        <p:attrNameLst>
                                          <p:attrName>style.visibility</p:attrName>
                                        </p:attrNameLst>
                                      </p:cBhvr>
                                      <p:to>
                                        <p:strVal val="visible"/>
                                      </p:to>
                                    </p:set>
                                    <p:anim calcmode="lin" valueType="num">
                                      <p:cBhvr>
                                        <p:cTn dur="300" fill="hold" id="75"/>
                                        <p:tgtEl>
                                          <p:spTgt spid="42"/>
                                        </p:tgtEl>
                                        <p:attrNameLst>
                                          <p:attrName>ppt_w</p:attrName>
                                        </p:attrNameLst>
                                      </p:cBhvr>
                                      <p:tavLst>
                                        <p:tav tm="0">
                                          <p:val>
                                            <p:fltVal val="0"/>
                                          </p:val>
                                        </p:tav>
                                        <p:tav tm="100000">
                                          <p:val>
                                            <p:strVal val="#ppt_w"/>
                                          </p:val>
                                        </p:tav>
                                      </p:tavLst>
                                    </p:anim>
                                    <p:anim calcmode="lin" valueType="num">
                                      <p:cBhvr>
                                        <p:cTn dur="300" fill="hold" id="76"/>
                                        <p:tgtEl>
                                          <p:spTgt spid="42"/>
                                        </p:tgtEl>
                                        <p:attrNameLst>
                                          <p:attrName>ppt_h</p:attrName>
                                        </p:attrNameLst>
                                      </p:cBhvr>
                                      <p:tavLst>
                                        <p:tav tm="0">
                                          <p:val>
                                            <p:fltVal val="0"/>
                                          </p:val>
                                        </p:tav>
                                        <p:tav tm="100000">
                                          <p:val>
                                            <p:strVal val="#ppt_h"/>
                                          </p:val>
                                        </p:tav>
                                      </p:tavLst>
                                    </p:anim>
                                    <p:animEffect filter="fade" transition="in">
                                      <p:cBhvr>
                                        <p:cTn dur="300" id="77"/>
                                        <p:tgtEl>
                                          <p:spTgt spid="42"/>
                                        </p:tgtEl>
                                      </p:cBhvr>
                                    </p:animEffect>
                                  </p:childTnLst>
                                </p:cTn>
                              </p:par>
                            </p:childTnLst>
                          </p:cTn>
                        </p:par>
                        <p:par>
                          <p:cTn fill="hold" id="78" nodeType="afterGroup">
                            <p:stCondLst>
                              <p:cond delay="4500"/>
                            </p:stCondLst>
                            <p:childTnLst>
                              <p:par>
                                <p:cTn fill="hold" grpId="0" id="79" nodeType="afterEffect" presetClass="entr" presetID="53" presetSubtype="0">
                                  <p:stCondLst>
                                    <p:cond delay="0"/>
                                  </p:stCondLst>
                                  <p:childTnLst>
                                    <p:set>
                                      <p:cBhvr>
                                        <p:cTn dur="1" fill="hold" id="80">
                                          <p:stCondLst>
                                            <p:cond delay="0"/>
                                          </p:stCondLst>
                                        </p:cTn>
                                        <p:tgtEl>
                                          <p:spTgt spid="19"/>
                                        </p:tgtEl>
                                        <p:attrNameLst>
                                          <p:attrName>style.visibility</p:attrName>
                                        </p:attrNameLst>
                                      </p:cBhvr>
                                      <p:to>
                                        <p:strVal val="visible"/>
                                      </p:to>
                                    </p:set>
                                    <p:anim calcmode="lin" valueType="num">
                                      <p:cBhvr>
                                        <p:cTn dur="300" fill="hold" id="81"/>
                                        <p:tgtEl>
                                          <p:spTgt spid="19"/>
                                        </p:tgtEl>
                                        <p:attrNameLst>
                                          <p:attrName>ppt_w</p:attrName>
                                        </p:attrNameLst>
                                      </p:cBhvr>
                                      <p:tavLst>
                                        <p:tav tm="0">
                                          <p:val>
                                            <p:fltVal val="0"/>
                                          </p:val>
                                        </p:tav>
                                        <p:tav tm="100000">
                                          <p:val>
                                            <p:strVal val="#ppt_w"/>
                                          </p:val>
                                        </p:tav>
                                      </p:tavLst>
                                    </p:anim>
                                    <p:anim calcmode="lin" valueType="num">
                                      <p:cBhvr>
                                        <p:cTn dur="300" fill="hold" id="82"/>
                                        <p:tgtEl>
                                          <p:spTgt spid="19"/>
                                        </p:tgtEl>
                                        <p:attrNameLst>
                                          <p:attrName>ppt_h</p:attrName>
                                        </p:attrNameLst>
                                      </p:cBhvr>
                                      <p:tavLst>
                                        <p:tav tm="0">
                                          <p:val>
                                            <p:fltVal val="0"/>
                                          </p:val>
                                        </p:tav>
                                        <p:tav tm="100000">
                                          <p:val>
                                            <p:strVal val="#ppt_h"/>
                                          </p:val>
                                        </p:tav>
                                      </p:tavLst>
                                    </p:anim>
                                    <p:animEffect filter="fade" transition="in">
                                      <p:cBhvr>
                                        <p:cTn dur="300" id="83"/>
                                        <p:tgtEl>
                                          <p:spTgt spid="19"/>
                                        </p:tgtEl>
                                      </p:cBhvr>
                                    </p:animEffect>
                                  </p:childTnLst>
                                </p:cTn>
                              </p:par>
                            </p:childTnLst>
                          </p:cTn>
                        </p:par>
                        <p:par>
                          <p:cTn fill="hold" id="84" nodeType="afterGroup">
                            <p:stCondLst>
                              <p:cond delay="4800"/>
                            </p:stCondLst>
                            <p:childTnLst>
                              <p:par>
                                <p:cTn fill="hold" grpId="0" id="85" nodeType="afterEffect" presetClass="entr" presetID="53" presetSubtype="0">
                                  <p:stCondLst>
                                    <p:cond delay="0"/>
                                  </p:stCondLst>
                                  <p:childTnLst>
                                    <p:set>
                                      <p:cBhvr>
                                        <p:cTn dur="1" fill="hold" id="86">
                                          <p:stCondLst>
                                            <p:cond delay="0"/>
                                          </p:stCondLst>
                                        </p:cTn>
                                        <p:tgtEl>
                                          <p:spTgt spid="41"/>
                                        </p:tgtEl>
                                        <p:attrNameLst>
                                          <p:attrName>style.visibility</p:attrName>
                                        </p:attrNameLst>
                                      </p:cBhvr>
                                      <p:to>
                                        <p:strVal val="visible"/>
                                      </p:to>
                                    </p:set>
                                    <p:anim calcmode="lin" valueType="num">
                                      <p:cBhvr>
                                        <p:cTn dur="300" fill="hold" id="87"/>
                                        <p:tgtEl>
                                          <p:spTgt spid="41"/>
                                        </p:tgtEl>
                                        <p:attrNameLst>
                                          <p:attrName>ppt_w</p:attrName>
                                        </p:attrNameLst>
                                      </p:cBhvr>
                                      <p:tavLst>
                                        <p:tav tm="0">
                                          <p:val>
                                            <p:fltVal val="0"/>
                                          </p:val>
                                        </p:tav>
                                        <p:tav tm="100000">
                                          <p:val>
                                            <p:strVal val="#ppt_w"/>
                                          </p:val>
                                        </p:tav>
                                      </p:tavLst>
                                    </p:anim>
                                    <p:anim calcmode="lin" valueType="num">
                                      <p:cBhvr>
                                        <p:cTn dur="300" fill="hold" id="88"/>
                                        <p:tgtEl>
                                          <p:spTgt spid="41"/>
                                        </p:tgtEl>
                                        <p:attrNameLst>
                                          <p:attrName>ppt_h</p:attrName>
                                        </p:attrNameLst>
                                      </p:cBhvr>
                                      <p:tavLst>
                                        <p:tav tm="0">
                                          <p:val>
                                            <p:fltVal val="0"/>
                                          </p:val>
                                        </p:tav>
                                        <p:tav tm="100000">
                                          <p:val>
                                            <p:strVal val="#ppt_h"/>
                                          </p:val>
                                        </p:tav>
                                      </p:tavLst>
                                    </p:anim>
                                    <p:animEffect filter="fade" transition="in">
                                      <p:cBhvr>
                                        <p:cTn dur="300" id="89"/>
                                        <p:tgtEl>
                                          <p:spTgt spid="41"/>
                                        </p:tgtEl>
                                      </p:cBhvr>
                                    </p:animEffect>
                                  </p:childTnLst>
                                </p:cTn>
                              </p:par>
                            </p:childTnLst>
                          </p:cTn>
                        </p:par>
                        <p:par>
                          <p:cTn fill="hold" id="90" nodeType="afterGroup">
                            <p:stCondLst>
                              <p:cond delay="5100"/>
                            </p:stCondLst>
                            <p:childTnLst>
                              <p:par>
                                <p:cTn fill="hold" grpId="0" id="91" nodeType="afterEffect" presetClass="entr" presetID="53" presetSubtype="0">
                                  <p:stCondLst>
                                    <p:cond delay="0"/>
                                  </p:stCondLst>
                                  <p:childTnLst>
                                    <p:set>
                                      <p:cBhvr>
                                        <p:cTn dur="1" fill="hold" id="92">
                                          <p:stCondLst>
                                            <p:cond delay="0"/>
                                          </p:stCondLst>
                                        </p:cTn>
                                        <p:tgtEl>
                                          <p:spTgt spid="20"/>
                                        </p:tgtEl>
                                        <p:attrNameLst>
                                          <p:attrName>style.visibility</p:attrName>
                                        </p:attrNameLst>
                                      </p:cBhvr>
                                      <p:to>
                                        <p:strVal val="visible"/>
                                      </p:to>
                                    </p:set>
                                    <p:anim calcmode="lin" valueType="num">
                                      <p:cBhvr>
                                        <p:cTn dur="300" fill="hold" id="93"/>
                                        <p:tgtEl>
                                          <p:spTgt spid="20"/>
                                        </p:tgtEl>
                                        <p:attrNameLst>
                                          <p:attrName>ppt_w</p:attrName>
                                        </p:attrNameLst>
                                      </p:cBhvr>
                                      <p:tavLst>
                                        <p:tav tm="0">
                                          <p:val>
                                            <p:fltVal val="0"/>
                                          </p:val>
                                        </p:tav>
                                        <p:tav tm="100000">
                                          <p:val>
                                            <p:strVal val="#ppt_w"/>
                                          </p:val>
                                        </p:tav>
                                      </p:tavLst>
                                    </p:anim>
                                    <p:anim calcmode="lin" valueType="num">
                                      <p:cBhvr>
                                        <p:cTn dur="300" fill="hold" id="94"/>
                                        <p:tgtEl>
                                          <p:spTgt spid="20"/>
                                        </p:tgtEl>
                                        <p:attrNameLst>
                                          <p:attrName>ppt_h</p:attrName>
                                        </p:attrNameLst>
                                      </p:cBhvr>
                                      <p:tavLst>
                                        <p:tav tm="0">
                                          <p:val>
                                            <p:fltVal val="0"/>
                                          </p:val>
                                        </p:tav>
                                        <p:tav tm="100000">
                                          <p:val>
                                            <p:strVal val="#ppt_h"/>
                                          </p:val>
                                        </p:tav>
                                      </p:tavLst>
                                    </p:anim>
                                    <p:animEffect filter="fade" transition="in">
                                      <p:cBhvr>
                                        <p:cTn dur="300" id="95"/>
                                        <p:tgtEl>
                                          <p:spTgt spid="20"/>
                                        </p:tgtEl>
                                      </p:cBhvr>
                                    </p:animEffect>
                                  </p:childTnLst>
                                </p:cTn>
                              </p:par>
                            </p:childTnLst>
                          </p:cTn>
                        </p:par>
                        <p:par>
                          <p:cTn fill="hold" id="96" nodeType="afterGroup">
                            <p:stCondLst>
                              <p:cond delay="5400"/>
                            </p:stCondLst>
                            <p:childTnLst>
                              <p:par>
                                <p:cTn fill="hold" grpId="0" id="97" nodeType="afterEffect" presetClass="entr" presetID="53" presetSubtype="0">
                                  <p:stCondLst>
                                    <p:cond delay="0"/>
                                  </p:stCondLst>
                                  <p:childTnLst>
                                    <p:set>
                                      <p:cBhvr>
                                        <p:cTn dur="1" fill="hold" id="98">
                                          <p:stCondLst>
                                            <p:cond delay="0"/>
                                          </p:stCondLst>
                                        </p:cTn>
                                        <p:tgtEl>
                                          <p:spTgt spid="39"/>
                                        </p:tgtEl>
                                        <p:attrNameLst>
                                          <p:attrName>style.visibility</p:attrName>
                                        </p:attrNameLst>
                                      </p:cBhvr>
                                      <p:to>
                                        <p:strVal val="visible"/>
                                      </p:to>
                                    </p:set>
                                    <p:anim calcmode="lin" valueType="num">
                                      <p:cBhvr>
                                        <p:cTn dur="300" fill="hold" id="99"/>
                                        <p:tgtEl>
                                          <p:spTgt spid="39"/>
                                        </p:tgtEl>
                                        <p:attrNameLst>
                                          <p:attrName>ppt_w</p:attrName>
                                        </p:attrNameLst>
                                      </p:cBhvr>
                                      <p:tavLst>
                                        <p:tav tm="0">
                                          <p:val>
                                            <p:fltVal val="0"/>
                                          </p:val>
                                        </p:tav>
                                        <p:tav tm="100000">
                                          <p:val>
                                            <p:strVal val="#ppt_w"/>
                                          </p:val>
                                        </p:tav>
                                      </p:tavLst>
                                    </p:anim>
                                    <p:anim calcmode="lin" valueType="num">
                                      <p:cBhvr>
                                        <p:cTn dur="300" fill="hold" id="100"/>
                                        <p:tgtEl>
                                          <p:spTgt spid="39"/>
                                        </p:tgtEl>
                                        <p:attrNameLst>
                                          <p:attrName>ppt_h</p:attrName>
                                        </p:attrNameLst>
                                      </p:cBhvr>
                                      <p:tavLst>
                                        <p:tav tm="0">
                                          <p:val>
                                            <p:fltVal val="0"/>
                                          </p:val>
                                        </p:tav>
                                        <p:tav tm="100000">
                                          <p:val>
                                            <p:strVal val="#ppt_h"/>
                                          </p:val>
                                        </p:tav>
                                      </p:tavLst>
                                    </p:anim>
                                    <p:animEffect filter="fade" transition="in">
                                      <p:cBhvr>
                                        <p:cTn dur="300" id="101"/>
                                        <p:tgtEl>
                                          <p:spTgt spid="39"/>
                                        </p:tgtEl>
                                      </p:cBhvr>
                                    </p:animEffect>
                                  </p:childTnLst>
                                </p:cTn>
                              </p:par>
                            </p:childTnLst>
                          </p:cTn>
                        </p:par>
                        <p:par>
                          <p:cTn fill="hold" id="102" nodeType="afterGroup">
                            <p:stCondLst>
                              <p:cond delay="5700"/>
                            </p:stCondLst>
                            <p:childTnLst>
                              <p:par>
                                <p:cTn fill="hold" grpId="0" id="103" nodeType="afterEffect" presetClass="entr" presetID="53" presetSubtype="0">
                                  <p:stCondLst>
                                    <p:cond delay="0"/>
                                  </p:stCondLst>
                                  <p:childTnLst>
                                    <p:set>
                                      <p:cBhvr>
                                        <p:cTn dur="1" fill="hold" id="104">
                                          <p:stCondLst>
                                            <p:cond delay="0"/>
                                          </p:stCondLst>
                                        </p:cTn>
                                        <p:tgtEl>
                                          <p:spTgt spid="21"/>
                                        </p:tgtEl>
                                        <p:attrNameLst>
                                          <p:attrName>style.visibility</p:attrName>
                                        </p:attrNameLst>
                                      </p:cBhvr>
                                      <p:to>
                                        <p:strVal val="visible"/>
                                      </p:to>
                                    </p:set>
                                    <p:anim calcmode="lin" valueType="num">
                                      <p:cBhvr>
                                        <p:cTn dur="300" fill="hold" id="105"/>
                                        <p:tgtEl>
                                          <p:spTgt spid="21"/>
                                        </p:tgtEl>
                                        <p:attrNameLst>
                                          <p:attrName>ppt_w</p:attrName>
                                        </p:attrNameLst>
                                      </p:cBhvr>
                                      <p:tavLst>
                                        <p:tav tm="0">
                                          <p:val>
                                            <p:fltVal val="0"/>
                                          </p:val>
                                        </p:tav>
                                        <p:tav tm="100000">
                                          <p:val>
                                            <p:strVal val="#ppt_w"/>
                                          </p:val>
                                        </p:tav>
                                      </p:tavLst>
                                    </p:anim>
                                    <p:anim calcmode="lin" valueType="num">
                                      <p:cBhvr>
                                        <p:cTn dur="300" fill="hold" id="106"/>
                                        <p:tgtEl>
                                          <p:spTgt spid="21"/>
                                        </p:tgtEl>
                                        <p:attrNameLst>
                                          <p:attrName>ppt_h</p:attrName>
                                        </p:attrNameLst>
                                      </p:cBhvr>
                                      <p:tavLst>
                                        <p:tav tm="0">
                                          <p:val>
                                            <p:fltVal val="0"/>
                                          </p:val>
                                        </p:tav>
                                        <p:tav tm="100000">
                                          <p:val>
                                            <p:strVal val="#ppt_h"/>
                                          </p:val>
                                        </p:tav>
                                      </p:tavLst>
                                    </p:anim>
                                    <p:animEffect filter="fade" transition="in">
                                      <p:cBhvr>
                                        <p:cTn dur="300" id="107"/>
                                        <p:tgtEl>
                                          <p:spTgt spid="21"/>
                                        </p:tgtEl>
                                      </p:cBhvr>
                                    </p:animEffect>
                                  </p:childTnLst>
                                </p:cTn>
                              </p:par>
                            </p:childTnLst>
                          </p:cTn>
                        </p:par>
                        <p:par>
                          <p:cTn fill="hold" id="108" nodeType="afterGroup">
                            <p:stCondLst>
                              <p:cond delay="6000"/>
                            </p:stCondLst>
                            <p:childTnLst>
                              <p:par>
                                <p:cTn fill="hold" grpId="0" id="109" nodeType="afterEffect" presetClass="entr" presetID="53" presetSubtype="0">
                                  <p:stCondLst>
                                    <p:cond delay="0"/>
                                  </p:stCondLst>
                                  <p:childTnLst>
                                    <p:set>
                                      <p:cBhvr>
                                        <p:cTn dur="1" fill="hold" id="110">
                                          <p:stCondLst>
                                            <p:cond delay="0"/>
                                          </p:stCondLst>
                                        </p:cTn>
                                        <p:tgtEl>
                                          <p:spTgt spid="37"/>
                                        </p:tgtEl>
                                        <p:attrNameLst>
                                          <p:attrName>style.visibility</p:attrName>
                                        </p:attrNameLst>
                                      </p:cBhvr>
                                      <p:to>
                                        <p:strVal val="visible"/>
                                      </p:to>
                                    </p:set>
                                    <p:anim calcmode="lin" valueType="num">
                                      <p:cBhvr>
                                        <p:cTn dur="300" fill="hold" id="111"/>
                                        <p:tgtEl>
                                          <p:spTgt spid="37"/>
                                        </p:tgtEl>
                                        <p:attrNameLst>
                                          <p:attrName>ppt_w</p:attrName>
                                        </p:attrNameLst>
                                      </p:cBhvr>
                                      <p:tavLst>
                                        <p:tav tm="0">
                                          <p:val>
                                            <p:fltVal val="0"/>
                                          </p:val>
                                        </p:tav>
                                        <p:tav tm="100000">
                                          <p:val>
                                            <p:strVal val="#ppt_w"/>
                                          </p:val>
                                        </p:tav>
                                      </p:tavLst>
                                    </p:anim>
                                    <p:anim calcmode="lin" valueType="num">
                                      <p:cBhvr>
                                        <p:cTn dur="300" fill="hold" id="112"/>
                                        <p:tgtEl>
                                          <p:spTgt spid="37"/>
                                        </p:tgtEl>
                                        <p:attrNameLst>
                                          <p:attrName>ppt_h</p:attrName>
                                        </p:attrNameLst>
                                      </p:cBhvr>
                                      <p:tavLst>
                                        <p:tav tm="0">
                                          <p:val>
                                            <p:fltVal val="0"/>
                                          </p:val>
                                        </p:tav>
                                        <p:tav tm="100000">
                                          <p:val>
                                            <p:strVal val="#ppt_h"/>
                                          </p:val>
                                        </p:tav>
                                      </p:tavLst>
                                    </p:anim>
                                    <p:animEffect filter="fade" transition="in">
                                      <p:cBhvr>
                                        <p:cTn dur="300" id="113"/>
                                        <p:tgtEl>
                                          <p:spTgt spid="37"/>
                                        </p:tgtEl>
                                      </p:cBhvr>
                                    </p:animEffect>
                                  </p:childTnLst>
                                </p:cTn>
                              </p:par>
                            </p:childTnLst>
                          </p:cTn>
                        </p:par>
                        <p:par>
                          <p:cTn fill="hold" id="114" nodeType="afterGroup">
                            <p:stCondLst>
                              <p:cond delay="6300"/>
                            </p:stCondLst>
                            <p:childTnLst>
                              <p:par>
                                <p:cTn fill="hold" grpId="0" id="115" nodeType="afterEffect" presetClass="entr" presetID="1" presetSubtype="0">
                                  <p:stCondLst>
                                    <p:cond delay="0"/>
                                  </p:stCondLst>
                                  <p:childTnLst>
                                    <p:set>
                                      <p:cBhvr>
                                        <p:cTn dur="1" fill="hold" id="116">
                                          <p:stCondLst>
                                            <p:cond delay="0"/>
                                          </p:stCondLst>
                                        </p:cTn>
                                        <p:tgtEl>
                                          <p:spTgt spid="10"/>
                                        </p:tgtEl>
                                        <p:attrNameLst>
                                          <p:attrName>style.visibility</p:attrName>
                                        </p:attrNameLst>
                                      </p:cBhvr>
                                      <p:to>
                                        <p:strVal val="visible"/>
                                      </p:to>
                                    </p:set>
                                  </p:childTnLst>
                                </p:cTn>
                              </p:par>
                            </p:childTnLst>
                          </p:cTn>
                        </p:par>
                        <p:par>
                          <p:cTn fill="hold" id="117" nodeType="afterGroup">
                            <p:stCondLst>
                              <p:cond delay="6301"/>
                            </p:stCondLst>
                            <p:childTnLst>
                              <p:par>
                                <p:cTn fill="hold" grpId="0" id="118" nodeType="afterEffect" presetClass="entr" presetID="1" presetSubtype="0">
                                  <p:stCondLst>
                                    <p:cond delay="0"/>
                                  </p:stCondLst>
                                  <p:childTnLst>
                                    <p:set>
                                      <p:cBhvr>
                                        <p:cTn dur="1" fill="hold" id="119">
                                          <p:stCondLst>
                                            <p:cond delay="0"/>
                                          </p:stCondLst>
                                        </p:cTn>
                                        <p:tgtEl>
                                          <p:spTgt spid="9"/>
                                        </p:tgtEl>
                                        <p:attrNameLst>
                                          <p:attrName>style.visibility</p:attrName>
                                        </p:attrNameLst>
                                      </p:cBhvr>
                                      <p:to>
                                        <p:strVal val="visible"/>
                                      </p:to>
                                    </p:set>
                                  </p:childTnLst>
                                </p:cTn>
                              </p:par>
                            </p:childTnLst>
                          </p:cTn>
                        </p:par>
                        <p:par>
                          <p:cTn fill="hold" id="120" nodeType="afterGroup">
                            <p:stCondLst>
                              <p:cond delay="6302"/>
                            </p:stCondLst>
                            <p:childTnLst>
                              <p:par>
                                <p:cTn fill="hold" grpId="0" id="121" nodeType="afterEffect" presetClass="entr" presetID="1" presetSubtype="0">
                                  <p:stCondLst>
                                    <p:cond delay="0"/>
                                  </p:stCondLst>
                                  <p:childTnLst>
                                    <p:set>
                                      <p:cBhvr>
                                        <p:cTn dur="1" fill="hold" id="122">
                                          <p:stCondLst>
                                            <p:cond delay="0"/>
                                          </p:stCondLst>
                                        </p:cTn>
                                        <p:tgtEl>
                                          <p:spTgt spid="12"/>
                                        </p:tgtEl>
                                        <p:attrNameLst>
                                          <p:attrName>style.visibility</p:attrName>
                                        </p:attrNameLst>
                                      </p:cBhvr>
                                      <p:to>
                                        <p:strVal val="visible"/>
                                      </p:to>
                                    </p:set>
                                  </p:childTnLst>
                                </p:cTn>
                              </p:par>
                            </p:childTnLst>
                          </p:cTn>
                        </p:par>
                        <p:par>
                          <p:cTn fill="hold" id="123" nodeType="afterGroup">
                            <p:stCondLst>
                              <p:cond delay="6303"/>
                            </p:stCondLst>
                            <p:childTnLst>
                              <p:par>
                                <p:cTn fill="hold" grpId="0" id="124" nodeType="afterEffect" presetClass="entr" presetID="1" presetSubtype="0">
                                  <p:stCondLst>
                                    <p:cond delay="0"/>
                                  </p:stCondLst>
                                  <p:childTnLst>
                                    <p:set>
                                      <p:cBhvr>
                                        <p:cTn dur="1" fill="hold" id="125">
                                          <p:stCondLst>
                                            <p:cond delay="0"/>
                                          </p:stCondLst>
                                        </p:cTn>
                                        <p:tgtEl>
                                          <p:spTgt spid="11"/>
                                        </p:tgtEl>
                                        <p:attrNameLst>
                                          <p:attrName>style.visibility</p:attrName>
                                        </p:attrNameLst>
                                      </p:cBhvr>
                                      <p:to>
                                        <p:strVal val="visible"/>
                                      </p:to>
                                    </p:set>
                                  </p:childTnLst>
                                </p:cTn>
                              </p:par>
                            </p:childTnLst>
                          </p:cTn>
                        </p:par>
                        <p:par>
                          <p:cTn fill="hold" id="126" nodeType="afterGroup">
                            <p:stCondLst>
                              <p:cond delay="6304"/>
                            </p:stCondLst>
                            <p:childTnLst>
                              <p:par>
                                <p:cTn fill="hold" grpId="0" id="127" nodeType="afterEffect" presetClass="entr" presetID="22" presetSubtype="4">
                                  <p:stCondLst>
                                    <p:cond delay="0"/>
                                  </p:stCondLst>
                                  <p:childTnLst>
                                    <p:set>
                                      <p:cBhvr>
                                        <p:cTn dur="1" fill="hold" id="128">
                                          <p:stCondLst>
                                            <p:cond delay="0"/>
                                          </p:stCondLst>
                                        </p:cTn>
                                        <p:tgtEl>
                                          <p:spTgt spid="23"/>
                                        </p:tgtEl>
                                        <p:attrNameLst>
                                          <p:attrName>style.visibility</p:attrName>
                                        </p:attrNameLst>
                                      </p:cBhvr>
                                      <p:to>
                                        <p:strVal val="visible"/>
                                      </p:to>
                                    </p:set>
                                    <p:animEffect filter="wipe(down)" transition="in">
                                      <p:cBhvr>
                                        <p:cTn dur="500" id="129"/>
                                        <p:tgtEl>
                                          <p:spTgt spid="23"/>
                                        </p:tgtEl>
                                      </p:cBhvr>
                                    </p:animEffect>
                                  </p:childTnLst>
                                </p:cTn>
                              </p:par>
                            </p:childTnLst>
                          </p:cTn>
                        </p:par>
                        <p:par>
                          <p:cTn fill="hold" id="130" nodeType="afterGroup">
                            <p:stCondLst>
                              <p:cond delay="6804"/>
                            </p:stCondLst>
                            <p:childTnLst>
                              <p:par>
                                <p:cTn fill="hold" id="131" nodeType="afterEffect" presetClass="entr" presetID="22" presetSubtype="4">
                                  <p:stCondLst>
                                    <p:cond delay="0"/>
                                  </p:stCondLst>
                                  <p:childTnLst>
                                    <p:set>
                                      <p:cBhvr>
                                        <p:cTn dur="1" fill="hold" id="132">
                                          <p:stCondLst>
                                            <p:cond delay="0"/>
                                          </p:stCondLst>
                                        </p:cTn>
                                        <p:tgtEl>
                                          <p:spTgt spid="5"/>
                                        </p:tgtEl>
                                        <p:attrNameLst>
                                          <p:attrName>style.visibility</p:attrName>
                                        </p:attrNameLst>
                                      </p:cBhvr>
                                      <p:to>
                                        <p:strVal val="visible"/>
                                      </p:to>
                                    </p:set>
                                    <p:animEffect filter="wipe(down)" transition="in">
                                      <p:cBhvr>
                                        <p:cTn dur="500" id="133"/>
                                        <p:tgtEl>
                                          <p:spTgt spid="5"/>
                                        </p:tgtEl>
                                      </p:cBhvr>
                                    </p:animEffect>
                                  </p:childTnLst>
                                </p:cTn>
                              </p:par>
                            </p:childTnLst>
                          </p:cTn>
                        </p:par>
                        <p:par>
                          <p:cTn fill="hold" id="134" nodeType="afterGroup">
                            <p:stCondLst>
                              <p:cond delay="7304"/>
                            </p:stCondLst>
                            <p:childTnLst>
                              <p:par>
                                <p:cTn fill="hold" id="135" nodeType="afterEffect" presetClass="entr" presetID="22" presetSubtype="4">
                                  <p:stCondLst>
                                    <p:cond delay="0"/>
                                  </p:stCondLst>
                                  <p:childTnLst>
                                    <p:set>
                                      <p:cBhvr>
                                        <p:cTn dur="1" fill="hold" id="136">
                                          <p:stCondLst>
                                            <p:cond delay="0"/>
                                          </p:stCondLst>
                                        </p:cTn>
                                        <p:tgtEl>
                                          <p:spTgt spid="2"/>
                                        </p:tgtEl>
                                        <p:attrNameLst>
                                          <p:attrName>style.visibility</p:attrName>
                                        </p:attrNameLst>
                                      </p:cBhvr>
                                      <p:to>
                                        <p:strVal val="visible"/>
                                      </p:to>
                                    </p:set>
                                    <p:animEffect filter="wipe(down)" transition="in">
                                      <p:cBhvr>
                                        <p:cTn dur="500" id="13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5"/>
      <p:bldP grpId="0" spid="16"/>
      <p:bldP grpId="0" spid="17"/>
      <p:bldP grpId="0" spid="18"/>
      <p:bldP grpId="0" spid="19"/>
      <p:bldP grpId="0" spid="20"/>
      <p:bldP grpId="0" spid="21"/>
      <p:bldP grpId="0" spid="22"/>
      <p:bldP grpId="0" spid="23"/>
      <p:bldP grpId="0" spid="35"/>
      <p:bldP grpId="0" spid="36"/>
      <p:bldP grpId="0" spid="37"/>
      <p:bldP grpId="0" spid="38"/>
      <p:bldP grpId="0" spid="39"/>
      <p:bldP grpId="0" spid="40"/>
      <p:bldP grpId="0" spid="41"/>
      <p:bldP grpId="0" spid="42"/>
      <p:bldP grpId="0" spid="44"/>
      <p:bldP grpId="0" spid="4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73" name="组合 1472"/>
          <p:cNvGrpSpPr/>
          <p:nvPr/>
        </p:nvGrpSpPr>
        <p:grpSpPr>
          <a:xfrm>
            <a:off x="4691028" y="2042602"/>
            <a:ext cx="892175" cy="1057275"/>
            <a:chOff x="4878388" y="2132013"/>
            <a:chExt cx="892175" cy="1057275"/>
          </a:xfrm>
        </p:grpSpPr>
        <p:sp>
          <p:nvSpPr>
            <p:cNvPr id="1180" name="Freeform 431"/>
            <p:cNvSpPr/>
            <p:nvPr/>
          </p:nvSpPr>
          <p:spPr bwMode="auto">
            <a:xfrm>
              <a:off x="4878388" y="2176463"/>
              <a:ext cx="892175" cy="1012825"/>
            </a:xfrm>
            <a:custGeom>
              <a:gdLst>
                <a:gd fmla="*/ 0 w 562" name="T0"/>
                <a:gd fmla="*/ 638 h 638" name="T1"/>
                <a:gd fmla="*/ 0 w 562" name="T2"/>
                <a:gd fmla="*/ 120 h 638" name="T3"/>
                <a:gd fmla="*/ 0 w 562" name="T4"/>
                <a:gd fmla="*/ 120 h 638" name="T5"/>
                <a:gd fmla="*/ 1 w 562" name="T6"/>
                <a:gd fmla="*/ 108 h 638" name="T7"/>
                <a:gd fmla="*/ 3 w 562" name="T8"/>
                <a:gd fmla="*/ 97 h 638" name="T9"/>
                <a:gd fmla="*/ 6 w 562" name="T10"/>
                <a:gd fmla="*/ 85 h 638" name="T11"/>
                <a:gd fmla="*/ 10 w 562" name="T12"/>
                <a:gd fmla="*/ 74 h 638" name="T13"/>
                <a:gd fmla="*/ 15 w 562" name="T14"/>
                <a:gd fmla="*/ 63 h 638" name="T15"/>
                <a:gd fmla="*/ 21 w 562" name="T16"/>
                <a:gd fmla="*/ 53 h 638" name="T17"/>
                <a:gd fmla="*/ 27 w 562" name="T18"/>
                <a:gd fmla="*/ 44 h 638" name="T19"/>
                <a:gd fmla="*/ 36 w 562" name="T20"/>
                <a:gd fmla="*/ 35 h 638" name="T21"/>
                <a:gd fmla="*/ 44 w 562" name="T22"/>
                <a:gd fmla="*/ 27 h 638" name="T23"/>
                <a:gd fmla="*/ 53 w 562" name="T24"/>
                <a:gd fmla="*/ 20 h 638" name="T25"/>
                <a:gd fmla="*/ 64 w 562" name="T26"/>
                <a:gd fmla="*/ 15 h 638" name="T27"/>
                <a:gd fmla="*/ 74 w 562" name="T28"/>
                <a:gd fmla="*/ 9 h 638" name="T29"/>
                <a:gd fmla="*/ 85 w 562" name="T30"/>
                <a:gd fmla="*/ 5 h 638" name="T31"/>
                <a:gd fmla="*/ 97 w 562" name="T32"/>
                <a:gd fmla="*/ 3 h 638" name="T33"/>
                <a:gd fmla="*/ 109 w 562" name="T34"/>
                <a:gd fmla="*/ 1 h 638" name="T35"/>
                <a:gd fmla="*/ 122 w 562" name="T36"/>
                <a:gd fmla="*/ 0 h 638" name="T37"/>
                <a:gd fmla="*/ 562 w 562" name="T38"/>
                <a:gd fmla="*/ 0 h 63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38" w="562">
                  <a:moveTo>
                    <a:pt x="0" y="638"/>
                  </a:moveTo>
                  <a:lnTo>
                    <a:pt x="0" y="120"/>
                  </a:lnTo>
                  <a:lnTo>
                    <a:pt x="0" y="120"/>
                  </a:lnTo>
                  <a:lnTo>
                    <a:pt x="1" y="108"/>
                  </a:lnTo>
                  <a:lnTo>
                    <a:pt x="3" y="97"/>
                  </a:lnTo>
                  <a:lnTo>
                    <a:pt x="6" y="85"/>
                  </a:lnTo>
                  <a:lnTo>
                    <a:pt x="10" y="74"/>
                  </a:lnTo>
                  <a:lnTo>
                    <a:pt x="15" y="63"/>
                  </a:lnTo>
                  <a:lnTo>
                    <a:pt x="21" y="53"/>
                  </a:lnTo>
                  <a:lnTo>
                    <a:pt x="27" y="44"/>
                  </a:lnTo>
                  <a:lnTo>
                    <a:pt x="36" y="35"/>
                  </a:lnTo>
                  <a:lnTo>
                    <a:pt x="44" y="27"/>
                  </a:lnTo>
                  <a:lnTo>
                    <a:pt x="53" y="20"/>
                  </a:lnTo>
                  <a:lnTo>
                    <a:pt x="64" y="15"/>
                  </a:lnTo>
                  <a:lnTo>
                    <a:pt x="74" y="9"/>
                  </a:lnTo>
                  <a:lnTo>
                    <a:pt x="85" y="5"/>
                  </a:lnTo>
                  <a:lnTo>
                    <a:pt x="97" y="3"/>
                  </a:lnTo>
                  <a:lnTo>
                    <a:pt x="109" y="1"/>
                  </a:lnTo>
                  <a:lnTo>
                    <a:pt x="122" y="0"/>
                  </a:lnTo>
                  <a:lnTo>
                    <a:pt x="562" y="0"/>
                  </a:lnTo>
                </a:path>
              </a:pathLst>
            </a:custGeom>
            <a:noFill/>
            <a:ln w="11">
              <a:solidFill>
                <a:srgbClr val="BCBE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208" name="Freeform 441"/>
            <p:cNvSpPr/>
            <p:nvPr/>
          </p:nvSpPr>
          <p:spPr bwMode="auto">
            <a:xfrm>
              <a:off x="5162550" y="2132013"/>
              <a:ext cx="92075" cy="92075"/>
            </a:xfrm>
            <a:custGeom>
              <a:gdLst>
                <a:gd fmla="*/ 58 w 58" name="T0"/>
                <a:gd fmla="*/ 29 h 58" name="T1"/>
                <a:gd fmla="*/ 58 w 58" name="T2"/>
                <a:gd fmla="*/ 29 h 58" name="T3"/>
                <a:gd fmla="*/ 56 w 58" name="T4"/>
                <a:gd fmla="*/ 35 h 58" name="T5"/>
                <a:gd fmla="*/ 55 w 58" name="T6"/>
                <a:gd fmla="*/ 40 h 58" name="T7"/>
                <a:gd fmla="*/ 52 w 58" name="T8"/>
                <a:gd fmla="*/ 46 h 58" name="T9"/>
                <a:gd fmla="*/ 49 w 58" name="T10"/>
                <a:gd fmla="*/ 50 h 58" name="T11"/>
                <a:gd fmla="*/ 44 w 58" name="T12"/>
                <a:gd fmla="*/ 54 h 58" name="T13"/>
                <a:gd fmla="*/ 40 w 58" name="T14"/>
                <a:gd fmla="*/ 55 h 58" name="T15"/>
                <a:gd fmla="*/ 34 w 58" name="T16"/>
                <a:gd fmla="*/ 58 h 58" name="T17"/>
                <a:gd fmla="*/ 29 w 58" name="T18"/>
                <a:gd fmla="*/ 58 h 58" name="T19"/>
                <a:gd fmla="*/ 29 w 58" name="T20"/>
                <a:gd fmla="*/ 58 h 58" name="T21"/>
                <a:gd fmla="*/ 23 w 58" name="T22"/>
                <a:gd fmla="*/ 58 h 58" name="T23"/>
                <a:gd fmla="*/ 18 w 58" name="T24"/>
                <a:gd fmla="*/ 55 h 58" name="T25"/>
                <a:gd fmla="*/ 12 w 58" name="T26"/>
                <a:gd fmla="*/ 54 h 58" name="T27"/>
                <a:gd fmla="*/ 8 w 58" name="T28"/>
                <a:gd fmla="*/ 50 h 58" name="T29"/>
                <a:gd fmla="*/ 4 w 58" name="T30"/>
                <a:gd fmla="*/ 46 h 58" name="T31"/>
                <a:gd fmla="*/ 3 w 58" name="T32"/>
                <a:gd fmla="*/ 40 h 58" name="T33"/>
                <a:gd fmla="*/ 0 w 58" name="T34"/>
                <a:gd fmla="*/ 35 h 58" name="T35"/>
                <a:gd fmla="*/ 0 w 58" name="T36"/>
                <a:gd fmla="*/ 29 h 58" name="T37"/>
                <a:gd fmla="*/ 0 w 58" name="T38"/>
                <a:gd fmla="*/ 29 h 58" name="T39"/>
                <a:gd fmla="*/ 0 w 58" name="T40"/>
                <a:gd fmla="*/ 24 h 58" name="T41"/>
                <a:gd fmla="*/ 3 w 58" name="T42"/>
                <a:gd fmla="*/ 18 h 58" name="T43"/>
                <a:gd fmla="*/ 4 w 58" name="T44"/>
                <a:gd fmla="*/ 14 h 58" name="T45"/>
                <a:gd fmla="*/ 8 w 58" name="T46"/>
                <a:gd fmla="*/ 9 h 58" name="T47"/>
                <a:gd fmla="*/ 12 w 58" name="T48"/>
                <a:gd fmla="*/ 6 h 58" name="T49"/>
                <a:gd fmla="*/ 18 w 58" name="T50"/>
                <a:gd fmla="*/ 3 h 58" name="T51"/>
                <a:gd fmla="*/ 23 w 58" name="T52"/>
                <a:gd fmla="*/ 2 h 58" name="T53"/>
                <a:gd fmla="*/ 29 w 58" name="T54"/>
                <a:gd fmla="*/ 0 h 58" name="T55"/>
                <a:gd fmla="*/ 29 w 58" name="T56"/>
                <a:gd fmla="*/ 0 h 58" name="T57"/>
                <a:gd fmla="*/ 34 w 58" name="T58"/>
                <a:gd fmla="*/ 2 h 58" name="T59"/>
                <a:gd fmla="*/ 40 w 58" name="T60"/>
                <a:gd fmla="*/ 3 h 58" name="T61"/>
                <a:gd fmla="*/ 44 w 58" name="T62"/>
                <a:gd fmla="*/ 6 h 58" name="T63"/>
                <a:gd fmla="*/ 49 w 58" name="T64"/>
                <a:gd fmla="*/ 9 h 58" name="T65"/>
                <a:gd fmla="*/ 52 w 58" name="T66"/>
                <a:gd fmla="*/ 14 h 58" name="T67"/>
                <a:gd fmla="*/ 55 w 58" name="T68"/>
                <a:gd fmla="*/ 18 h 58" name="T69"/>
                <a:gd fmla="*/ 56 w 58" name="T70"/>
                <a:gd fmla="*/ 24 h 58" name="T71"/>
                <a:gd fmla="*/ 58 w 58" name="T72"/>
                <a:gd fmla="*/ 29 h 58" name="T73"/>
                <a:gd fmla="*/ 58 w 58" name="T74"/>
                <a:gd fmla="*/ 29 h 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7">
                  <a:moveTo>
                    <a:pt x="58" y="29"/>
                  </a:moveTo>
                  <a:lnTo>
                    <a:pt x="58" y="29"/>
                  </a:lnTo>
                  <a:lnTo>
                    <a:pt x="56" y="35"/>
                  </a:lnTo>
                  <a:lnTo>
                    <a:pt x="55" y="40"/>
                  </a:lnTo>
                  <a:lnTo>
                    <a:pt x="52" y="46"/>
                  </a:lnTo>
                  <a:lnTo>
                    <a:pt x="49" y="50"/>
                  </a:lnTo>
                  <a:lnTo>
                    <a:pt x="44" y="54"/>
                  </a:lnTo>
                  <a:lnTo>
                    <a:pt x="40" y="55"/>
                  </a:lnTo>
                  <a:lnTo>
                    <a:pt x="34" y="58"/>
                  </a:lnTo>
                  <a:lnTo>
                    <a:pt x="29" y="58"/>
                  </a:lnTo>
                  <a:lnTo>
                    <a:pt x="29" y="58"/>
                  </a:lnTo>
                  <a:lnTo>
                    <a:pt x="23" y="58"/>
                  </a:lnTo>
                  <a:lnTo>
                    <a:pt x="18" y="55"/>
                  </a:lnTo>
                  <a:lnTo>
                    <a:pt x="12" y="54"/>
                  </a:lnTo>
                  <a:lnTo>
                    <a:pt x="8" y="50"/>
                  </a:lnTo>
                  <a:lnTo>
                    <a:pt x="4" y="46"/>
                  </a:lnTo>
                  <a:lnTo>
                    <a:pt x="3" y="40"/>
                  </a:lnTo>
                  <a:lnTo>
                    <a:pt x="0" y="35"/>
                  </a:lnTo>
                  <a:lnTo>
                    <a:pt x="0" y="29"/>
                  </a:lnTo>
                  <a:lnTo>
                    <a:pt x="0" y="29"/>
                  </a:lnTo>
                  <a:lnTo>
                    <a:pt x="0" y="24"/>
                  </a:lnTo>
                  <a:lnTo>
                    <a:pt x="3" y="18"/>
                  </a:lnTo>
                  <a:lnTo>
                    <a:pt x="4" y="14"/>
                  </a:lnTo>
                  <a:lnTo>
                    <a:pt x="8" y="9"/>
                  </a:lnTo>
                  <a:lnTo>
                    <a:pt x="12" y="6"/>
                  </a:lnTo>
                  <a:lnTo>
                    <a:pt x="18" y="3"/>
                  </a:lnTo>
                  <a:lnTo>
                    <a:pt x="23" y="2"/>
                  </a:lnTo>
                  <a:lnTo>
                    <a:pt x="29" y="0"/>
                  </a:lnTo>
                  <a:lnTo>
                    <a:pt x="29" y="0"/>
                  </a:lnTo>
                  <a:lnTo>
                    <a:pt x="34" y="2"/>
                  </a:lnTo>
                  <a:lnTo>
                    <a:pt x="40" y="3"/>
                  </a:lnTo>
                  <a:lnTo>
                    <a:pt x="44" y="6"/>
                  </a:lnTo>
                  <a:lnTo>
                    <a:pt x="49" y="9"/>
                  </a:lnTo>
                  <a:lnTo>
                    <a:pt x="52" y="14"/>
                  </a:lnTo>
                  <a:lnTo>
                    <a:pt x="55" y="18"/>
                  </a:lnTo>
                  <a:lnTo>
                    <a:pt x="56" y="24"/>
                  </a:lnTo>
                  <a:lnTo>
                    <a:pt x="58" y="29"/>
                  </a:lnTo>
                  <a:lnTo>
                    <a:pt x="58" y="29"/>
                  </a:lnTo>
                  <a:close/>
                </a:path>
              </a:pathLst>
            </a:custGeom>
            <a:solidFill>
              <a:srgbClr val="F5802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1472" name="组合 1471"/>
          <p:cNvGrpSpPr/>
          <p:nvPr/>
        </p:nvGrpSpPr>
        <p:grpSpPr>
          <a:xfrm>
            <a:off x="4644990" y="2841115"/>
            <a:ext cx="1493838" cy="1060450"/>
            <a:chOff x="4832350" y="2930526"/>
            <a:chExt cx="1493838" cy="1060450"/>
          </a:xfrm>
        </p:grpSpPr>
        <p:sp>
          <p:nvSpPr>
            <p:cNvPr id="1176" name="Freeform 428"/>
            <p:cNvSpPr/>
            <p:nvPr/>
          </p:nvSpPr>
          <p:spPr bwMode="auto">
            <a:xfrm>
              <a:off x="4878388" y="2978151"/>
              <a:ext cx="1447800" cy="1012825"/>
            </a:xfrm>
            <a:custGeom>
              <a:gdLst>
                <a:gd fmla="*/ 0 w 912" name="T0"/>
                <a:gd fmla="*/ 638 h 638" name="T1"/>
                <a:gd fmla="*/ 0 w 912" name="T2"/>
                <a:gd fmla="*/ 121 h 638" name="T3"/>
                <a:gd fmla="*/ 0 w 912" name="T4"/>
                <a:gd fmla="*/ 121 h 638" name="T5"/>
                <a:gd fmla="*/ 1 w 912" name="T6"/>
                <a:gd fmla="*/ 108 h 638" name="T7"/>
                <a:gd fmla="*/ 3 w 912" name="T8"/>
                <a:gd fmla="*/ 96 h 638" name="T9"/>
                <a:gd fmla="*/ 6 w 912" name="T10"/>
                <a:gd fmla="*/ 85 h 638" name="T11"/>
                <a:gd fmla="*/ 10 w 912" name="T12"/>
                <a:gd fmla="*/ 74 h 638" name="T13"/>
                <a:gd fmla="*/ 15 w 912" name="T14"/>
                <a:gd fmla="*/ 63 h 638" name="T15"/>
                <a:gd fmla="*/ 21 w 912" name="T16"/>
                <a:gd fmla="*/ 54 h 638" name="T17"/>
                <a:gd fmla="*/ 27 w 912" name="T18"/>
                <a:gd fmla="*/ 44 h 638" name="T19"/>
                <a:gd fmla="*/ 36 w 912" name="T20"/>
                <a:gd fmla="*/ 36 h 638" name="T21"/>
                <a:gd fmla="*/ 44 w 912" name="T22"/>
                <a:gd fmla="*/ 28 h 638" name="T23"/>
                <a:gd fmla="*/ 53 w 912" name="T24"/>
                <a:gd fmla="*/ 21 h 638" name="T25"/>
                <a:gd fmla="*/ 64 w 912" name="T26"/>
                <a:gd fmla="*/ 14 h 638" name="T27"/>
                <a:gd fmla="*/ 74 w 912" name="T28"/>
                <a:gd fmla="*/ 10 h 638" name="T29"/>
                <a:gd fmla="*/ 85 w 912" name="T30"/>
                <a:gd fmla="*/ 6 h 638" name="T31"/>
                <a:gd fmla="*/ 97 w 912" name="T32"/>
                <a:gd fmla="*/ 3 h 638" name="T33"/>
                <a:gd fmla="*/ 109 w 912" name="T34"/>
                <a:gd fmla="*/ 0 h 638" name="T35"/>
                <a:gd fmla="*/ 122 w 912" name="T36"/>
                <a:gd fmla="*/ 0 h 638" name="T37"/>
                <a:gd fmla="*/ 912 w 912" name="T38"/>
                <a:gd fmla="*/ 0 h 63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38" w="912">
                  <a:moveTo>
                    <a:pt x="0" y="638"/>
                  </a:moveTo>
                  <a:lnTo>
                    <a:pt x="0" y="121"/>
                  </a:lnTo>
                  <a:lnTo>
                    <a:pt x="0" y="121"/>
                  </a:lnTo>
                  <a:lnTo>
                    <a:pt x="1" y="108"/>
                  </a:lnTo>
                  <a:lnTo>
                    <a:pt x="3" y="96"/>
                  </a:lnTo>
                  <a:lnTo>
                    <a:pt x="6" y="85"/>
                  </a:lnTo>
                  <a:lnTo>
                    <a:pt x="10" y="74"/>
                  </a:lnTo>
                  <a:lnTo>
                    <a:pt x="15" y="63"/>
                  </a:lnTo>
                  <a:lnTo>
                    <a:pt x="21" y="54"/>
                  </a:lnTo>
                  <a:lnTo>
                    <a:pt x="27" y="44"/>
                  </a:lnTo>
                  <a:lnTo>
                    <a:pt x="36" y="36"/>
                  </a:lnTo>
                  <a:lnTo>
                    <a:pt x="44" y="28"/>
                  </a:lnTo>
                  <a:lnTo>
                    <a:pt x="53" y="21"/>
                  </a:lnTo>
                  <a:lnTo>
                    <a:pt x="64" y="14"/>
                  </a:lnTo>
                  <a:lnTo>
                    <a:pt x="74" y="10"/>
                  </a:lnTo>
                  <a:lnTo>
                    <a:pt x="85" y="6"/>
                  </a:lnTo>
                  <a:lnTo>
                    <a:pt x="97" y="3"/>
                  </a:lnTo>
                  <a:lnTo>
                    <a:pt x="109" y="0"/>
                  </a:lnTo>
                  <a:lnTo>
                    <a:pt x="122" y="0"/>
                  </a:lnTo>
                  <a:lnTo>
                    <a:pt x="912" y="0"/>
                  </a:lnTo>
                </a:path>
              </a:pathLst>
            </a:custGeom>
            <a:noFill/>
            <a:ln w="11">
              <a:solidFill>
                <a:srgbClr val="BCBE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209" name="Freeform 442"/>
            <p:cNvSpPr/>
            <p:nvPr/>
          </p:nvSpPr>
          <p:spPr bwMode="auto">
            <a:xfrm>
              <a:off x="5545138" y="2930526"/>
              <a:ext cx="90487" cy="92075"/>
            </a:xfrm>
            <a:custGeom>
              <a:gdLst>
                <a:gd fmla="*/ 57 w 57" name="T0"/>
                <a:gd fmla="*/ 29 h 58" name="T1"/>
                <a:gd fmla="*/ 57 w 57" name="T2"/>
                <a:gd fmla="*/ 29 h 58" name="T3"/>
                <a:gd fmla="*/ 57 w 57" name="T4"/>
                <a:gd fmla="*/ 34 h 58" name="T5"/>
                <a:gd fmla="*/ 54 w 57" name="T6"/>
                <a:gd fmla="*/ 40 h 58" name="T7"/>
                <a:gd fmla="*/ 52 w 57" name="T8"/>
                <a:gd fmla="*/ 45 h 58" name="T9"/>
                <a:gd fmla="*/ 49 w 57" name="T10"/>
                <a:gd fmla="*/ 49 h 58" name="T11"/>
                <a:gd fmla="*/ 45 w 57" name="T12"/>
                <a:gd fmla="*/ 52 h 58" name="T13"/>
                <a:gd fmla="*/ 39 w 57" name="T14"/>
                <a:gd fmla="*/ 55 h 58" name="T15"/>
                <a:gd fmla="*/ 34 w 57" name="T16"/>
                <a:gd fmla="*/ 58 h 58" name="T17"/>
                <a:gd fmla="*/ 28 w 57" name="T18"/>
                <a:gd fmla="*/ 58 h 58" name="T19"/>
                <a:gd fmla="*/ 28 w 57" name="T20"/>
                <a:gd fmla="*/ 58 h 58" name="T21"/>
                <a:gd fmla="*/ 23 w 57" name="T22"/>
                <a:gd fmla="*/ 58 h 58" name="T23"/>
                <a:gd fmla="*/ 17 w 57" name="T24"/>
                <a:gd fmla="*/ 55 h 58" name="T25"/>
                <a:gd fmla="*/ 12 w 57" name="T26"/>
                <a:gd fmla="*/ 52 h 58" name="T27"/>
                <a:gd fmla="*/ 8 w 57" name="T28"/>
                <a:gd fmla="*/ 49 h 58" name="T29"/>
                <a:gd fmla="*/ 5 w 57" name="T30"/>
                <a:gd fmla="*/ 45 h 58" name="T31"/>
                <a:gd fmla="*/ 2 w 57" name="T32"/>
                <a:gd fmla="*/ 40 h 58" name="T33"/>
                <a:gd fmla="*/ 1 w 57" name="T34"/>
                <a:gd fmla="*/ 34 h 58" name="T35"/>
                <a:gd fmla="*/ 0 w 57" name="T36"/>
                <a:gd fmla="*/ 29 h 58" name="T37"/>
                <a:gd fmla="*/ 0 w 57" name="T38"/>
                <a:gd fmla="*/ 29 h 58" name="T39"/>
                <a:gd fmla="*/ 1 w 57" name="T40"/>
                <a:gd fmla="*/ 23 h 58" name="T41"/>
                <a:gd fmla="*/ 2 w 57" name="T42"/>
                <a:gd fmla="*/ 18 h 58" name="T43"/>
                <a:gd fmla="*/ 5 w 57" name="T44"/>
                <a:gd fmla="*/ 13 h 58" name="T45"/>
                <a:gd fmla="*/ 8 w 57" name="T46"/>
                <a:gd fmla="*/ 8 h 58" name="T47"/>
                <a:gd fmla="*/ 12 w 57" name="T48"/>
                <a:gd fmla="*/ 6 h 58" name="T49"/>
                <a:gd fmla="*/ 17 w 57" name="T50"/>
                <a:gd fmla="*/ 3 h 58" name="T51"/>
                <a:gd fmla="*/ 23 w 57" name="T52"/>
                <a:gd fmla="*/ 2 h 58" name="T53"/>
                <a:gd fmla="*/ 28 w 57" name="T54"/>
                <a:gd fmla="*/ 0 h 58" name="T55"/>
                <a:gd fmla="*/ 28 w 57" name="T56"/>
                <a:gd fmla="*/ 0 h 58" name="T57"/>
                <a:gd fmla="*/ 34 w 57" name="T58"/>
                <a:gd fmla="*/ 2 h 58" name="T59"/>
                <a:gd fmla="*/ 39 w 57" name="T60"/>
                <a:gd fmla="*/ 3 h 58" name="T61"/>
                <a:gd fmla="*/ 45 w 57" name="T62"/>
                <a:gd fmla="*/ 6 h 58" name="T63"/>
                <a:gd fmla="*/ 49 w 57" name="T64"/>
                <a:gd fmla="*/ 8 h 58" name="T65"/>
                <a:gd fmla="*/ 52 w 57" name="T66"/>
                <a:gd fmla="*/ 13 h 58" name="T67"/>
                <a:gd fmla="*/ 54 w 57" name="T68"/>
                <a:gd fmla="*/ 18 h 58" name="T69"/>
                <a:gd fmla="*/ 57 w 57" name="T70"/>
                <a:gd fmla="*/ 23 h 58" name="T71"/>
                <a:gd fmla="*/ 57 w 57" name="T72"/>
                <a:gd fmla="*/ 29 h 58" name="T73"/>
                <a:gd fmla="*/ 57 w 57" name="T74"/>
                <a:gd fmla="*/ 29 h 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7">
                  <a:moveTo>
                    <a:pt x="57" y="29"/>
                  </a:moveTo>
                  <a:lnTo>
                    <a:pt x="57" y="29"/>
                  </a:lnTo>
                  <a:lnTo>
                    <a:pt x="57" y="34"/>
                  </a:lnTo>
                  <a:lnTo>
                    <a:pt x="54" y="40"/>
                  </a:lnTo>
                  <a:lnTo>
                    <a:pt x="52" y="45"/>
                  </a:lnTo>
                  <a:lnTo>
                    <a:pt x="49" y="49"/>
                  </a:lnTo>
                  <a:lnTo>
                    <a:pt x="45" y="52"/>
                  </a:lnTo>
                  <a:lnTo>
                    <a:pt x="39" y="55"/>
                  </a:lnTo>
                  <a:lnTo>
                    <a:pt x="34" y="58"/>
                  </a:lnTo>
                  <a:lnTo>
                    <a:pt x="28" y="58"/>
                  </a:lnTo>
                  <a:lnTo>
                    <a:pt x="28" y="58"/>
                  </a:lnTo>
                  <a:lnTo>
                    <a:pt x="23" y="58"/>
                  </a:lnTo>
                  <a:lnTo>
                    <a:pt x="17" y="55"/>
                  </a:lnTo>
                  <a:lnTo>
                    <a:pt x="12" y="52"/>
                  </a:lnTo>
                  <a:lnTo>
                    <a:pt x="8" y="49"/>
                  </a:lnTo>
                  <a:lnTo>
                    <a:pt x="5" y="45"/>
                  </a:lnTo>
                  <a:lnTo>
                    <a:pt x="2" y="40"/>
                  </a:lnTo>
                  <a:lnTo>
                    <a:pt x="1" y="34"/>
                  </a:lnTo>
                  <a:lnTo>
                    <a:pt x="0" y="29"/>
                  </a:lnTo>
                  <a:lnTo>
                    <a:pt x="0" y="29"/>
                  </a:lnTo>
                  <a:lnTo>
                    <a:pt x="1" y="23"/>
                  </a:lnTo>
                  <a:lnTo>
                    <a:pt x="2" y="18"/>
                  </a:lnTo>
                  <a:lnTo>
                    <a:pt x="5" y="13"/>
                  </a:lnTo>
                  <a:lnTo>
                    <a:pt x="8" y="8"/>
                  </a:lnTo>
                  <a:lnTo>
                    <a:pt x="12" y="6"/>
                  </a:lnTo>
                  <a:lnTo>
                    <a:pt x="17" y="3"/>
                  </a:lnTo>
                  <a:lnTo>
                    <a:pt x="23" y="2"/>
                  </a:lnTo>
                  <a:lnTo>
                    <a:pt x="28" y="0"/>
                  </a:lnTo>
                  <a:lnTo>
                    <a:pt x="28" y="0"/>
                  </a:lnTo>
                  <a:lnTo>
                    <a:pt x="34" y="2"/>
                  </a:lnTo>
                  <a:lnTo>
                    <a:pt x="39" y="3"/>
                  </a:lnTo>
                  <a:lnTo>
                    <a:pt x="45" y="6"/>
                  </a:lnTo>
                  <a:lnTo>
                    <a:pt x="49" y="8"/>
                  </a:lnTo>
                  <a:lnTo>
                    <a:pt x="52" y="13"/>
                  </a:lnTo>
                  <a:lnTo>
                    <a:pt x="54" y="18"/>
                  </a:lnTo>
                  <a:lnTo>
                    <a:pt x="57" y="23"/>
                  </a:lnTo>
                  <a:lnTo>
                    <a:pt x="57" y="29"/>
                  </a:lnTo>
                  <a:lnTo>
                    <a:pt x="57" y="29"/>
                  </a:lnTo>
                  <a:close/>
                </a:path>
              </a:pathLst>
            </a:custGeom>
            <a:solidFill>
              <a:srgbClr val="00A4E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210" name="Freeform 443"/>
            <p:cNvSpPr/>
            <p:nvPr/>
          </p:nvSpPr>
          <p:spPr bwMode="auto">
            <a:xfrm>
              <a:off x="4832350" y="3319463"/>
              <a:ext cx="88900" cy="88900"/>
            </a:xfrm>
            <a:custGeom>
              <a:gdLst>
                <a:gd fmla="*/ 56 w 56" name="T0"/>
                <a:gd fmla="*/ 29 h 56" name="T1"/>
                <a:gd fmla="*/ 56 w 56" name="T2"/>
                <a:gd fmla="*/ 29 h 56" name="T3"/>
                <a:gd fmla="*/ 56 w 56" name="T4"/>
                <a:gd fmla="*/ 34 h 56" name="T5"/>
                <a:gd fmla="*/ 55 w 56" name="T6"/>
                <a:gd fmla="*/ 39 h 56" name="T7"/>
                <a:gd fmla="*/ 52 w 56" name="T8"/>
                <a:gd fmla="*/ 44 h 56" name="T9"/>
                <a:gd fmla="*/ 48 w 56" name="T10"/>
                <a:gd fmla="*/ 48 h 56" name="T11"/>
                <a:gd fmla="*/ 44 w 56" name="T12"/>
                <a:gd fmla="*/ 52 h 56" name="T13"/>
                <a:gd fmla="*/ 40 w 56" name="T14"/>
                <a:gd fmla="*/ 54 h 56" name="T15"/>
                <a:gd fmla="*/ 35 w 56" name="T16"/>
                <a:gd fmla="*/ 56 h 56" name="T17"/>
                <a:gd fmla="*/ 28 w 56" name="T18"/>
                <a:gd fmla="*/ 56 h 56" name="T19"/>
                <a:gd fmla="*/ 28 w 56" name="T20"/>
                <a:gd fmla="*/ 56 h 56" name="T21"/>
                <a:gd fmla="*/ 22 w 56" name="T22"/>
                <a:gd fmla="*/ 56 h 56" name="T23"/>
                <a:gd fmla="*/ 17 w 56" name="T24"/>
                <a:gd fmla="*/ 54 h 56" name="T25"/>
                <a:gd fmla="*/ 13 w 56" name="T26"/>
                <a:gd fmla="*/ 52 h 56" name="T27"/>
                <a:gd fmla="*/ 9 w 56" name="T28"/>
                <a:gd fmla="*/ 48 h 56" name="T29"/>
                <a:gd fmla="*/ 4 w 56" name="T30"/>
                <a:gd fmla="*/ 44 h 56" name="T31"/>
                <a:gd fmla="*/ 2 w 56" name="T32"/>
                <a:gd fmla="*/ 39 h 56" name="T33"/>
                <a:gd fmla="*/ 0 w 56" name="T34"/>
                <a:gd fmla="*/ 34 h 56" name="T35"/>
                <a:gd fmla="*/ 0 w 56" name="T36"/>
                <a:gd fmla="*/ 29 h 56" name="T37"/>
                <a:gd fmla="*/ 0 w 56" name="T38"/>
                <a:gd fmla="*/ 29 h 56" name="T39"/>
                <a:gd fmla="*/ 0 w 56" name="T40"/>
                <a:gd fmla="*/ 22 h 56" name="T41"/>
                <a:gd fmla="*/ 2 w 56" name="T42"/>
                <a:gd fmla="*/ 16 h 56" name="T43"/>
                <a:gd fmla="*/ 4 w 56" name="T44"/>
                <a:gd fmla="*/ 12 h 56" name="T45"/>
                <a:gd fmla="*/ 9 w 56" name="T46"/>
                <a:gd fmla="*/ 8 h 56" name="T47"/>
                <a:gd fmla="*/ 13 w 56" name="T48"/>
                <a:gd fmla="*/ 4 h 56" name="T49"/>
                <a:gd fmla="*/ 17 w 56" name="T50"/>
                <a:gd fmla="*/ 1 h 56" name="T51"/>
                <a:gd fmla="*/ 22 w 56" name="T52"/>
                <a:gd fmla="*/ 0 h 56" name="T53"/>
                <a:gd fmla="*/ 28 w 56" name="T54"/>
                <a:gd fmla="*/ 0 h 56" name="T55"/>
                <a:gd fmla="*/ 28 w 56" name="T56"/>
                <a:gd fmla="*/ 0 h 56" name="T57"/>
                <a:gd fmla="*/ 35 w 56" name="T58"/>
                <a:gd fmla="*/ 0 h 56" name="T59"/>
                <a:gd fmla="*/ 40 w 56" name="T60"/>
                <a:gd fmla="*/ 1 h 56" name="T61"/>
                <a:gd fmla="*/ 44 w 56" name="T62"/>
                <a:gd fmla="*/ 4 h 56" name="T63"/>
                <a:gd fmla="*/ 48 w 56" name="T64"/>
                <a:gd fmla="*/ 8 h 56" name="T65"/>
                <a:gd fmla="*/ 52 w 56" name="T66"/>
                <a:gd fmla="*/ 12 h 56" name="T67"/>
                <a:gd fmla="*/ 55 w 56" name="T68"/>
                <a:gd fmla="*/ 16 h 56" name="T69"/>
                <a:gd fmla="*/ 56 w 56" name="T70"/>
                <a:gd fmla="*/ 22 h 56" name="T71"/>
                <a:gd fmla="*/ 56 w 56" name="T72"/>
                <a:gd fmla="*/ 29 h 56" name="T73"/>
                <a:gd fmla="*/ 56 w 56" name="T74"/>
                <a:gd fmla="*/ 29 h 5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6" w="56">
                  <a:moveTo>
                    <a:pt x="56" y="29"/>
                  </a:moveTo>
                  <a:lnTo>
                    <a:pt x="56" y="29"/>
                  </a:lnTo>
                  <a:lnTo>
                    <a:pt x="56" y="34"/>
                  </a:lnTo>
                  <a:lnTo>
                    <a:pt x="55" y="39"/>
                  </a:lnTo>
                  <a:lnTo>
                    <a:pt x="52" y="44"/>
                  </a:lnTo>
                  <a:lnTo>
                    <a:pt x="48" y="48"/>
                  </a:lnTo>
                  <a:lnTo>
                    <a:pt x="44" y="52"/>
                  </a:lnTo>
                  <a:lnTo>
                    <a:pt x="40" y="54"/>
                  </a:lnTo>
                  <a:lnTo>
                    <a:pt x="35" y="56"/>
                  </a:lnTo>
                  <a:lnTo>
                    <a:pt x="28" y="56"/>
                  </a:lnTo>
                  <a:lnTo>
                    <a:pt x="28" y="56"/>
                  </a:lnTo>
                  <a:lnTo>
                    <a:pt x="22" y="56"/>
                  </a:lnTo>
                  <a:lnTo>
                    <a:pt x="17" y="54"/>
                  </a:lnTo>
                  <a:lnTo>
                    <a:pt x="13" y="52"/>
                  </a:lnTo>
                  <a:lnTo>
                    <a:pt x="9" y="48"/>
                  </a:lnTo>
                  <a:lnTo>
                    <a:pt x="4" y="44"/>
                  </a:lnTo>
                  <a:lnTo>
                    <a:pt x="2" y="39"/>
                  </a:lnTo>
                  <a:lnTo>
                    <a:pt x="0" y="34"/>
                  </a:lnTo>
                  <a:lnTo>
                    <a:pt x="0" y="29"/>
                  </a:lnTo>
                  <a:lnTo>
                    <a:pt x="0" y="29"/>
                  </a:lnTo>
                  <a:lnTo>
                    <a:pt x="0" y="22"/>
                  </a:lnTo>
                  <a:lnTo>
                    <a:pt x="2" y="16"/>
                  </a:lnTo>
                  <a:lnTo>
                    <a:pt x="4" y="12"/>
                  </a:lnTo>
                  <a:lnTo>
                    <a:pt x="9" y="8"/>
                  </a:lnTo>
                  <a:lnTo>
                    <a:pt x="13" y="4"/>
                  </a:lnTo>
                  <a:lnTo>
                    <a:pt x="17" y="1"/>
                  </a:lnTo>
                  <a:lnTo>
                    <a:pt x="22" y="0"/>
                  </a:lnTo>
                  <a:lnTo>
                    <a:pt x="28" y="0"/>
                  </a:lnTo>
                  <a:lnTo>
                    <a:pt x="28" y="0"/>
                  </a:lnTo>
                  <a:lnTo>
                    <a:pt x="35" y="0"/>
                  </a:lnTo>
                  <a:lnTo>
                    <a:pt x="40" y="1"/>
                  </a:lnTo>
                  <a:lnTo>
                    <a:pt x="44" y="4"/>
                  </a:lnTo>
                  <a:lnTo>
                    <a:pt x="48" y="8"/>
                  </a:lnTo>
                  <a:lnTo>
                    <a:pt x="52" y="12"/>
                  </a:lnTo>
                  <a:lnTo>
                    <a:pt x="55" y="16"/>
                  </a:lnTo>
                  <a:lnTo>
                    <a:pt x="56" y="22"/>
                  </a:lnTo>
                  <a:lnTo>
                    <a:pt x="56" y="29"/>
                  </a:lnTo>
                  <a:lnTo>
                    <a:pt x="56" y="29"/>
                  </a:lnTo>
                  <a:close/>
                </a:path>
              </a:pathLst>
            </a:custGeom>
            <a:solidFill>
              <a:srgbClr val="BCBE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1320" name="组合 1319"/>
          <p:cNvGrpSpPr/>
          <p:nvPr/>
        </p:nvGrpSpPr>
        <p:grpSpPr>
          <a:xfrm>
            <a:off x="4810090" y="3485640"/>
            <a:ext cx="547687" cy="542925"/>
            <a:chOff x="4997450" y="3575051"/>
            <a:chExt cx="547687" cy="542925"/>
          </a:xfrm>
        </p:grpSpPr>
        <p:sp>
          <p:nvSpPr>
            <p:cNvPr id="1175" name="Freeform 427"/>
            <p:cNvSpPr/>
            <p:nvPr/>
          </p:nvSpPr>
          <p:spPr bwMode="auto">
            <a:xfrm>
              <a:off x="4997450" y="3603626"/>
              <a:ext cx="547687" cy="514350"/>
            </a:xfrm>
            <a:custGeom>
              <a:gdLst>
                <a:gd fmla="*/ 0 w 345" name="T0"/>
                <a:gd fmla="*/ 324 h 324" name="T1"/>
                <a:gd fmla="*/ 0 w 345" name="T2"/>
                <a:gd fmla="*/ 120 h 324" name="T3"/>
                <a:gd fmla="*/ 0 w 345" name="T4"/>
                <a:gd fmla="*/ 120 h 324" name="T5"/>
                <a:gd fmla="*/ 0 w 345" name="T6"/>
                <a:gd fmla="*/ 108 h 324" name="T7"/>
                <a:gd fmla="*/ 3 w 345" name="T8"/>
                <a:gd fmla="*/ 95 h 324" name="T9"/>
                <a:gd fmla="*/ 6 w 345" name="T10"/>
                <a:gd fmla="*/ 85 h 324" name="T11"/>
                <a:gd fmla="*/ 10 w 345" name="T12"/>
                <a:gd fmla="*/ 74 h 324" name="T13"/>
                <a:gd fmla="*/ 14 w 345" name="T14"/>
                <a:gd fmla="*/ 63 h 324" name="T15"/>
                <a:gd fmla="*/ 21 w 345" name="T16"/>
                <a:gd fmla="*/ 53 h 324" name="T17"/>
                <a:gd fmla="*/ 28 w 345" name="T18"/>
                <a:gd fmla="*/ 44 h 324" name="T19"/>
                <a:gd fmla="*/ 36 w 345" name="T20"/>
                <a:gd fmla="*/ 35 h 324" name="T21"/>
                <a:gd fmla="*/ 44 w 345" name="T22"/>
                <a:gd fmla="*/ 27 h 324" name="T23"/>
                <a:gd fmla="*/ 54 w 345" name="T24"/>
                <a:gd fmla="*/ 20 h 324" name="T25"/>
                <a:gd fmla="*/ 63 w 345" name="T26"/>
                <a:gd fmla="*/ 13 h 324" name="T27"/>
                <a:gd fmla="*/ 74 w 345" name="T28"/>
                <a:gd fmla="*/ 9 h 324" name="T29"/>
                <a:gd fmla="*/ 85 w 345" name="T30"/>
                <a:gd fmla="*/ 5 h 324" name="T31"/>
                <a:gd fmla="*/ 96 w 345" name="T32"/>
                <a:gd fmla="*/ 3 h 324" name="T33"/>
                <a:gd fmla="*/ 108 w 345" name="T34"/>
                <a:gd fmla="*/ 0 h 324" name="T35"/>
                <a:gd fmla="*/ 121 w 345" name="T36"/>
                <a:gd fmla="*/ 0 h 324" name="T37"/>
                <a:gd fmla="*/ 345 w 345" name="T38"/>
                <a:gd fmla="*/ 0 h 32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4" w="345">
                  <a:moveTo>
                    <a:pt x="0" y="324"/>
                  </a:moveTo>
                  <a:lnTo>
                    <a:pt x="0" y="120"/>
                  </a:lnTo>
                  <a:lnTo>
                    <a:pt x="0" y="120"/>
                  </a:lnTo>
                  <a:lnTo>
                    <a:pt x="0" y="108"/>
                  </a:lnTo>
                  <a:lnTo>
                    <a:pt x="3" y="95"/>
                  </a:lnTo>
                  <a:lnTo>
                    <a:pt x="6" y="85"/>
                  </a:lnTo>
                  <a:lnTo>
                    <a:pt x="10" y="74"/>
                  </a:lnTo>
                  <a:lnTo>
                    <a:pt x="14" y="63"/>
                  </a:lnTo>
                  <a:lnTo>
                    <a:pt x="21" y="53"/>
                  </a:lnTo>
                  <a:lnTo>
                    <a:pt x="28" y="44"/>
                  </a:lnTo>
                  <a:lnTo>
                    <a:pt x="36" y="35"/>
                  </a:lnTo>
                  <a:lnTo>
                    <a:pt x="44" y="27"/>
                  </a:lnTo>
                  <a:lnTo>
                    <a:pt x="54" y="20"/>
                  </a:lnTo>
                  <a:lnTo>
                    <a:pt x="63" y="13"/>
                  </a:lnTo>
                  <a:lnTo>
                    <a:pt x="74" y="9"/>
                  </a:lnTo>
                  <a:lnTo>
                    <a:pt x="85" y="5"/>
                  </a:lnTo>
                  <a:lnTo>
                    <a:pt x="96" y="3"/>
                  </a:lnTo>
                  <a:lnTo>
                    <a:pt x="108" y="0"/>
                  </a:lnTo>
                  <a:lnTo>
                    <a:pt x="121" y="0"/>
                  </a:lnTo>
                  <a:lnTo>
                    <a:pt x="345" y="0"/>
                  </a:lnTo>
                </a:path>
              </a:pathLst>
            </a:custGeom>
            <a:noFill/>
            <a:ln w="11">
              <a:solidFill>
                <a:srgbClr val="BCBE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213" name="Freeform 446"/>
            <p:cNvSpPr/>
            <p:nvPr/>
          </p:nvSpPr>
          <p:spPr bwMode="auto">
            <a:xfrm>
              <a:off x="5060950" y="3575051"/>
              <a:ext cx="90487" cy="90488"/>
            </a:xfrm>
            <a:custGeom>
              <a:gdLst>
                <a:gd fmla="*/ 57 w 57" name="T0"/>
                <a:gd fmla="*/ 29 h 57" name="T1"/>
                <a:gd fmla="*/ 57 w 57" name="T2"/>
                <a:gd fmla="*/ 29 h 57" name="T3"/>
                <a:gd fmla="*/ 57 w 57" name="T4"/>
                <a:gd fmla="*/ 36 h 57" name="T5"/>
                <a:gd fmla="*/ 56 w 57" name="T6"/>
                <a:gd fmla="*/ 40 h 57" name="T7"/>
                <a:gd fmla="*/ 53 w 57" name="T8"/>
                <a:gd fmla="*/ 45 h 57" name="T9"/>
                <a:gd fmla="*/ 49 w 57" name="T10"/>
                <a:gd fmla="*/ 49 h 57" name="T11"/>
                <a:gd fmla="*/ 45 w 57" name="T12"/>
                <a:gd fmla="*/ 53 h 57" name="T13"/>
                <a:gd fmla="*/ 40 w 57" name="T14"/>
                <a:gd fmla="*/ 56 h 57" name="T15"/>
                <a:gd fmla="*/ 35 w 57" name="T16"/>
                <a:gd fmla="*/ 57 h 57" name="T17"/>
                <a:gd fmla="*/ 29 w 57" name="T18"/>
                <a:gd fmla="*/ 57 h 57" name="T19"/>
                <a:gd fmla="*/ 29 w 57" name="T20"/>
                <a:gd fmla="*/ 57 h 57" name="T21"/>
                <a:gd fmla="*/ 23 w 57" name="T22"/>
                <a:gd fmla="*/ 57 h 57" name="T23"/>
                <a:gd fmla="*/ 18 w 57" name="T24"/>
                <a:gd fmla="*/ 56 h 57" name="T25"/>
                <a:gd fmla="*/ 14 w 57" name="T26"/>
                <a:gd fmla="*/ 53 h 57" name="T27"/>
                <a:gd fmla="*/ 9 w 57" name="T28"/>
                <a:gd fmla="*/ 49 h 57" name="T29"/>
                <a:gd fmla="*/ 5 w 57" name="T30"/>
                <a:gd fmla="*/ 45 h 57" name="T31"/>
                <a:gd fmla="*/ 3 w 57" name="T32"/>
                <a:gd fmla="*/ 40 h 57" name="T33"/>
                <a:gd fmla="*/ 1 w 57" name="T34"/>
                <a:gd fmla="*/ 36 h 57" name="T35"/>
                <a:gd fmla="*/ 0 w 57" name="T36"/>
                <a:gd fmla="*/ 29 h 57" name="T37"/>
                <a:gd fmla="*/ 0 w 57" name="T38"/>
                <a:gd fmla="*/ 29 h 57" name="T39"/>
                <a:gd fmla="*/ 1 w 57" name="T40"/>
                <a:gd fmla="*/ 23 h 57" name="T41"/>
                <a:gd fmla="*/ 3 w 57" name="T42"/>
                <a:gd fmla="*/ 18 h 57" name="T43"/>
                <a:gd fmla="*/ 5 w 57" name="T44"/>
                <a:gd fmla="*/ 14 h 57" name="T45"/>
                <a:gd fmla="*/ 9 w 57" name="T46"/>
                <a:gd fmla="*/ 10 h 57" name="T47"/>
                <a:gd fmla="*/ 14 w 57" name="T48"/>
                <a:gd fmla="*/ 6 h 57" name="T49"/>
                <a:gd fmla="*/ 18 w 57" name="T50"/>
                <a:gd fmla="*/ 3 h 57" name="T51"/>
                <a:gd fmla="*/ 23 w 57" name="T52"/>
                <a:gd fmla="*/ 1 h 57" name="T53"/>
                <a:gd fmla="*/ 29 w 57" name="T54"/>
                <a:gd fmla="*/ 0 h 57" name="T55"/>
                <a:gd fmla="*/ 29 w 57" name="T56"/>
                <a:gd fmla="*/ 0 h 57" name="T57"/>
                <a:gd fmla="*/ 35 w 57" name="T58"/>
                <a:gd fmla="*/ 1 h 57" name="T59"/>
                <a:gd fmla="*/ 40 w 57" name="T60"/>
                <a:gd fmla="*/ 3 h 57" name="T61"/>
                <a:gd fmla="*/ 45 w 57" name="T62"/>
                <a:gd fmla="*/ 6 h 57" name="T63"/>
                <a:gd fmla="*/ 49 w 57" name="T64"/>
                <a:gd fmla="*/ 10 h 57" name="T65"/>
                <a:gd fmla="*/ 53 w 57" name="T66"/>
                <a:gd fmla="*/ 14 h 57" name="T67"/>
                <a:gd fmla="*/ 56 w 57" name="T68"/>
                <a:gd fmla="*/ 18 h 57" name="T69"/>
                <a:gd fmla="*/ 57 w 57" name="T70"/>
                <a:gd fmla="*/ 23 h 57" name="T71"/>
                <a:gd fmla="*/ 57 w 57" name="T72"/>
                <a:gd fmla="*/ 29 h 57" name="T73"/>
                <a:gd fmla="*/ 57 w 57" name="T74"/>
                <a:gd fmla="*/ 29 h 5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7">
                  <a:moveTo>
                    <a:pt x="57" y="29"/>
                  </a:moveTo>
                  <a:lnTo>
                    <a:pt x="57" y="29"/>
                  </a:lnTo>
                  <a:lnTo>
                    <a:pt x="57" y="36"/>
                  </a:lnTo>
                  <a:lnTo>
                    <a:pt x="56" y="40"/>
                  </a:lnTo>
                  <a:lnTo>
                    <a:pt x="53" y="45"/>
                  </a:lnTo>
                  <a:lnTo>
                    <a:pt x="49" y="49"/>
                  </a:lnTo>
                  <a:lnTo>
                    <a:pt x="45" y="53"/>
                  </a:lnTo>
                  <a:lnTo>
                    <a:pt x="40" y="56"/>
                  </a:lnTo>
                  <a:lnTo>
                    <a:pt x="35" y="57"/>
                  </a:lnTo>
                  <a:lnTo>
                    <a:pt x="29" y="57"/>
                  </a:lnTo>
                  <a:lnTo>
                    <a:pt x="29" y="57"/>
                  </a:lnTo>
                  <a:lnTo>
                    <a:pt x="23" y="57"/>
                  </a:lnTo>
                  <a:lnTo>
                    <a:pt x="18" y="56"/>
                  </a:lnTo>
                  <a:lnTo>
                    <a:pt x="14" y="53"/>
                  </a:lnTo>
                  <a:lnTo>
                    <a:pt x="9" y="49"/>
                  </a:lnTo>
                  <a:lnTo>
                    <a:pt x="5" y="45"/>
                  </a:lnTo>
                  <a:lnTo>
                    <a:pt x="3" y="40"/>
                  </a:lnTo>
                  <a:lnTo>
                    <a:pt x="1" y="36"/>
                  </a:lnTo>
                  <a:lnTo>
                    <a:pt x="0" y="29"/>
                  </a:lnTo>
                  <a:lnTo>
                    <a:pt x="0" y="29"/>
                  </a:lnTo>
                  <a:lnTo>
                    <a:pt x="1" y="23"/>
                  </a:lnTo>
                  <a:lnTo>
                    <a:pt x="3" y="18"/>
                  </a:lnTo>
                  <a:lnTo>
                    <a:pt x="5" y="14"/>
                  </a:lnTo>
                  <a:lnTo>
                    <a:pt x="9" y="10"/>
                  </a:lnTo>
                  <a:lnTo>
                    <a:pt x="14" y="6"/>
                  </a:lnTo>
                  <a:lnTo>
                    <a:pt x="18" y="3"/>
                  </a:lnTo>
                  <a:lnTo>
                    <a:pt x="23" y="1"/>
                  </a:lnTo>
                  <a:lnTo>
                    <a:pt x="29" y="0"/>
                  </a:lnTo>
                  <a:lnTo>
                    <a:pt x="29" y="0"/>
                  </a:lnTo>
                  <a:lnTo>
                    <a:pt x="35" y="1"/>
                  </a:lnTo>
                  <a:lnTo>
                    <a:pt x="40" y="3"/>
                  </a:lnTo>
                  <a:lnTo>
                    <a:pt x="45" y="6"/>
                  </a:lnTo>
                  <a:lnTo>
                    <a:pt x="49" y="10"/>
                  </a:lnTo>
                  <a:lnTo>
                    <a:pt x="53" y="14"/>
                  </a:lnTo>
                  <a:lnTo>
                    <a:pt x="56" y="18"/>
                  </a:lnTo>
                  <a:lnTo>
                    <a:pt x="57" y="23"/>
                  </a:lnTo>
                  <a:lnTo>
                    <a:pt x="57" y="29"/>
                  </a:lnTo>
                  <a:lnTo>
                    <a:pt x="57" y="29"/>
                  </a:lnTo>
                  <a:close/>
                </a:path>
              </a:pathLst>
            </a:custGeom>
            <a:solidFill>
              <a:srgbClr val="B63E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1319" name="组合 1318"/>
          <p:cNvGrpSpPr/>
          <p:nvPr/>
        </p:nvGrpSpPr>
        <p:grpSpPr>
          <a:xfrm>
            <a:off x="4529103" y="1183765"/>
            <a:ext cx="88900" cy="2776538"/>
            <a:chOff x="4716463" y="1273176"/>
            <a:chExt cx="88900" cy="2776538"/>
          </a:xfrm>
        </p:grpSpPr>
        <p:sp>
          <p:nvSpPr>
            <p:cNvPr id="1174" name="Line 426"/>
            <p:cNvSpPr>
              <a:spLocks noChangeShapeType="1"/>
            </p:cNvSpPr>
            <p:nvPr/>
          </p:nvSpPr>
          <p:spPr bwMode="auto">
            <a:xfrm flipH="1" flipV="1">
              <a:off x="4759325" y="1273176"/>
              <a:ext cx="0" cy="2776538"/>
            </a:xfrm>
            <a:prstGeom prst="line">
              <a:avLst/>
            </a:prstGeom>
            <a:noFill/>
            <a:ln w="9525">
              <a:solidFill>
                <a:srgbClr val="BCBEC0"/>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211" name="Freeform 444"/>
            <p:cNvSpPr/>
            <p:nvPr/>
          </p:nvSpPr>
          <p:spPr bwMode="auto">
            <a:xfrm>
              <a:off x="4716463" y="2520951"/>
              <a:ext cx="88900" cy="90488"/>
            </a:xfrm>
            <a:custGeom>
              <a:gdLst>
                <a:gd fmla="*/ 56 w 56" name="T0"/>
                <a:gd fmla="*/ 29 h 57" name="T1"/>
                <a:gd fmla="*/ 56 w 56" name="T2"/>
                <a:gd fmla="*/ 29 h 57" name="T3"/>
                <a:gd fmla="*/ 56 w 56" name="T4"/>
                <a:gd fmla="*/ 34 h 57" name="T5"/>
                <a:gd fmla="*/ 54 w 56" name="T6"/>
                <a:gd fmla="*/ 40 h 57" name="T7"/>
                <a:gd fmla="*/ 51 w 56" name="T8"/>
                <a:gd fmla="*/ 45 h 57" name="T9"/>
                <a:gd fmla="*/ 47 w 56" name="T10"/>
                <a:gd fmla="*/ 49 h 57" name="T11"/>
                <a:gd fmla="*/ 43 w 56" name="T12"/>
                <a:gd fmla="*/ 52 h 57" name="T13"/>
                <a:gd fmla="*/ 39 w 56" name="T14"/>
                <a:gd fmla="*/ 55 h 57" name="T15"/>
                <a:gd fmla="*/ 34 w 56" name="T16"/>
                <a:gd fmla="*/ 56 h 57" name="T17"/>
                <a:gd fmla="*/ 28 w 56" name="T18"/>
                <a:gd fmla="*/ 57 h 57" name="T19"/>
                <a:gd fmla="*/ 28 w 56" name="T20"/>
                <a:gd fmla="*/ 57 h 57" name="T21"/>
                <a:gd fmla="*/ 21 w 56" name="T22"/>
                <a:gd fmla="*/ 56 h 57" name="T23"/>
                <a:gd fmla="*/ 16 w 56" name="T24"/>
                <a:gd fmla="*/ 55 h 57" name="T25"/>
                <a:gd fmla="*/ 12 w 56" name="T26"/>
                <a:gd fmla="*/ 52 h 57" name="T27"/>
                <a:gd fmla="*/ 8 w 56" name="T28"/>
                <a:gd fmla="*/ 49 h 57" name="T29"/>
                <a:gd fmla="*/ 4 w 56" name="T30"/>
                <a:gd fmla="*/ 45 h 57" name="T31"/>
                <a:gd fmla="*/ 1 w 56" name="T32"/>
                <a:gd fmla="*/ 40 h 57" name="T33"/>
                <a:gd fmla="*/ 0 w 56" name="T34"/>
                <a:gd fmla="*/ 34 h 57" name="T35"/>
                <a:gd fmla="*/ 0 w 56" name="T36"/>
                <a:gd fmla="*/ 29 h 57" name="T37"/>
                <a:gd fmla="*/ 0 w 56" name="T38"/>
                <a:gd fmla="*/ 29 h 57" name="T39"/>
                <a:gd fmla="*/ 0 w 56" name="T40"/>
                <a:gd fmla="*/ 23 h 57" name="T41"/>
                <a:gd fmla="*/ 1 w 56" name="T42"/>
                <a:gd fmla="*/ 18 h 57" name="T43"/>
                <a:gd fmla="*/ 4 w 56" name="T44"/>
                <a:gd fmla="*/ 12 h 57" name="T45"/>
                <a:gd fmla="*/ 8 w 56" name="T46"/>
                <a:gd fmla="*/ 8 h 57" name="T47"/>
                <a:gd fmla="*/ 12 w 56" name="T48"/>
                <a:gd fmla="*/ 6 h 57" name="T49"/>
                <a:gd fmla="*/ 16 w 56" name="T50"/>
                <a:gd fmla="*/ 3 h 57" name="T51"/>
                <a:gd fmla="*/ 21 w 56" name="T52"/>
                <a:gd fmla="*/ 0 h 57" name="T53"/>
                <a:gd fmla="*/ 28 w 56" name="T54"/>
                <a:gd fmla="*/ 0 h 57" name="T55"/>
                <a:gd fmla="*/ 28 w 56" name="T56"/>
                <a:gd fmla="*/ 0 h 57" name="T57"/>
                <a:gd fmla="*/ 34 w 56" name="T58"/>
                <a:gd fmla="*/ 0 h 57" name="T59"/>
                <a:gd fmla="*/ 39 w 56" name="T60"/>
                <a:gd fmla="*/ 3 h 57" name="T61"/>
                <a:gd fmla="*/ 43 w 56" name="T62"/>
                <a:gd fmla="*/ 6 h 57" name="T63"/>
                <a:gd fmla="*/ 47 w 56" name="T64"/>
                <a:gd fmla="*/ 8 h 57" name="T65"/>
                <a:gd fmla="*/ 51 w 56" name="T66"/>
                <a:gd fmla="*/ 12 h 57" name="T67"/>
                <a:gd fmla="*/ 54 w 56" name="T68"/>
                <a:gd fmla="*/ 18 h 57" name="T69"/>
                <a:gd fmla="*/ 56 w 56" name="T70"/>
                <a:gd fmla="*/ 23 h 57" name="T71"/>
                <a:gd fmla="*/ 56 w 56" name="T72"/>
                <a:gd fmla="*/ 29 h 57" name="T73"/>
                <a:gd fmla="*/ 56 w 56" name="T74"/>
                <a:gd fmla="*/ 29 h 5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6">
                  <a:moveTo>
                    <a:pt x="56" y="29"/>
                  </a:moveTo>
                  <a:lnTo>
                    <a:pt x="56" y="29"/>
                  </a:lnTo>
                  <a:lnTo>
                    <a:pt x="56" y="34"/>
                  </a:lnTo>
                  <a:lnTo>
                    <a:pt x="54" y="40"/>
                  </a:lnTo>
                  <a:lnTo>
                    <a:pt x="51" y="45"/>
                  </a:lnTo>
                  <a:lnTo>
                    <a:pt x="47" y="49"/>
                  </a:lnTo>
                  <a:lnTo>
                    <a:pt x="43" y="52"/>
                  </a:lnTo>
                  <a:lnTo>
                    <a:pt x="39" y="55"/>
                  </a:lnTo>
                  <a:lnTo>
                    <a:pt x="34" y="56"/>
                  </a:lnTo>
                  <a:lnTo>
                    <a:pt x="28" y="57"/>
                  </a:lnTo>
                  <a:lnTo>
                    <a:pt x="28" y="57"/>
                  </a:lnTo>
                  <a:lnTo>
                    <a:pt x="21" y="56"/>
                  </a:lnTo>
                  <a:lnTo>
                    <a:pt x="16" y="55"/>
                  </a:lnTo>
                  <a:lnTo>
                    <a:pt x="12" y="52"/>
                  </a:lnTo>
                  <a:lnTo>
                    <a:pt x="8" y="49"/>
                  </a:lnTo>
                  <a:lnTo>
                    <a:pt x="4" y="45"/>
                  </a:lnTo>
                  <a:lnTo>
                    <a:pt x="1" y="40"/>
                  </a:lnTo>
                  <a:lnTo>
                    <a:pt x="0" y="34"/>
                  </a:lnTo>
                  <a:lnTo>
                    <a:pt x="0" y="29"/>
                  </a:lnTo>
                  <a:lnTo>
                    <a:pt x="0" y="29"/>
                  </a:lnTo>
                  <a:lnTo>
                    <a:pt x="0" y="23"/>
                  </a:lnTo>
                  <a:lnTo>
                    <a:pt x="1" y="18"/>
                  </a:lnTo>
                  <a:lnTo>
                    <a:pt x="4" y="12"/>
                  </a:lnTo>
                  <a:lnTo>
                    <a:pt x="8" y="8"/>
                  </a:lnTo>
                  <a:lnTo>
                    <a:pt x="12" y="6"/>
                  </a:lnTo>
                  <a:lnTo>
                    <a:pt x="16" y="3"/>
                  </a:lnTo>
                  <a:lnTo>
                    <a:pt x="21" y="0"/>
                  </a:lnTo>
                  <a:lnTo>
                    <a:pt x="28" y="0"/>
                  </a:lnTo>
                  <a:lnTo>
                    <a:pt x="28" y="0"/>
                  </a:lnTo>
                  <a:lnTo>
                    <a:pt x="34" y="0"/>
                  </a:lnTo>
                  <a:lnTo>
                    <a:pt x="39" y="3"/>
                  </a:lnTo>
                  <a:lnTo>
                    <a:pt x="43" y="6"/>
                  </a:lnTo>
                  <a:lnTo>
                    <a:pt x="47" y="8"/>
                  </a:lnTo>
                  <a:lnTo>
                    <a:pt x="51" y="12"/>
                  </a:lnTo>
                  <a:lnTo>
                    <a:pt x="54" y="18"/>
                  </a:lnTo>
                  <a:lnTo>
                    <a:pt x="56" y="23"/>
                  </a:lnTo>
                  <a:lnTo>
                    <a:pt x="56" y="29"/>
                  </a:lnTo>
                  <a:lnTo>
                    <a:pt x="56" y="29"/>
                  </a:lnTo>
                  <a:close/>
                </a:path>
              </a:pathLst>
            </a:custGeom>
            <a:solidFill>
              <a:srgbClr val="F1607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214" name="Freeform 447"/>
            <p:cNvSpPr/>
            <p:nvPr/>
          </p:nvSpPr>
          <p:spPr bwMode="auto">
            <a:xfrm>
              <a:off x="4716463" y="1719263"/>
              <a:ext cx="88900" cy="90488"/>
            </a:xfrm>
            <a:custGeom>
              <a:gdLst>
                <a:gd fmla="*/ 56 w 56" name="T0"/>
                <a:gd fmla="*/ 28 h 57" name="T1"/>
                <a:gd fmla="*/ 56 w 56" name="T2"/>
                <a:gd fmla="*/ 28 h 57" name="T3"/>
                <a:gd fmla="*/ 56 w 56" name="T4"/>
                <a:gd fmla="*/ 34 h 57" name="T5"/>
                <a:gd fmla="*/ 54 w 56" name="T6"/>
                <a:gd fmla="*/ 39 h 57" name="T7"/>
                <a:gd fmla="*/ 51 w 56" name="T8"/>
                <a:gd fmla="*/ 45 h 57" name="T9"/>
                <a:gd fmla="*/ 47 w 56" name="T10"/>
                <a:gd fmla="*/ 49 h 57" name="T11"/>
                <a:gd fmla="*/ 43 w 56" name="T12"/>
                <a:gd fmla="*/ 51 h 57" name="T13"/>
                <a:gd fmla="*/ 39 w 56" name="T14"/>
                <a:gd fmla="*/ 54 h 57" name="T15"/>
                <a:gd fmla="*/ 34 w 56" name="T16"/>
                <a:gd fmla="*/ 56 h 57" name="T17"/>
                <a:gd fmla="*/ 28 w 56" name="T18"/>
                <a:gd fmla="*/ 57 h 57" name="T19"/>
                <a:gd fmla="*/ 28 w 56" name="T20"/>
                <a:gd fmla="*/ 57 h 57" name="T21"/>
                <a:gd fmla="*/ 21 w 56" name="T22"/>
                <a:gd fmla="*/ 56 h 57" name="T23"/>
                <a:gd fmla="*/ 16 w 56" name="T24"/>
                <a:gd fmla="*/ 54 h 57" name="T25"/>
                <a:gd fmla="*/ 12 w 56" name="T26"/>
                <a:gd fmla="*/ 51 h 57" name="T27"/>
                <a:gd fmla="*/ 8 w 56" name="T28"/>
                <a:gd fmla="*/ 49 h 57" name="T29"/>
                <a:gd fmla="*/ 4 w 56" name="T30"/>
                <a:gd fmla="*/ 45 h 57" name="T31"/>
                <a:gd fmla="*/ 1 w 56" name="T32"/>
                <a:gd fmla="*/ 39 h 57" name="T33"/>
                <a:gd fmla="*/ 0 w 56" name="T34"/>
                <a:gd fmla="*/ 34 h 57" name="T35"/>
                <a:gd fmla="*/ 0 w 56" name="T36"/>
                <a:gd fmla="*/ 28 h 57" name="T37"/>
                <a:gd fmla="*/ 0 w 56" name="T38"/>
                <a:gd fmla="*/ 28 h 57" name="T39"/>
                <a:gd fmla="*/ 0 w 56" name="T40"/>
                <a:gd fmla="*/ 23 h 57" name="T41"/>
                <a:gd fmla="*/ 1 w 56" name="T42"/>
                <a:gd fmla="*/ 17 h 57" name="T43"/>
                <a:gd fmla="*/ 4 w 56" name="T44"/>
                <a:gd fmla="*/ 12 h 57" name="T45"/>
                <a:gd fmla="*/ 8 w 56" name="T46"/>
                <a:gd fmla="*/ 8 h 57" name="T47"/>
                <a:gd fmla="*/ 12 w 56" name="T48"/>
                <a:gd fmla="*/ 5 h 57" name="T49"/>
                <a:gd fmla="*/ 16 w 56" name="T50"/>
                <a:gd fmla="*/ 2 h 57" name="T51"/>
                <a:gd fmla="*/ 21 w 56" name="T52"/>
                <a:gd fmla="*/ 1 h 57" name="T53"/>
                <a:gd fmla="*/ 28 w 56" name="T54"/>
                <a:gd fmla="*/ 0 h 57" name="T55"/>
                <a:gd fmla="*/ 28 w 56" name="T56"/>
                <a:gd fmla="*/ 0 h 57" name="T57"/>
                <a:gd fmla="*/ 34 w 56" name="T58"/>
                <a:gd fmla="*/ 1 h 57" name="T59"/>
                <a:gd fmla="*/ 39 w 56" name="T60"/>
                <a:gd fmla="*/ 2 h 57" name="T61"/>
                <a:gd fmla="*/ 43 w 56" name="T62"/>
                <a:gd fmla="*/ 5 h 57" name="T63"/>
                <a:gd fmla="*/ 47 w 56" name="T64"/>
                <a:gd fmla="*/ 8 h 57" name="T65"/>
                <a:gd fmla="*/ 51 w 56" name="T66"/>
                <a:gd fmla="*/ 12 h 57" name="T67"/>
                <a:gd fmla="*/ 54 w 56" name="T68"/>
                <a:gd fmla="*/ 17 h 57" name="T69"/>
                <a:gd fmla="*/ 56 w 56" name="T70"/>
                <a:gd fmla="*/ 23 h 57" name="T71"/>
                <a:gd fmla="*/ 56 w 56" name="T72"/>
                <a:gd fmla="*/ 28 h 57" name="T73"/>
                <a:gd fmla="*/ 56 w 56" name="T74"/>
                <a:gd fmla="*/ 28 h 5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6">
                  <a:moveTo>
                    <a:pt x="56" y="28"/>
                  </a:moveTo>
                  <a:lnTo>
                    <a:pt x="56" y="28"/>
                  </a:lnTo>
                  <a:lnTo>
                    <a:pt x="56" y="34"/>
                  </a:lnTo>
                  <a:lnTo>
                    <a:pt x="54" y="39"/>
                  </a:lnTo>
                  <a:lnTo>
                    <a:pt x="51" y="45"/>
                  </a:lnTo>
                  <a:lnTo>
                    <a:pt x="47" y="49"/>
                  </a:lnTo>
                  <a:lnTo>
                    <a:pt x="43" y="51"/>
                  </a:lnTo>
                  <a:lnTo>
                    <a:pt x="39" y="54"/>
                  </a:lnTo>
                  <a:lnTo>
                    <a:pt x="34" y="56"/>
                  </a:lnTo>
                  <a:lnTo>
                    <a:pt x="28" y="57"/>
                  </a:lnTo>
                  <a:lnTo>
                    <a:pt x="28" y="57"/>
                  </a:lnTo>
                  <a:lnTo>
                    <a:pt x="21" y="56"/>
                  </a:lnTo>
                  <a:lnTo>
                    <a:pt x="16" y="54"/>
                  </a:lnTo>
                  <a:lnTo>
                    <a:pt x="12" y="51"/>
                  </a:lnTo>
                  <a:lnTo>
                    <a:pt x="8" y="49"/>
                  </a:lnTo>
                  <a:lnTo>
                    <a:pt x="4" y="45"/>
                  </a:lnTo>
                  <a:lnTo>
                    <a:pt x="1" y="39"/>
                  </a:lnTo>
                  <a:lnTo>
                    <a:pt x="0" y="34"/>
                  </a:lnTo>
                  <a:lnTo>
                    <a:pt x="0" y="28"/>
                  </a:lnTo>
                  <a:lnTo>
                    <a:pt x="0" y="28"/>
                  </a:lnTo>
                  <a:lnTo>
                    <a:pt x="0" y="23"/>
                  </a:lnTo>
                  <a:lnTo>
                    <a:pt x="1" y="17"/>
                  </a:lnTo>
                  <a:lnTo>
                    <a:pt x="4" y="12"/>
                  </a:lnTo>
                  <a:lnTo>
                    <a:pt x="8" y="8"/>
                  </a:lnTo>
                  <a:lnTo>
                    <a:pt x="12" y="5"/>
                  </a:lnTo>
                  <a:lnTo>
                    <a:pt x="16" y="2"/>
                  </a:lnTo>
                  <a:lnTo>
                    <a:pt x="21" y="1"/>
                  </a:lnTo>
                  <a:lnTo>
                    <a:pt x="28" y="0"/>
                  </a:lnTo>
                  <a:lnTo>
                    <a:pt x="28" y="0"/>
                  </a:lnTo>
                  <a:lnTo>
                    <a:pt x="34" y="1"/>
                  </a:lnTo>
                  <a:lnTo>
                    <a:pt x="39" y="2"/>
                  </a:lnTo>
                  <a:lnTo>
                    <a:pt x="43" y="5"/>
                  </a:lnTo>
                  <a:lnTo>
                    <a:pt x="47" y="8"/>
                  </a:lnTo>
                  <a:lnTo>
                    <a:pt x="51" y="12"/>
                  </a:lnTo>
                  <a:lnTo>
                    <a:pt x="54" y="17"/>
                  </a:lnTo>
                  <a:lnTo>
                    <a:pt x="56" y="23"/>
                  </a:lnTo>
                  <a:lnTo>
                    <a:pt x="56" y="28"/>
                  </a:lnTo>
                  <a:lnTo>
                    <a:pt x="56" y="28"/>
                  </a:lnTo>
                  <a:close/>
                </a:path>
              </a:pathLst>
            </a:custGeom>
            <a:solidFill>
              <a:srgbClr val="F1607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1478" name="组合 1477"/>
          <p:cNvGrpSpPr/>
          <p:nvPr/>
        </p:nvGrpSpPr>
        <p:grpSpPr>
          <a:xfrm>
            <a:off x="3414678" y="1728277"/>
            <a:ext cx="1098549" cy="2155825"/>
            <a:chOff x="3602038" y="1817688"/>
            <a:chExt cx="1098549" cy="2155825"/>
          </a:xfrm>
        </p:grpSpPr>
        <p:sp>
          <p:nvSpPr>
            <p:cNvPr id="1212" name="Freeform 445"/>
            <p:cNvSpPr/>
            <p:nvPr/>
          </p:nvSpPr>
          <p:spPr bwMode="auto">
            <a:xfrm>
              <a:off x="4610100" y="2992438"/>
              <a:ext cx="90487" cy="90488"/>
            </a:xfrm>
            <a:custGeom>
              <a:gdLst>
                <a:gd fmla="*/ 57 w 57" name="T0"/>
                <a:gd fmla="*/ 28 h 57" name="T1"/>
                <a:gd fmla="*/ 57 w 57" name="T2"/>
                <a:gd fmla="*/ 28 h 57" name="T3"/>
                <a:gd fmla="*/ 56 w 57" name="T4"/>
                <a:gd fmla="*/ 34 h 57" name="T5"/>
                <a:gd fmla="*/ 54 w 57" name="T6"/>
                <a:gd fmla="*/ 39 h 57" name="T7"/>
                <a:gd fmla="*/ 52 w 57" name="T8"/>
                <a:gd fmla="*/ 45 h 57" name="T9"/>
                <a:gd fmla="*/ 47 w 57" name="T10"/>
                <a:gd fmla="*/ 49 h 57" name="T11"/>
                <a:gd fmla="*/ 43 w 57" name="T12"/>
                <a:gd fmla="*/ 51 h 57" name="T13"/>
                <a:gd fmla="*/ 39 w 57" name="T14"/>
                <a:gd fmla="*/ 54 h 57" name="T15"/>
                <a:gd fmla="*/ 34 w 57" name="T16"/>
                <a:gd fmla="*/ 56 h 57" name="T17"/>
                <a:gd fmla="*/ 28 w 57" name="T18"/>
                <a:gd fmla="*/ 57 h 57" name="T19"/>
                <a:gd fmla="*/ 28 w 57" name="T20"/>
                <a:gd fmla="*/ 57 h 57" name="T21"/>
                <a:gd fmla="*/ 21 w 57" name="T22"/>
                <a:gd fmla="*/ 56 h 57" name="T23"/>
                <a:gd fmla="*/ 16 w 57" name="T24"/>
                <a:gd fmla="*/ 54 h 57" name="T25"/>
                <a:gd fmla="*/ 12 w 57" name="T26"/>
                <a:gd fmla="*/ 51 h 57" name="T27"/>
                <a:gd fmla="*/ 8 w 57" name="T28"/>
                <a:gd fmla="*/ 49 h 57" name="T29"/>
                <a:gd fmla="*/ 4 w 57" name="T30"/>
                <a:gd fmla="*/ 45 h 57" name="T31"/>
                <a:gd fmla="*/ 1 w 57" name="T32"/>
                <a:gd fmla="*/ 39 h 57" name="T33"/>
                <a:gd fmla="*/ 0 w 57" name="T34"/>
                <a:gd fmla="*/ 34 h 57" name="T35"/>
                <a:gd fmla="*/ 0 w 57" name="T36"/>
                <a:gd fmla="*/ 28 h 57" name="T37"/>
                <a:gd fmla="*/ 0 w 57" name="T38"/>
                <a:gd fmla="*/ 28 h 57" name="T39"/>
                <a:gd fmla="*/ 0 w 57" name="T40"/>
                <a:gd fmla="*/ 23 h 57" name="T41"/>
                <a:gd fmla="*/ 1 w 57" name="T42"/>
                <a:gd fmla="*/ 17 h 57" name="T43"/>
                <a:gd fmla="*/ 4 w 57" name="T44"/>
                <a:gd fmla="*/ 12 h 57" name="T45"/>
                <a:gd fmla="*/ 8 w 57" name="T46"/>
                <a:gd fmla="*/ 8 h 57" name="T47"/>
                <a:gd fmla="*/ 12 w 57" name="T48"/>
                <a:gd fmla="*/ 5 h 57" name="T49"/>
                <a:gd fmla="*/ 16 w 57" name="T50"/>
                <a:gd fmla="*/ 2 h 57" name="T51"/>
                <a:gd fmla="*/ 21 w 57" name="T52"/>
                <a:gd fmla="*/ 1 h 57" name="T53"/>
                <a:gd fmla="*/ 28 w 57" name="T54"/>
                <a:gd fmla="*/ 0 h 57" name="T55"/>
                <a:gd fmla="*/ 28 w 57" name="T56"/>
                <a:gd fmla="*/ 0 h 57" name="T57"/>
                <a:gd fmla="*/ 34 w 57" name="T58"/>
                <a:gd fmla="*/ 1 h 57" name="T59"/>
                <a:gd fmla="*/ 39 w 57" name="T60"/>
                <a:gd fmla="*/ 2 h 57" name="T61"/>
                <a:gd fmla="*/ 43 w 57" name="T62"/>
                <a:gd fmla="*/ 5 h 57" name="T63"/>
                <a:gd fmla="*/ 47 w 57" name="T64"/>
                <a:gd fmla="*/ 8 h 57" name="T65"/>
                <a:gd fmla="*/ 52 w 57" name="T66"/>
                <a:gd fmla="*/ 12 h 57" name="T67"/>
                <a:gd fmla="*/ 54 w 57" name="T68"/>
                <a:gd fmla="*/ 17 h 57" name="T69"/>
                <a:gd fmla="*/ 56 w 57" name="T70"/>
                <a:gd fmla="*/ 23 h 57" name="T71"/>
                <a:gd fmla="*/ 57 w 57" name="T72"/>
                <a:gd fmla="*/ 28 h 57" name="T73"/>
                <a:gd fmla="*/ 57 w 57" name="T74"/>
                <a:gd fmla="*/ 28 h 5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7">
                  <a:moveTo>
                    <a:pt x="57" y="28"/>
                  </a:moveTo>
                  <a:lnTo>
                    <a:pt x="57" y="28"/>
                  </a:lnTo>
                  <a:lnTo>
                    <a:pt x="56" y="34"/>
                  </a:lnTo>
                  <a:lnTo>
                    <a:pt x="54" y="39"/>
                  </a:lnTo>
                  <a:lnTo>
                    <a:pt x="52" y="45"/>
                  </a:lnTo>
                  <a:lnTo>
                    <a:pt x="47" y="49"/>
                  </a:lnTo>
                  <a:lnTo>
                    <a:pt x="43" y="51"/>
                  </a:lnTo>
                  <a:lnTo>
                    <a:pt x="39" y="54"/>
                  </a:lnTo>
                  <a:lnTo>
                    <a:pt x="34" y="56"/>
                  </a:lnTo>
                  <a:lnTo>
                    <a:pt x="28" y="57"/>
                  </a:lnTo>
                  <a:lnTo>
                    <a:pt x="28" y="57"/>
                  </a:lnTo>
                  <a:lnTo>
                    <a:pt x="21" y="56"/>
                  </a:lnTo>
                  <a:lnTo>
                    <a:pt x="16" y="54"/>
                  </a:lnTo>
                  <a:lnTo>
                    <a:pt x="12" y="51"/>
                  </a:lnTo>
                  <a:lnTo>
                    <a:pt x="8" y="49"/>
                  </a:lnTo>
                  <a:lnTo>
                    <a:pt x="4" y="45"/>
                  </a:lnTo>
                  <a:lnTo>
                    <a:pt x="1" y="39"/>
                  </a:lnTo>
                  <a:lnTo>
                    <a:pt x="0" y="34"/>
                  </a:lnTo>
                  <a:lnTo>
                    <a:pt x="0" y="28"/>
                  </a:lnTo>
                  <a:lnTo>
                    <a:pt x="0" y="28"/>
                  </a:lnTo>
                  <a:lnTo>
                    <a:pt x="0" y="23"/>
                  </a:lnTo>
                  <a:lnTo>
                    <a:pt x="1" y="17"/>
                  </a:lnTo>
                  <a:lnTo>
                    <a:pt x="4" y="12"/>
                  </a:lnTo>
                  <a:lnTo>
                    <a:pt x="8" y="8"/>
                  </a:lnTo>
                  <a:lnTo>
                    <a:pt x="12" y="5"/>
                  </a:lnTo>
                  <a:lnTo>
                    <a:pt x="16" y="2"/>
                  </a:lnTo>
                  <a:lnTo>
                    <a:pt x="21" y="1"/>
                  </a:lnTo>
                  <a:lnTo>
                    <a:pt x="28" y="0"/>
                  </a:lnTo>
                  <a:lnTo>
                    <a:pt x="28" y="0"/>
                  </a:lnTo>
                  <a:lnTo>
                    <a:pt x="34" y="1"/>
                  </a:lnTo>
                  <a:lnTo>
                    <a:pt x="39" y="2"/>
                  </a:lnTo>
                  <a:lnTo>
                    <a:pt x="43" y="5"/>
                  </a:lnTo>
                  <a:lnTo>
                    <a:pt x="47" y="8"/>
                  </a:lnTo>
                  <a:lnTo>
                    <a:pt x="52" y="12"/>
                  </a:lnTo>
                  <a:lnTo>
                    <a:pt x="54" y="17"/>
                  </a:lnTo>
                  <a:lnTo>
                    <a:pt x="56" y="23"/>
                  </a:lnTo>
                  <a:lnTo>
                    <a:pt x="57" y="28"/>
                  </a:lnTo>
                  <a:lnTo>
                    <a:pt x="57" y="28"/>
                  </a:lnTo>
                  <a:close/>
                </a:path>
              </a:pathLst>
            </a:custGeom>
            <a:solidFill>
              <a:srgbClr val="BCBE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nvGrpSpPr>
            <p:cNvPr id="1477" name="组合 1476"/>
            <p:cNvGrpSpPr/>
            <p:nvPr/>
          </p:nvGrpSpPr>
          <p:grpSpPr>
            <a:xfrm>
              <a:off x="3602038" y="1817688"/>
              <a:ext cx="1052512" cy="2155825"/>
              <a:chOff x="3602038" y="1817688"/>
              <a:chExt cx="1052512" cy="2155825"/>
            </a:xfrm>
          </p:grpSpPr>
          <p:sp>
            <p:nvSpPr>
              <p:cNvPr id="1181" name="Freeform 432"/>
              <p:cNvSpPr/>
              <p:nvPr/>
            </p:nvSpPr>
            <p:spPr bwMode="auto">
              <a:xfrm>
                <a:off x="3602038" y="1862138"/>
                <a:ext cx="1052512" cy="2111375"/>
              </a:xfrm>
              <a:custGeom>
                <a:gdLst>
                  <a:gd fmla="*/ 663 w 663" name="T0"/>
                  <a:gd fmla="*/ 1330 h 1330" name="T1"/>
                  <a:gd fmla="*/ 663 w 663" name="T2"/>
                  <a:gd fmla="*/ 120 h 1330" name="T3"/>
                  <a:gd fmla="*/ 663 w 663" name="T4"/>
                  <a:gd fmla="*/ 120 h 1330" name="T5"/>
                  <a:gd fmla="*/ 663 w 663" name="T6"/>
                  <a:gd fmla="*/ 108 h 1330" name="T7"/>
                  <a:gd fmla="*/ 661 w 663" name="T8"/>
                  <a:gd fmla="*/ 95 h 1330" name="T9"/>
                  <a:gd fmla="*/ 658 w 663" name="T10"/>
                  <a:gd fmla="*/ 84 h 1330" name="T11"/>
                  <a:gd fmla="*/ 654 w 663" name="T12"/>
                  <a:gd fmla="*/ 73 h 1330" name="T13"/>
                  <a:gd fmla="*/ 650 w 663" name="T14"/>
                  <a:gd fmla="*/ 63 h 1330" name="T15"/>
                  <a:gd fmla="*/ 643 w 663" name="T16"/>
                  <a:gd fmla="*/ 53 h 1330" name="T17"/>
                  <a:gd fmla="*/ 636 w 663" name="T18"/>
                  <a:gd fmla="*/ 43 h 1330" name="T19"/>
                  <a:gd fmla="*/ 628 w 663" name="T20"/>
                  <a:gd fmla="*/ 35 h 1330" name="T21"/>
                  <a:gd fmla="*/ 620 w 663" name="T22"/>
                  <a:gd fmla="*/ 27 h 1330" name="T23"/>
                  <a:gd fmla="*/ 610 w 663" name="T24"/>
                  <a:gd fmla="*/ 20 h 1330" name="T25"/>
                  <a:gd fmla="*/ 600 w 663" name="T26"/>
                  <a:gd fmla="*/ 15 h 1330" name="T27"/>
                  <a:gd fmla="*/ 589 w 663" name="T28"/>
                  <a:gd fmla="*/ 9 h 1330" name="T29"/>
                  <a:gd fmla="*/ 579 w 663" name="T30"/>
                  <a:gd fmla="*/ 5 h 1330" name="T31"/>
                  <a:gd fmla="*/ 568 w 663" name="T32"/>
                  <a:gd fmla="*/ 2 h 1330" name="T33"/>
                  <a:gd fmla="*/ 555 w 663" name="T34"/>
                  <a:gd fmla="*/ 0 h 1330" name="T35"/>
                  <a:gd fmla="*/ 543 w 663" name="T36"/>
                  <a:gd fmla="*/ 0 h 1330" name="T37"/>
                  <a:gd fmla="*/ 0 w 663" name="T38"/>
                  <a:gd fmla="*/ 0 h 13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0" w="663">
                    <a:moveTo>
                      <a:pt x="663" y="1330"/>
                    </a:moveTo>
                    <a:lnTo>
                      <a:pt x="663" y="120"/>
                    </a:lnTo>
                    <a:lnTo>
                      <a:pt x="663" y="120"/>
                    </a:lnTo>
                    <a:lnTo>
                      <a:pt x="663" y="108"/>
                    </a:lnTo>
                    <a:lnTo>
                      <a:pt x="661" y="95"/>
                    </a:lnTo>
                    <a:lnTo>
                      <a:pt x="658" y="84"/>
                    </a:lnTo>
                    <a:lnTo>
                      <a:pt x="654" y="73"/>
                    </a:lnTo>
                    <a:lnTo>
                      <a:pt x="650" y="63"/>
                    </a:lnTo>
                    <a:lnTo>
                      <a:pt x="643" y="53"/>
                    </a:lnTo>
                    <a:lnTo>
                      <a:pt x="636" y="43"/>
                    </a:lnTo>
                    <a:lnTo>
                      <a:pt x="628" y="35"/>
                    </a:lnTo>
                    <a:lnTo>
                      <a:pt x="620" y="27"/>
                    </a:lnTo>
                    <a:lnTo>
                      <a:pt x="610" y="20"/>
                    </a:lnTo>
                    <a:lnTo>
                      <a:pt x="600" y="15"/>
                    </a:lnTo>
                    <a:lnTo>
                      <a:pt x="589" y="9"/>
                    </a:lnTo>
                    <a:lnTo>
                      <a:pt x="579" y="5"/>
                    </a:lnTo>
                    <a:lnTo>
                      <a:pt x="568" y="2"/>
                    </a:lnTo>
                    <a:lnTo>
                      <a:pt x="555" y="0"/>
                    </a:lnTo>
                    <a:lnTo>
                      <a:pt x="543" y="0"/>
                    </a:lnTo>
                    <a:lnTo>
                      <a:pt x="0" y="0"/>
                    </a:lnTo>
                  </a:path>
                </a:pathLst>
              </a:custGeom>
              <a:noFill/>
              <a:ln w="11">
                <a:solidFill>
                  <a:srgbClr val="BCBE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215" name="Freeform 448"/>
              <p:cNvSpPr/>
              <p:nvPr/>
            </p:nvSpPr>
            <p:spPr bwMode="auto">
              <a:xfrm>
                <a:off x="4105275" y="1817688"/>
                <a:ext cx="92075" cy="92075"/>
              </a:xfrm>
              <a:custGeom>
                <a:gdLst>
                  <a:gd fmla="*/ 58 w 58" name="T0"/>
                  <a:gd fmla="*/ 29 h 58" name="T1"/>
                  <a:gd fmla="*/ 58 w 58" name="T2"/>
                  <a:gd fmla="*/ 29 h 58" name="T3"/>
                  <a:gd fmla="*/ 57 w 58" name="T4"/>
                  <a:gd fmla="*/ 35 h 58" name="T5"/>
                  <a:gd fmla="*/ 55 w 58" name="T6"/>
                  <a:gd fmla="*/ 40 h 58" name="T7"/>
                  <a:gd fmla="*/ 52 w 58" name="T8"/>
                  <a:gd fmla="*/ 45 h 58" name="T9"/>
                  <a:gd fmla="*/ 50 w 58" name="T10"/>
                  <a:gd fmla="*/ 50 h 58" name="T11"/>
                  <a:gd fmla="*/ 44 w 58" name="T12"/>
                  <a:gd fmla="*/ 52 h 58" name="T13"/>
                  <a:gd fmla="*/ 40 w 58" name="T14"/>
                  <a:gd fmla="*/ 55 h 58" name="T15"/>
                  <a:gd fmla="*/ 35 w 58" name="T16"/>
                  <a:gd fmla="*/ 58 h 58" name="T17"/>
                  <a:gd fmla="*/ 29 w 58" name="T18"/>
                  <a:gd fmla="*/ 58 h 58" name="T19"/>
                  <a:gd fmla="*/ 29 w 58" name="T20"/>
                  <a:gd fmla="*/ 58 h 58" name="T21"/>
                  <a:gd fmla="*/ 24 w 58" name="T22"/>
                  <a:gd fmla="*/ 58 h 58" name="T23"/>
                  <a:gd fmla="*/ 18 w 58" name="T24"/>
                  <a:gd fmla="*/ 55 h 58" name="T25"/>
                  <a:gd fmla="*/ 13 w 58" name="T26"/>
                  <a:gd fmla="*/ 52 h 58" name="T27"/>
                  <a:gd fmla="*/ 9 w 58" name="T28"/>
                  <a:gd fmla="*/ 50 h 58" name="T29"/>
                  <a:gd fmla="*/ 5 w 58" name="T30"/>
                  <a:gd fmla="*/ 45 h 58" name="T31"/>
                  <a:gd fmla="*/ 3 w 58" name="T32"/>
                  <a:gd fmla="*/ 40 h 58" name="T33"/>
                  <a:gd fmla="*/ 0 w 58" name="T34"/>
                  <a:gd fmla="*/ 35 h 58" name="T35"/>
                  <a:gd fmla="*/ 0 w 58" name="T36"/>
                  <a:gd fmla="*/ 29 h 58" name="T37"/>
                  <a:gd fmla="*/ 0 w 58" name="T38"/>
                  <a:gd fmla="*/ 29 h 58" name="T39"/>
                  <a:gd fmla="*/ 0 w 58" name="T40"/>
                  <a:gd fmla="*/ 24 h 58" name="T41"/>
                  <a:gd fmla="*/ 3 w 58" name="T42"/>
                  <a:gd fmla="*/ 18 h 58" name="T43"/>
                  <a:gd fmla="*/ 5 w 58" name="T44"/>
                  <a:gd fmla="*/ 13 h 58" name="T45"/>
                  <a:gd fmla="*/ 9 w 58" name="T46"/>
                  <a:gd fmla="*/ 9 h 58" name="T47"/>
                  <a:gd fmla="*/ 13 w 58" name="T48"/>
                  <a:gd fmla="*/ 6 h 58" name="T49"/>
                  <a:gd fmla="*/ 18 w 58" name="T50"/>
                  <a:gd fmla="*/ 3 h 58" name="T51"/>
                  <a:gd fmla="*/ 24 w 58" name="T52"/>
                  <a:gd fmla="*/ 2 h 58" name="T53"/>
                  <a:gd fmla="*/ 29 w 58" name="T54"/>
                  <a:gd fmla="*/ 0 h 58" name="T55"/>
                  <a:gd fmla="*/ 29 w 58" name="T56"/>
                  <a:gd fmla="*/ 0 h 58" name="T57"/>
                  <a:gd fmla="*/ 35 w 58" name="T58"/>
                  <a:gd fmla="*/ 2 h 58" name="T59"/>
                  <a:gd fmla="*/ 40 w 58" name="T60"/>
                  <a:gd fmla="*/ 3 h 58" name="T61"/>
                  <a:gd fmla="*/ 44 w 58" name="T62"/>
                  <a:gd fmla="*/ 6 h 58" name="T63"/>
                  <a:gd fmla="*/ 50 w 58" name="T64"/>
                  <a:gd fmla="*/ 9 h 58" name="T65"/>
                  <a:gd fmla="*/ 52 w 58" name="T66"/>
                  <a:gd fmla="*/ 13 h 58" name="T67"/>
                  <a:gd fmla="*/ 55 w 58" name="T68"/>
                  <a:gd fmla="*/ 18 h 58" name="T69"/>
                  <a:gd fmla="*/ 57 w 58" name="T70"/>
                  <a:gd fmla="*/ 24 h 58" name="T71"/>
                  <a:gd fmla="*/ 58 w 58" name="T72"/>
                  <a:gd fmla="*/ 29 h 58" name="T73"/>
                  <a:gd fmla="*/ 58 w 58" name="T74"/>
                  <a:gd fmla="*/ 29 h 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7">
                    <a:moveTo>
                      <a:pt x="58" y="29"/>
                    </a:moveTo>
                    <a:lnTo>
                      <a:pt x="58" y="29"/>
                    </a:lnTo>
                    <a:lnTo>
                      <a:pt x="57" y="35"/>
                    </a:lnTo>
                    <a:lnTo>
                      <a:pt x="55" y="40"/>
                    </a:lnTo>
                    <a:lnTo>
                      <a:pt x="52" y="45"/>
                    </a:lnTo>
                    <a:lnTo>
                      <a:pt x="50" y="50"/>
                    </a:lnTo>
                    <a:lnTo>
                      <a:pt x="44" y="52"/>
                    </a:lnTo>
                    <a:lnTo>
                      <a:pt x="40" y="55"/>
                    </a:lnTo>
                    <a:lnTo>
                      <a:pt x="35" y="58"/>
                    </a:lnTo>
                    <a:lnTo>
                      <a:pt x="29" y="58"/>
                    </a:lnTo>
                    <a:lnTo>
                      <a:pt x="29" y="58"/>
                    </a:lnTo>
                    <a:lnTo>
                      <a:pt x="24" y="58"/>
                    </a:lnTo>
                    <a:lnTo>
                      <a:pt x="18" y="55"/>
                    </a:lnTo>
                    <a:lnTo>
                      <a:pt x="13" y="52"/>
                    </a:lnTo>
                    <a:lnTo>
                      <a:pt x="9" y="50"/>
                    </a:lnTo>
                    <a:lnTo>
                      <a:pt x="5" y="45"/>
                    </a:lnTo>
                    <a:lnTo>
                      <a:pt x="3" y="40"/>
                    </a:lnTo>
                    <a:lnTo>
                      <a:pt x="0" y="35"/>
                    </a:lnTo>
                    <a:lnTo>
                      <a:pt x="0" y="29"/>
                    </a:lnTo>
                    <a:lnTo>
                      <a:pt x="0" y="29"/>
                    </a:lnTo>
                    <a:lnTo>
                      <a:pt x="0" y="24"/>
                    </a:lnTo>
                    <a:lnTo>
                      <a:pt x="3" y="18"/>
                    </a:lnTo>
                    <a:lnTo>
                      <a:pt x="5" y="13"/>
                    </a:lnTo>
                    <a:lnTo>
                      <a:pt x="9" y="9"/>
                    </a:lnTo>
                    <a:lnTo>
                      <a:pt x="13" y="6"/>
                    </a:lnTo>
                    <a:lnTo>
                      <a:pt x="18" y="3"/>
                    </a:lnTo>
                    <a:lnTo>
                      <a:pt x="24" y="2"/>
                    </a:lnTo>
                    <a:lnTo>
                      <a:pt x="29" y="0"/>
                    </a:lnTo>
                    <a:lnTo>
                      <a:pt x="29" y="0"/>
                    </a:lnTo>
                    <a:lnTo>
                      <a:pt x="35" y="2"/>
                    </a:lnTo>
                    <a:lnTo>
                      <a:pt x="40" y="3"/>
                    </a:lnTo>
                    <a:lnTo>
                      <a:pt x="44" y="6"/>
                    </a:lnTo>
                    <a:lnTo>
                      <a:pt x="50" y="9"/>
                    </a:lnTo>
                    <a:lnTo>
                      <a:pt x="52" y="13"/>
                    </a:lnTo>
                    <a:lnTo>
                      <a:pt x="55" y="18"/>
                    </a:lnTo>
                    <a:lnTo>
                      <a:pt x="57" y="24"/>
                    </a:lnTo>
                    <a:lnTo>
                      <a:pt x="58" y="29"/>
                    </a:lnTo>
                    <a:lnTo>
                      <a:pt x="58" y="29"/>
                    </a:lnTo>
                    <a:close/>
                  </a:path>
                </a:pathLst>
              </a:custGeom>
              <a:solidFill>
                <a:srgbClr val="72CC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grpSp>
        <p:nvGrpSpPr>
          <p:cNvPr id="1474" name="组合 1473"/>
          <p:cNvGrpSpPr/>
          <p:nvPr/>
        </p:nvGrpSpPr>
        <p:grpSpPr>
          <a:xfrm>
            <a:off x="3411503" y="2649027"/>
            <a:ext cx="938212" cy="1311275"/>
            <a:chOff x="3598863" y="2738438"/>
            <a:chExt cx="938212" cy="1311275"/>
          </a:xfrm>
        </p:grpSpPr>
        <p:sp>
          <p:nvSpPr>
            <p:cNvPr id="1177" name="Freeform 429"/>
            <p:cNvSpPr/>
            <p:nvPr/>
          </p:nvSpPr>
          <p:spPr bwMode="auto">
            <a:xfrm>
              <a:off x="3598863" y="2782888"/>
              <a:ext cx="938212" cy="1266825"/>
            </a:xfrm>
            <a:custGeom>
              <a:gdLst>
                <a:gd fmla="*/ 591 w 591" name="T0"/>
                <a:gd fmla="*/ 798 h 798" name="T1"/>
                <a:gd fmla="*/ 591 w 591" name="T2"/>
                <a:gd fmla="*/ 122 h 798" name="T3"/>
                <a:gd fmla="*/ 591 w 591" name="T4"/>
                <a:gd fmla="*/ 122 h 798" name="T5"/>
                <a:gd fmla="*/ 590 w 591" name="T6"/>
                <a:gd fmla="*/ 110 h 798" name="T7"/>
                <a:gd fmla="*/ 589 w 591" name="T8"/>
                <a:gd fmla="*/ 97 h 798" name="T9"/>
                <a:gd fmla="*/ 586 w 591" name="T10"/>
                <a:gd fmla="*/ 85 h 798" name="T11"/>
                <a:gd fmla="*/ 582 w 591" name="T12"/>
                <a:gd fmla="*/ 74 h 798" name="T13"/>
                <a:gd fmla="*/ 576 w 591" name="T14"/>
                <a:gd fmla="*/ 65 h 798" name="T15"/>
                <a:gd fmla="*/ 571 w 591" name="T16"/>
                <a:gd fmla="*/ 54 h 798" name="T17"/>
                <a:gd fmla="*/ 564 w 591" name="T18"/>
                <a:gd fmla="*/ 44 h 798" name="T19"/>
                <a:gd fmla="*/ 556 w 591" name="T20"/>
                <a:gd fmla="*/ 36 h 798" name="T21"/>
                <a:gd fmla="*/ 548 w 591" name="T22"/>
                <a:gd fmla="*/ 29 h 798" name="T23"/>
                <a:gd fmla="*/ 538 w 591" name="T24"/>
                <a:gd fmla="*/ 21 h 798" name="T25"/>
                <a:gd fmla="*/ 529 w 591" name="T26"/>
                <a:gd fmla="*/ 15 h 798" name="T27"/>
                <a:gd fmla="*/ 518 w 591" name="T28"/>
                <a:gd fmla="*/ 10 h 798" name="T29"/>
                <a:gd fmla="*/ 507 w 591" name="T30"/>
                <a:gd fmla="*/ 6 h 798" name="T31"/>
                <a:gd fmla="*/ 494 w 591" name="T32"/>
                <a:gd fmla="*/ 3 h 798" name="T33"/>
                <a:gd fmla="*/ 483 w 591" name="T34"/>
                <a:gd fmla="*/ 2 h 798" name="T35"/>
                <a:gd fmla="*/ 471 w 591" name="T36"/>
                <a:gd fmla="*/ 0 h 798" name="T37"/>
                <a:gd fmla="*/ 0 w 591" name="T38"/>
                <a:gd fmla="*/ 0 h 79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98" w="591">
                  <a:moveTo>
                    <a:pt x="591" y="798"/>
                  </a:moveTo>
                  <a:lnTo>
                    <a:pt x="591" y="122"/>
                  </a:lnTo>
                  <a:lnTo>
                    <a:pt x="591" y="122"/>
                  </a:lnTo>
                  <a:lnTo>
                    <a:pt x="590" y="110"/>
                  </a:lnTo>
                  <a:lnTo>
                    <a:pt x="589" y="97"/>
                  </a:lnTo>
                  <a:lnTo>
                    <a:pt x="586" y="85"/>
                  </a:lnTo>
                  <a:lnTo>
                    <a:pt x="582" y="74"/>
                  </a:lnTo>
                  <a:lnTo>
                    <a:pt x="576" y="65"/>
                  </a:lnTo>
                  <a:lnTo>
                    <a:pt x="571" y="54"/>
                  </a:lnTo>
                  <a:lnTo>
                    <a:pt x="564" y="44"/>
                  </a:lnTo>
                  <a:lnTo>
                    <a:pt x="556" y="36"/>
                  </a:lnTo>
                  <a:lnTo>
                    <a:pt x="548" y="29"/>
                  </a:lnTo>
                  <a:lnTo>
                    <a:pt x="538" y="21"/>
                  </a:lnTo>
                  <a:lnTo>
                    <a:pt x="529" y="15"/>
                  </a:lnTo>
                  <a:lnTo>
                    <a:pt x="518" y="10"/>
                  </a:lnTo>
                  <a:lnTo>
                    <a:pt x="507" y="6"/>
                  </a:lnTo>
                  <a:lnTo>
                    <a:pt x="494" y="3"/>
                  </a:lnTo>
                  <a:lnTo>
                    <a:pt x="483" y="2"/>
                  </a:lnTo>
                  <a:lnTo>
                    <a:pt x="471" y="0"/>
                  </a:lnTo>
                  <a:lnTo>
                    <a:pt x="0" y="0"/>
                  </a:lnTo>
                </a:path>
              </a:pathLst>
            </a:custGeom>
            <a:noFill/>
            <a:ln w="11">
              <a:solidFill>
                <a:srgbClr val="BCBE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312" name="Freeform 449"/>
            <p:cNvSpPr/>
            <p:nvPr/>
          </p:nvSpPr>
          <p:spPr bwMode="auto">
            <a:xfrm>
              <a:off x="4203700" y="2738438"/>
              <a:ext cx="88900" cy="90488"/>
            </a:xfrm>
            <a:custGeom>
              <a:gdLst>
                <a:gd fmla="*/ 56 w 56" name="T0"/>
                <a:gd fmla="*/ 28 h 57" name="T1"/>
                <a:gd fmla="*/ 56 w 56" name="T2"/>
                <a:gd fmla="*/ 28 h 57" name="T3"/>
                <a:gd fmla="*/ 56 w 56" name="T4"/>
                <a:gd fmla="*/ 34 h 57" name="T5"/>
                <a:gd fmla="*/ 55 w 56" name="T6"/>
                <a:gd fmla="*/ 39 h 57" name="T7"/>
                <a:gd fmla="*/ 52 w 56" name="T8"/>
                <a:gd fmla="*/ 45 h 57" name="T9"/>
                <a:gd fmla="*/ 48 w 56" name="T10"/>
                <a:gd fmla="*/ 49 h 57" name="T11"/>
                <a:gd fmla="*/ 44 w 56" name="T12"/>
                <a:gd fmla="*/ 53 h 57" name="T13"/>
                <a:gd fmla="*/ 40 w 56" name="T14"/>
                <a:gd fmla="*/ 54 h 57" name="T15"/>
                <a:gd fmla="*/ 34 w 56" name="T16"/>
                <a:gd fmla="*/ 57 h 57" name="T17"/>
                <a:gd fmla="*/ 27 w 56" name="T18"/>
                <a:gd fmla="*/ 57 h 57" name="T19"/>
                <a:gd fmla="*/ 27 w 56" name="T20"/>
                <a:gd fmla="*/ 57 h 57" name="T21"/>
                <a:gd fmla="*/ 22 w 56" name="T22"/>
                <a:gd fmla="*/ 57 h 57" name="T23"/>
                <a:gd fmla="*/ 16 w 56" name="T24"/>
                <a:gd fmla="*/ 54 h 57" name="T25"/>
                <a:gd fmla="*/ 12 w 56" name="T26"/>
                <a:gd fmla="*/ 53 h 57" name="T27"/>
                <a:gd fmla="*/ 8 w 56" name="T28"/>
                <a:gd fmla="*/ 49 h 57" name="T29"/>
                <a:gd fmla="*/ 4 w 56" name="T30"/>
                <a:gd fmla="*/ 45 h 57" name="T31"/>
                <a:gd fmla="*/ 1 w 56" name="T32"/>
                <a:gd fmla="*/ 39 h 57" name="T33"/>
                <a:gd fmla="*/ 0 w 56" name="T34"/>
                <a:gd fmla="*/ 34 h 57" name="T35"/>
                <a:gd fmla="*/ 0 w 56" name="T36"/>
                <a:gd fmla="*/ 28 h 57" name="T37"/>
                <a:gd fmla="*/ 0 w 56" name="T38"/>
                <a:gd fmla="*/ 28 h 57" name="T39"/>
                <a:gd fmla="*/ 0 w 56" name="T40"/>
                <a:gd fmla="*/ 23 h 57" name="T41"/>
                <a:gd fmla="*/ 1 w 56" name="T42"/>
                <a:gd fmla="*/ 17 h 57" name="T43"/>
                <a:gd fmla="*/ 4 w 56" name="T44"/>
                <a:gd fmla="*/ 13 h 57" name="T45"/>
                <a:gd fmla="*/ 8 w 56" name="T46"/>
                <a:gd fmla="*/ 8 h 57" name="T47"/>
                <a:gd fmla="*/ 12 w 56" name="T48"/>
                <a:gd fmla="*/ 5 h 57" name="T49"/>
                <a:gd fmla="*/ 16 w 56" name="T50"/>
                <a:gd fmla="*/ 2 h 57" name="T51"/>
                <a:gd fmla="*/ 22 w 56" name="T52"/>
                <a:gd fmla="*/ 1 h 57" name="T53"/>
                <a:gd fmla="*/ 27 w 56" name="T54"/>
                <a:gd fmla="*/ 0 h 57" name="T55"/>
                <a:gd fmla="*/ 27 w 56" name="T56"/>
                <a:gd fmla="*/ 0 h 57" name="T57"/>
                <a:gd fmla="*/ 34 w 56" name="T58"/>
                <a:gd fmla="*/ 1 h 57" name="T59"/>
                <a:gd fmla="*/ 40 w 56" name="T60"/>
                <a:gd fmla="*/ 2 h 57" name="T61"/>
                <a:gd fmla="*/ 44 w 56" name="T62"/>
                <a:gd fmla="*/ 5 h 57" name="T63"/>
                <a:gd fmla="*/ 48 w 56" name="T64"/>
                <a:gd fmla="*/ 8 h 57" name="T65"/>
                <a:gd fmla="*/ 52 w 56" name="T66"/>
                <a:gd fmla="*/ 13 h 57" name="T67"/>
                <a:gd fmla="*/ 55 w 56" name="T68"/>
                <a:gd fmla="*/ 17 h 57" name="T69"/>
                <a:gd fmla="*/ 56 w 56" name="T70"/>
                <a:gd fmla="*/ 23 h 57" name="T71"/>
                <a:gd fmla="*/ 56 w 56" name="T72"/>
                <a:gd fmla="*/ 28 h 57" name="T73"/>
                <a:gd fmla="*/ 56 w 56" name="T74"/>
                <a:gd fmla="*/ 28 h 5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6">
                  <a:moveTo>
                    <a:pt x="56" y="28"/>
                  </a:moveTo>
                  <a:lnTo>
                    <a:pt x="56" y="28"/>
                  </a:lnTo>
                  <a:lnTo>
                    <a:pt x="56" y="34"/>
                  </a:lnTo>
                  <a:lnTo>
                    <a:pt x="55" y="39"/>
                  </a:lnTo>
                  <a:lnTo>
                    <a:pt x="52" y="45"/>
                  </a:lnTo>
                  <a:lnTo>
                    <a:pt x="48" y="49"/>
                  </a:lnTo>
                  <a:lnTo>
                    <a:pt x="44" y="53"/>
                  </a:lnTo>
                  <a:lnTo>
                    <a:pt x="40" y="54"/>
                  </a:lnTo>
                  <a:lnTo>
                    <a:pt x="34" y="57"/>
                  </a:lnTo>
                  <a:lnTo>
                    <a:pt x="27" y="57"/>
                  </a:lnTo>
                  <a:lnTo>
                    <a:pt x="27" y="57"/>
                  </a:lnTo>
                  <a:lnTo>
                    <a:pt x="22" y="57"/>
                  </a:lnTo>
                  <a:lnTo>
                    <a:pt x="16" y="54"/>
                  </a:lnTo>
                  <a:lnTo>
                    <a:pt x="12" y="53"/>
                  </a:lnTo>
                  <a:lnTo>
                    <a:pt x="8" y="49"/>
                  </a:lnTo>
                  <a:lnTo>
                    <a:pt x="4" y="45"/>
                  </a:lnTo>
                  <a:lnTo>
                    <a:pt x="1" y="39"/>
                  </a:lnTo>
                  <a:lnTo>
                    <a:pt x="0" y="34"/>
                  </a:lnTo>
                  <a:lnTo>
                    <a:pt x="0" y="28"/>
                  </a:lnTo>
                  <a:lnTo>
                    <a:pt x="0" y="28"/>
                  </a:lnTo>
                  <a:lnTo>
                    <a:pt x="0" y="23"/>
                  </a:lnTo>
                  <a:lnTo>
                    <a:pt x="1" y="17"/>
                  </a:lnTo>
                  <a:lnTo>
                    <a:pt x="4" y="13"/>
                  </a:lnTo>
                  <a:lnTo>
                    <a:pt x="8" y="8"/>
                  </a:lnTo>
                  <a:lnTo>
                    <a:pt x="12" y="5"/>
                  </a:lnTo>
                  <a:lnTo>
                    <a:pt x="16" y="2"/>
                  </a:lnTo>
                  <a:lnTo>
                    <a:pt x="22" y="1"/>
                  </a:lnTo>
                  <a:lnTo>
                    <a:pt x="27" y="0"/>
                  </a:lnTo>
                  <a:lnTo>
                    <a:pt x="27" y="0"/>
                  </a:lnTo>
                  <a:lnTo>
                    <a:pt x="34" y="1"/>
                  </a:lnTo>
                  <a:lnTo>
                    <a:pt x="40" y="2"/>
                  </a:lnTo>
                  <a:lnTo>
                    <a:pt x="44" y="5"/>
                  </a:lnTo>
                  <a:lnTo>
                    <a:pt x="48" y="8"/>
                  </a:lnTo>
                  <a:lnTo>
                    <a:pt x="52" y="13"/>
                  </a:lnTo>
                  <a:lnTo>
                    <a:pt x="55" y="17"/>
                  </a:lnTo>
                  <a:lnTo>
                    <a:pt x="56" y="23"/>
                  </a:lnTo>
                  <a:lnTo>
                    <a:pt x="56" y="28"/>
                  </a:lnTo>
                  <a:lnTo>
                    <a:pt x="56" y="28"/>
                  </a:lnTo>
                  <a:close/>
                </a:path>
              </a:pathLst>
            </a:custGeom>
            <a:solidFill>
              <a:srgbClr val="A2B9B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1476" name="组合 1475"/>
          <p:cNvGrpSpPr/>
          <p:nvPr/>
        </p:nvGrpSpPr>
        <p:grpSpPr>
          <a:xfrm>
            <a:off x="2987640" y="3206240"/>
            <a:ext cx="1403350" cy="1017588"/>
            <a:chOff x="3175000" y="3295651"/>
            <a:chExt cx="1403350" cy="1017588"/>
          </a:xfrm>
        </p:grpSpPr>
        <p:grpSp>
          <p:nvGrpSpPr>
            <p:cNvPr id="1475" name="组合 1474"/>
            <p:cNvGrpSpPr/>
            <p:nvPr/>
          </p:nvGrpSpPr>
          <p:grpSpPr>
            <a:xfrm>
              <a:off x="3175000" y="3295651"/>
              <a:ext cx="1362075" cy="1017588"/>
              <a:chOff x="3175000" y="3295651"/>
              <a:chExt cx="1362075" cy="1017588"/>
            </a:xfrm>
          </p:grpSpPr>
          <p:sp>
            <p:nvSpPr>
              <p:cNvPr id="1179" name="Freeform 430"/>
              <p:cNvSpPr/>
              <p:nvPr/>
            </p:nvSpPr>
            <p:spPr bwMode="auto">
              <a:xfrm>
                <a:off x="3175000" y="3340101"/>
                <a:ext cx="1362075" cy="973138"/>
              </a:xfrm>
              <a:custGeom>
                <a:gdLst>
                  <a:gd fmla="*/ 858 w 858" name="T0"/>
                  <a:gd fmla="*/ 613 h 613" name="T1"/>
                  <a:gd fmla="*/ 858 w 858" name="T2"/>
                  <a:gd fmla="*/ 121 h 613" name="T3"/>
                  <a:gd fmla="*/ 858 w 858" name="T4"/>
                  <a:gd fmla="*/ 121 h 613" name="T5"/>
                  <a:gd fmla="*/ 857 w 858" name="T6"/>
                  <a:gd fmla="*/ 108 h 613" name="T7"/>
                  <a:gd fmla="*/ 856 w 858" name="T8"/>
                  <a:gd fmla="*/ 97 h 613" name="T9"/>
                  <a:gd fmla="*/ 853 w 858" name="T10"/>
                  <a:gd fmla="*/ 85 h 613" name="T11"/>
                  <a:gd fmla="*/ 849 w 858" name="T12"/>
                  <a:gd fmla="*/ 74 h 613" name="T13"/>
                  <a:gd fmla="*/ 843 w 858" name="T14"/>
                  <a:gd fmla="*/ 63 h 613" name="T15"/>
                  <a:gd fmla="*/ 838 w 858" name="T16"/>
                  <a:gd fmla="*/ 54 h 613" name="T17"/>
                  <a:gd fmla="*/ 831 w 858" name="T18"/>
                  <a:gd fmla="*/ 44 h 613" name="T19"/>
                  <a:gd fmla="*/ 823 w 858" name="T20"/>
                  <a:gd fmla="*/ 36 h 613" name="T21"/>
                  <a:gd fmla="*/ 815 w 858" name="T22"/>
                  <a:gd fmla="*/ 28 h 613" name="T23"/>
                  <a:gd fmla="*/ 805 w 858" name="T24"/>
                  <a:gd fmla="*/ 21 h 613" name="T25"/>
                  <a:gd fmla="*/ 796 w 858" name="T26"/>
                  <a:gd fmla="*/ 16 h 613" name="T27"/>
                  <a:gd fmla="*/ 785 w 858" name="T28"/>
                  <a:gd fmla="*/ 10 h 613" name="T29"/>
                  <a:gd fmla="*/ 774 w 858" name="T30"/>
                  <a:gd fmla="*/ 6 h 613" name="T31"/>
                  <a:gd fmla="*/ 761 w 858" name="T32"/>
                  <a:gd fmla="*/ 3 h 613" name="T33"/>
                  <a:gd fmla="*/ 750 w 858" name="T34"/>
                  <a:gd fmla="*/ 2 h 613" name="T35"/>
                  <a:gd fmla="*/ 738 w 858" name="T36"/>
                  <a:gd fmla="*/ 0 h 613" name="T37"/>
                  <a:gd fmla="*/ 0 w 858" name="T38"/>
                  <a:gd fmla="*/ 0 h 6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3" w="858">
                    <a:moveTo>
                      <a:pt x="858" y="613"/>
                    </a:moveTo>
                    <a:lnTo>
                      <a:pt x="858" y="121"/>
                    </a:lnTo>
                    <a:lnTo>
                      <a:pt x="858" y="121"/>
                    </a:lnTo>
                    <a:lnTo>
                      <a:pt x="857" y="108"/>
                    </a:lnTo>
                    <a:lnTo>
                      <a:pt x="856" y="97"/>
                    </a:lnTo>
                    <a:lnTo>
                      <a:pt x="853" y="85"/>
                    </a:lnTo>
                    <a:lnTo>
                      <a:pt x="849" y="74"/>
                    </a:lnTo>
                    <a:lnTo>
                      <a:pt x="843" y="63"/>
                    </a:lnTo>
                    <a:lnTo>
                      <a:pt x="838" y="54"/>
                    </a:lnTo>
                    <a:lnTo>
                      <a:pt x="831" y="44"/>
                    </a:lnTo>
                    <a:lnTo>
                      <a:pt x="823" y="36"/>
                    </a:lnTo>
                    <a:lnTo>
                      <a:pt x="815" y="28"/>
                    </a:lnTo>
                    <a:lnTo>
                      <a:pt x="805" y="21"/>
                    </a:lnTo>
                    <a:lnTo>
                      <a:pt x="796" y="16"/>
                    </a:lnTo>
                    <a:lnTo>
                      <a:pt x="785" y="10"/>
                    </a:lnTo>
                    <a:lnTo>
                      <a:pt x="774" y="6"/>
                    </a:lnTo>
                    <a:lnTo>
                      <a:pt x="761" y="3"/>
                    </a:lnTo>
                    <a:lnTo>
                      <a:pt x="750" y="2"/>
                    </a:lnTo>
                    <a:lnTo>
                      <a:pt x="738" y="0"/>
                    </a:lnTo>
                    <a:lnTo>
                      <a:pt x="0" y="0"/>
                    </a:lnTo>
                  </a:path>
                </a:pathLst>
              </a:custGeom>
              <a:noFill/>
              <a:ln w="11">
                <a:solidFill>
                  <a:srgbClr val="BCBEC0"/>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313" name="Freeform 450"/>
              <p:cNvSpPr/>
              <p:nvPr/>
            </p:nvSpPr>
            <p:spPr bwMode="auto">
              <a:xfrm>
                <a:off x="3694113" y="3295651"/>
                <a:ext cx="90487" cy="90488"/>
              </a:xfrm>
              <a:custGeom>
                <a:gdLst>
                  <a:gd fmla="*/ 57 w 57" name="T0"/>
                  <a:gd fmla="*/ 28 h 57" name="T1"/>
                  <a:gd fmla="*/ 57 w 57" name="T2"/>
                  <a:gd fmla="*/ 28 h 57" name="T3"/>
                  <a:gd fmla="*/ 56 w 57" name="T4"/>
                  <a:gd fmla="*/ 34 h 57" name="T5"/>
                  <a:gd fmla="*/ 54 w 57" name="T6"/>
                  <a:gd fmla="*/ 39 h 57" name="T7"/>
                  <a:gd fmla="*/ 52 w 57" name="T8"/>
                  <a:gd fmla="*/ 45 h 57" name="T9"/>
                  <a:gd fmla="*/ 48 w 57" name="T10"/>
                  <a:gd fmla="*/ 49 h 57" name="T11"/>
                  <a:gd fmla="*/ 44 w 57" name="T12"/>
                  <a:gd fmla="*/ 52 h 57" name="T13"/>
                  <a:gd fmla="*/ 39 w 57" name="T14"/>
                  <a:gd fmla="*/ 54 h 57" name="T15"/>
                  <a:gd fmla="*/ 34 w 57" name="T16"/>
                  <a:gd fmla="*/ 56 h 57" name="T17"/>
                  <a:gd fmla="*/ 28 w 57" name="T18"/>
                  <a:gd fmla="*/ 57 h 57" name="T19"/>
                  <a:gd fmla="*/ 28 w 57" name="T20"/>
                  <a:gd fmla="*/ 57 h 57" name="T21"/>
                  <a:gd fmla="*/ 22 w 57" name="T22"/>
                  <a:gd fmla="*/ 56 h 57" name="T23"/>
                  <a:gd fmla="*/ 18 w 57" name="T24"/>
                  <a:gd fmla="*/ 54 h 57" name="T25"/>
                  <a:gd fmla="*/ 12 w 57" name="T26"/>
                  <a:gd fmla="*/ 52 h 57" name="T27"/>
                  <a:gd fmla="*/ 8 w 57" name="T28"/>
                  <a:gd fmla="*/ 49 h 57" name="T29"/>
                  <a:gd fmla="*/ 4 w 57" name="T30"/>
                  <a:gd fmla="*/ 45 h 57" name="T31"/>
                  <a:gd fmla="*/ 1 w 57" name="T32"/>
                  <a:gd fmla="*/ 39 h 57" name="T33"/>
                  <a:gd fmla="*/ 0 w 57" name="T34"/>
                  <a:gd fmla="*/ 34 h 57" name="T35"/>
                  <a:gd fmla="*/ 0 w 57" name="T36"/>
                  <a:gd fmla="*/ 28 h 57" name="T37"/>
                  <a:gd fmla="*/ 0 w 57" name="T38"/>
                  <a:gd fmla="*/ 28 h 57" name="T39"/>
                  <a:gd fmla="*/ 0 w 57" name="T40"/>
                  <a:gd fmla="*/ 23 h 57" name="T41"/>
                  <a:gd fmla="*/ 1 w 57" name="T42"/>
                  <a:gd fmla="*/ 18 h 57" name="T43"/>
                  <a:gd fmla="*/ 4 w 57" name="T44"/>
                  <a:gd fmla="*/ 12 h 57" name="T45"/>
                  <a:gd fmla="*/ 8 w 57" name="T46"/>
                  <a:gd fmla="*/ 8 h 57" name="T47"/>
                  <a:gd fmla="*/ 12 w 57" name="T48"/>
                  <a:gd fmla="*/ 5 h 57" name="T49"/>
                  <a:gd fmla="*/ 18 w 57" name="T50"/>
                  <a:gd fmla="*/ 3 h 57" name="T51"/>
                  <a:gd fmla="*/ 22 w 57" name="T52"/>
                  <a:gd fmla="*/ 0 h 57" name="T53"/>
                  <a:gd fmla="*/ 28 w 57" name="T54"/>
                  <a:gd fmla="*/ 0 h 57" name="T55"/>
                  <a:gd fmla="*/ 28 w 57" name="T56"/>
                  <a:gd fmla="*/ 0 h 57" name="T57"/>
                  <a:gd fmla="*/ 34 w 57" name="T58"/>
                  <a:gd fmla="*/ 0 h 57" name="T59"/>
                  <a:gd fmla="*/ 39 w 57" name="T60"/>
                  <a:gd fmla="*/ 3 h 57" name="T61"/>
                  <a:gd fmla="*/ 44 w 57" name="T62"/>
                  <a:gd fmla="*/ 5 h 57" name="T63"/>
                  <a:gd fmla="*/ 48 w 57" name="T64"/>
                  <a:gd fmla="*/ 8 h 57" name="T65"/>
                  <a:gd fmla="*/ 52 w 57" name="T66"/>
                  <a:gd fmla="*/ 12 h 57" name="T67"/>
                  <a:gd fmla="*/ 54 w 57" name="T68"/>
                  <a:gd fmla="*/ 18 h 57" name="T69"/>
                  <a:gd fmla="*/ 56 w 57" name="T70"/>
                  <a:gd fmla="*/ 23 h 57" name="T71"/>
                  <a:gd fmla="*/ 57 w 57" name="T72"/>
                  <a:gd fmla="*/ 28 h 57" name="T73"/>
                  <a:gd fmla="*/ 57 w 57" name="T74"/>
                  <a:gd fmla="*/ 28 h 5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7">
                    <a:moveTo>
                      <a:pt x="57" y="28"/>
                    </a:moveTo>
                    <a:lnTo>
                      <a:pt x="57" y="28"/>
                    </a:lnTo>
                    <a:lnTo>
                      <a:pt x="56" y="34"/>
                    </a:lnTo>
                    <a:lnTo>
                      <a:pt x="54" y="39"/>
                    </a:lnTo>
                    <a:lnTo>
                      <a:pt x="52" y="45"/>
                    </a:lnTo>
                    <a:lnTo>
                      <a:pt x="48" y="49"/>
                    </a:lnTo>
                    <a:lnTo>
                      <a:pt x="44" y="52"/>
                    </a:lnTo>
                    <a:lnTo>
                      <a:pt x="39" y="54"/>
                    </a:lnTo>
                    <a:lnTo>
                      <a:pt x="34" y="56"/>
                    </a:lnTo>
                    <a:lnTo>
                      <a:pt x="28" y="57"/>
                    </a:lnTo>
                    <a:lnTo>
                      <a:pt x="28" y="57"/>
                    </a:lnTo>
                    <a:lnTo>
                      <a:pt x="22" y="56"/>
                    </a:lnTo>
                    <a:lnTo>
                      <a:pt x="18" y="54"/>
                    </a:lnTo>
                    <a:lnTo>
                      <a:pt x="12" y="52"/>
                    </a:lnTo>
                    <a:lnTo>
                      <a:pt x="8" y="49"/>
                    </a:lnTo>
                    <a:lnTo>
                      <a:pt x="4" y="45"/>
                    </a:lnTo>
                    <a:lnTo>
                      <a:pt x="1" y="39"/>
                    </a:lnTo>
                    <a:lnTo>
                      <a:pt x="0" y="34"/>
                    </a:lnTo>
                    <a:lnTo>
                      <a:pt x="0" y="28"/>
                    </a:lnTo>
                    <a:lnTo>
                      <a:pt x="0" y="28"/>
                    </a:lnTo>
                    <a:lnTo>
                      <a:pt x="0" y="23"/>
                    </a:lnTo>
                    <a:lnTo>
                      <a:pt x="1" y="18"/>
                    </a:lnTo>
                    <a:lnTo>
                      <a:pt x="4" y="12"/>
                    </a:lnTo>
                    <a:lnTo>
                      <a:pt x="8" y="8"/>
                    </a:lnTo>
                    <a:lnTo>
                      <a:pt x="12" y="5"/>
                    </a:lnTo>
                    <a:lnTo>
                      <a:pt x="18" y="3"/>
                    </a:lnTo>
                    <a:lnTo>
                      <a:pt x="22" y="0"/>
                    </a:lnTo>
                    <a:lnTo>
                      <a:pt x="28" y="0"/>
                    </a:lnTo>
                    <a:lnTo>
                      <a:pt x="28" y="0"/>
                    </a:lnTo>
                    <a:lnTo>
                      <a:pt x="34" y="0"/>
                    </a:lnTo>
                    <a:lnTo>
                      <a:pt x="39" y="3"/>
                    </a:lnTo>
                    <a:lnTo>
                      <a:pt x="44" y="5"/>
                    </a:lnTo>
                    <a:lnTo>
                      <a:pt x="48" y="8"/>
                    </a:lnTo>
                    <a:lnTo>
                      <a:pt x="52" y="12"/>
                    </a:lnTo>
                    <a:lnTo>
                      <a:pt x="54" y="18"/>
                    </a:lnTo>
                    <a:lnTo>
                      <a:pt x="56" y="23"/>
                    </a:lnTo>
                    <a:lnTo>
                      <a:pt x="57" y="28"/>
                    </a:lnTo>
                    <a:lnTo>
                      <a:pt x="57" y="28"/>
                    </a:lnTo>
                    <a:close/>
                  </a:path>
                </a:pathLst>
              </a:custGeom>
              <a:solidFill>
                <a:srgbClr val="EB539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sp>
          <p:nvSpPr>
            <p:cNvPr id="1317" name="Freeform 451"/>
            <p:cNvSpPr/>
            <p:nvPr/>
          </p:nvSpPr>
          <p:spPr bwMode="auto">
            <a:xfrm>
              <a:off x="4487863" y="3652838"/>
              <a:ext cx="90487" cy="92075"/>
            </a:xfrm>
            <a:custGeom>
              <a:gdLst>
                <a:gd fmla="*/ 57 w 57" name="T0"/>
                <a:gd fmla="*/ 29 h 58" name="T1"/>
                <a:gd fmla="*/ 57 w 57" name="T2"/>
                <a:gd fmla="*/ 29 h 58" name="T3"/>
                <a:gd fmla="*/ 57 w 57" name="T4"/>
                <a:gd fmla="*/ 34 h 58" name="T5"/>
                <a:gd fmla="*/ 56 w 57" name="T6"/>
                <a:gd fmla="*/ 40 h 58" name="T7"/>
                <a:gd fmla="*/ 53 w 57" name="T8"/>
                <a:gd fmla="*/ 45 h 58" name="T9"/>
                <a:gd fmla="*/ 49 w 57" name="T10"/>
                <a:gd fmla="*/ 49 h 58" name="T11"/>
                <a:gd fmla="*/ 45 w 57" name="T12"/>
                <a:gd fmla="*/ 52 h 58" name="T13"/>
                <a:gd fmla="*/ 40 w 57" name="T14"/>
                <a:gd fmla="*/ 55 h 58" name="T15"/>
                <a:gd fmla="*/ 36 w 57" name="T16"/>
                <a:gd fmla="*/ 58 h 58" name="T17"/>
                <a:gd fmla="*/ 29 w 57" name="T18"/>
                <a:gd fmla="*/ 58 h 58" name="T19"/>
                <a:gd fmla="*/ 29 w 57" name="T20"/>
                <a:gd fmla="*/ 58 h 58" name="T21"/>
                <a:gd fmla="*/ 23 w 57" name="T22"/>
                <a:gd fmla="*/ 58 h 58" name="T23"/>
                <a:gd fmla="*/ 18 w 57" name="T24"/>
                <a:gd fmla="*/ 55 h 58" name="T25"/>
                <a:gd fmla="*/ 14 w 57" name="T26"/>
                <a:gd fmla="*/ 52 h 58" name="T27"/>
                <a:gd fmla="*/ 10 w 57" name="T28"/>
                <a:gd fmla="*/ 49 h 58" name="T29"/>
                <a:gd fmla="*/ 6 w 57" name="T30"/>
                <a:gd fmla="*/ 45 h 58" name="T31"/>
                <a:gd fmla="*/ 3 w 57" name="T32"/>
                <a:gd fmla="*/ 40 h 58" name="T33"/>
                <a:gd fmla="*/ 1 w 57" name="T34"/>
                <a:gd fmla="*/ 34 h 58" name="T35"/>
                <a:gd fmla="*/ 0 w 57" name="T36"/>
                <a:gd fmla="*/ 29 h 58" name="T37"/>
                <a:gd fmla="*/ 0 w 57" name="T38"/>
                <a:gd fmla="*/ 29 h 58" name="T39"/>
                <a:gd fmla="*/ 1 w 57" name="T40"/>
                <a:gd fmla="*/ 23 h 58" name="T41"/>
                <a:gd fmla="*/ 3 w 57" name="T42"/>
                <a:gd fmla="*/ 18 h 58" name="T43"/>
                <a:gd fmla="*/ 6 w 57" name="T44"/>
                <a:gd fmla="*/ 13 h 58" name="T45"/>
                <a:gd fmla="*/ 10 w 57" name="T46"/>
                <a:gd fmla="*/ 8 h 58" name="T47"/>
                <a:gd fmla="*/ 14 w 57" name="T48"/>
                <a:gd fmla="*/ 6 h 58" name="T49"/>
                <a:gd fmla="*/ 18 w 57" name="T50"/>
                <a:gd fmla="*/ 3 h 58" name="T51"/>
                <a:gd fmla="*/ 23 w 57" name="T52"/>
                <a:gd fmla="*/ 2 h 58" name="T53"/>
                <a:gd fmla="*/ 29 w 57" name="T54"/>
                <a:gd fmla="*/ 0 h 58" name="T55"/>
                <a:gd fmla="*/ 29 w 57" name="T56"/>
                <a:gd fmla="*/ 0 h 58" name="T57"/>
                <a:gd fmla="*/ 36 w 57" name="T58"/>
                <a:gd fmla="*/ 2 h 58" name="T59"/>
                <a:gd fmla="*/ 40 w 57" name="T60"/>
                <a:gd fmla="*/ 3 h 58" name="T61"/>
                <a:gd fmla="*/ 45 w 57" name="T62"/>
                <a:gd fmla="*/ 6 h 58" name="T63"/>
                <a:gd fmla="*/ 49 w 57" name="T64"/>
                <a:gd fmla="*/ 8 h 58" name="T65"/>
                <a:gd fmla="*/ 53 w 57" name="T66"/>
                <a:gd fmla="*/ 13 h 58" name="T67"/>
                <a:gd fmla="*/ 56 w 57" name="T68"/>
                <a:gd fmla="*/ 18 h 58" name="T69"/>
                <a:gd fmla="*/ 57 w 57" name="T70"/>
                <a:gd fmla="*/ 23 h 58" name="T71"/>
                <a:gd fmla="*/ 57 w 57" name="T72"/>
                <a:gd fmla="*/ 29 h 58" name="T73"/>
                <a:gd fmla="*/ 57 w 57" name="T74"/>
                <a:gd fmla="*/ 29 h 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 w="57">
                  <a:moveTo>
                    <a:pt x="57" y="29"/>
                  </a:moveTo>
                  <a:lnTo>
                    <a:pt x="57" y="29"/>
                  </a:lnTo>
                  <a:lnTo>
                    <a:pt x="57" y="34"/>
                  </a:lnTo>
                  <a:lnTo>
                    <a:pt x="56" y="40"/>
                  </a:lnTo>
                  <a:lnTo>
                    <a:pt x="53" y="45"/>
                  </a:lnTo>
                  <a:lnTo>
                    <a:pt x="49" y="49"/>
                  </a:lnTo>
                  <a:lnTo>
                    <a:pt x="45" y="52"/>
                  </a:lnTo>
                  <a:lnTo>
                    <a:pt x="40" y="55"/>
                  </a:lnTo>
                  <a:lnTo>
                    <a:pt x="36" y="58"/>
                  </a:lnTo>
                  <a:lnTo>
                    <a:pt x="29" y="58"/>
                  </a:lnTo>
                  <a:lnTo>
                    <a:pt x="29" y="58"/>
                  </a:lnTo>
                  <a:lnTo>
                    <a:pt x="23" y="58"/>
                  </a:lnTo>
                  <a:lnTo>
                    <a:pt x="18" y="55"/>
                  </a:lnTo>
                  <a:lnTo>
                    <a:pt x="14" y="52"/>
                  </a:lnTo>
                  <a:lnTo>
                    <a:pt x="10" y="49"/>
                  </a:lnTo>
                  <a:lnTo>
                    <a:pt x="6" y="45"/>
                  </a:lnTo>
                  <a:lnTo>
                    <a:pt x="3" y="40"/>
                  </a:lnTo>
                  <a:lnTo>
                    <a:pt x="1" y="34"/>
                  </a:lnTo>
                  <a:lnTo>
                    <a:pt x="0" y="29"/>
                  </a:lnTo>
                  <a:lnTo>
                    <a:pt x="0" y="29"/>
                  </a:lnTo>
                  <a:lnTo>
                    <a:pt x="1" y="23"/>
                  </a:lnTo>
                  <a:lnTo>
                    <a:pt x="3" y="18"/>
                  </a:lnTo>
                  <a:lnTo>
                    <a:pt x="6" y="13"/>
                  </a:lnTo>
                  <a:lnTo>
                    <a:pt x="10" y="8"/>
                  </a:lnTo>
                  <a:lnTo>
                    <a:pt x="14" y="6"/>
                  </a:lnTo>
                  <a:lnTo>
                    <a:pt x="18" y="3"/>
                  </a:lnTo>
                  <a:lnTo>
                    <a:pt x="23" y="2"/>
                  </a:lnTo>
                  <a:lnTo>
                    <a:pt x="29" y="0"/>
                  </a:lnTo>
                  <a:lnTo>
                    <a:pt x="29" y="0"/>
                  </a:lnTo>
                  <a:lnTo>
                    <a:pt x="36" y="2"/>
                  </a:lnTo>
                  <a:lnTo>
                    <a:pt x="40" y="3"/>
                  </a:lnTo>
                  <a:lnTo>
                    <a:pt x="45" y="6"/>
                  </a:lnTo>
                  <a:lnTo>
                    <a:pt x="49" y="8"/>
                  </a:lnTo>
                  <a:lnTo>
                    <a:pt x="53" y="13"/>
                  </a:lnTo>
                  <a:lnTo>
                    <a:pt x="56" y="18"/>
                  </a:lnTo>
                  <a:lnTo>
                    <a:pt x="57" y="23"/>
                  </a:lnTo>
                  <a:lnTo>
                    <a:pt x="57" y="29"/>
                  </a:lnTo>
                  <a:lnTo>
                    <a:pt x="57" y="29"/>
                  </a:lnTo>
                  <a:close/>
                </a:path>
              </a:pathLst>
            </a:custGeom>
            <a:solidFill>
              <a:srgbClr val="BCBE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sp>
        <p:nvSpPr>
          <p:cNvPr id="1479" name="椭圆 1478"/>
          <p:cNvSpPr/>
          <p:nvPr/>
        </p:nvSpPr>
        <p:spPr>
          <a:xfrm>
            <a:off x="4309393" y="917065"/>
            <a:ext cx="533400" cy="533400"/>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88" name="椭圆 487"/>
          <p:cNvSpPr/>
          <p:nvPr/>
        </p:nvSpPr>
        <p:spPr>
          <a:xfrm>
            <a:off x="3052093" y="1509838"/>
            <a:ext cx="533400" cy="533400"/>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89" name="椭圆 488"/>
          <p:cNvSpPr/>
          <p:nvPr/>
        </p:nvSpPr>
        <p:spPr>
          <a:xfrm>
            <a:off x="5448265" y="1785110"/>
            <a:ext cx="533400" cy="533400"/>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90" name="椭圆 489"/>
          <p:cNvSpPr/>
          <p:nvPr/>
        </p:nvSpPr>
        <p:spPr>
          <a:xfrm>
            <a:off x="6016273" y="2620452"/>
            <a:ext cx="533400" cy="533400"/>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91" name="椭圆 490"/>
          <p:cNvSpPr/>
          <p:nvPr/>
        </p:nvSpPr>
        <p:spPr>
          <a:xfrm>
            <a:off x="2892073" y="2439478"/>
            <a:ext cx="533400" cy="533400"/>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92" name="椭圆 491"/>
          <p:cNvSpPr/>
          <p:nvPr/>
        </p:nvSpPr>
        <p:spPr>
          <a:xfrm>
            <a:off x="2511073" y="2972878"/>
            <a:ext cx="533400" cy="533400"/>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93" name="椭圆 492"/>
          <p:cNvSpPr/>
          <p:nvPr/>
        </p:nvSpPr>
        <p:spPr>
          <a:xfrm>
            <a:off x="4063966" y="3779744"/>
            <a:ext cx="1024254" cy="1024254"/>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95" name="Freeform 342"/>
          <p:cNvSpPr>
            <a:spLocks noEditPoints="1"/>
          </p:cNvSpPr>
          <p:nvPr/>
        </p:nvSpPr>
        <p:spPr bwMode="auto">
          <a:xfrm>
            <a:off x="6149624" y="2753802"/>
            <a:ext cx="266700" cy="266700"/>
          </a:xfrm>
          <a:custGeom>
            <a:gdLst>
              <a:gd fmla="*/ 64 w 128" name="T0"/>
              <a:gd fmla="*/ 0 h 128" name="T1"/>
              <a:gd fmla="*/ 40 w 128" name="T2"/>
              <a:gd fmla="*/ 5 h 128" name="T3"/>
              <a:gd fmla="*/ 18 w 128" name="T4"/>
              <a:gd fmla="*/ 19 h 128" name="T5"/>
              <a:gd fmla="*/ 6 w 128" name="T6"/>
              <a:gd fmla="*/ 39 h 128" name="T7"/>
              <a:gd fmla="*/ 0 w 128" name="T8"/>
              <a:gd fmla="*/ 64 h 128" name="T9"/>
              <a:gd fmla="*/ 64 w 128" name="T10"/>
              <a:gd fmla="*/ 128 h 128" name="T11"/>
              <a:gd fmla="*/ 77 w 128" name="T12"/>
              <a:gd fmla="*/ 127 h 128" name="T13"/>
              <a:gd fmla="*/ 101 w 128" name="T14"/>
              <a:gd fmla="*/ 117 h 128" name="T15"/>
              <a:gd fmla="*/ 118 w 128" name="T16"/>
              <a:gd fmla="*/ 100 h 128" name="T17"/>
              <a:gd fmla="*/ 128 w 128" name="T18"/>
              <a:gd fmla="*/ 77 h 128" name="T19"/>
              <a:gd fmla="*/ 128 w 128" name="T20"/>
              <a:gd fmla="*/ 64 h 128" name="T21"/>
              <a:gd fmla="*/ 124 w 128" name="T22"/>
              <a:gd fmla="*/ 39 h 128" name="T23"/>
              <a:gd fmla="*/ 109 w 128" name="T24"/>
              <a:gd fmla="*/ 19 h 128" name="T25"/>
              <a:gd fmla="*/ 89 w 128" name="T26"/>
              <a:gd fmla="*/ 5 h 128" name="T27"/>
              <a:gd fmla="*/ 64 w 128" name="T28"/>
              <a:gd fmla="*/ 0 h 128" name="T29"/>
              <a:gd fmla="*/ 48 w 128" name="T30"/>
              <a:gd fmla="*/ 50 h 128" name="T31"/>
              <a:gd fmla="*/ 50 w 128" name="T32"/>
              <a:gd fmla="*/ 44 h 128" name="T33"/>
              <a:gd fmla="*/ 57 w 128" name="T34"/>
              <a:gd fmla="*/ 36 h 128" name="T35"/>
              <a:gd fmla="*/ 62 w 128" name="T36"/>
              <a:gd fmla="*/ 34 h 128" name="T37"/>
              <a:gd fmla="*/ 72 w 128" name="T38"/>
              <a:gd fmla="*/ 39 h 128" name="T39"/>
              <a:gd fmla="*/ 77 w 128" name="T40"/>
              <a:gd fmla="*/ 50 h 128" name="T41"/>
              <a:gd fmla="*/ 75 w 128" name="T42"/>
              <a:gd fmla="*/ 54 h 128" name="T43"/>
              <a:gd fmla="*/ 77 w 128" name="T44"/>
              <a:gd fmla="*/ 56 h 128" name="T45"/>
              <a:gd fmla="*/ 77 w 128" name="T46"/>
              <a:gd fmla="*/ 59 h 128" name="T47"/>
              <a:gd fmla="*/ 74 w 128" name="T48"/>
              <a:gd fmla="*/ 59 h 128" name="T49"/>
              <a:gd fmla="*/ 74 w 128" name="T50"/>
              <a:gd fmla="*/ 59 h 128" name="T51"/>
              <a:gd fmla="*/ 71 w 128" name="T52"/>
              <a:gd fmla="*/ 68 h 128" name="T53"/>
              <a:gd fmla="*/ 62 w 128" name="T54"/>
              <a:gd fmla="*/ 71 h 128" name="T55"/>
              <a:gd fmla="*/ 58 w 128" name="T56"/>
              <a:gd fmla="*/ 71 h 128" name="T57"/>
              <a:gd fmla="*/ 51 w 128" name="T58"/>
              <a:gd fmla="*/ 64 h 128" name="T59"/>
              <a:gd fmla="*/ 51 w 128" name="T60"/>
              <a:gd fmla="*/ 59 h 128" name="T61"/>
              <a:gd fmla="*/ 51 w 128" name="T62"/>
              <a:gd fmla="*/ 59 h 128" name="T63"/>
              <a:gd fmla="*/ 48 w 128" name="T64"/>
              <a:gd fmla="*/ 56 h 128" name="T65"/>
              <a:gd fmla="*/ 50 w 128" name="T66"/>
              <a:gd fmla="*/ 54 h 128" name="T67"/>
              <a:gd fmla="*/ 48 w 128" name="T68"/>
              <a:gd fmla="*/ 50 h 128" name="T69"/>
              <a:gd fmla="*/ 92 w 128" name="T70"/>
              <a:gd fmla="*/ 93 h 128" name="T71"/>
              <a:gd fmla="*/ 91 w 128" name="T72"/>
              <a:gd fmla="*/ 94 h 128" name="T73"/>
              <a:gd fmla="*/ 33 w 128" name="T74"/>
              <a:gd fmla="*/ 94 h 128" name="T75"/>
              <a:gd fmla="*/ 33 w 128" name="T76"/>
              <a:gd fmla="*/ 88 h 128" name="T77"/>
              <a:gd fmla="*/ 33 w 128" name="T78"/>
              <a:gd fmla="*/ 87 h 128" name="T79"/>
              <a:gd fmla="*/ 41 w 128" name="T80"/>
              <a:gd fmla="*/ 80 h 128" name="T81"/>
              <a:gd fmla="*/ 53 w 128" name="T82"/>
              <a:gd fmla="*/ 76 h 128" name="T83"/>
              <a:gd fmla="*/ 54 w 128" name="T84"/>
              <a:gd fmla="*/ 76 h 128" name="T85"/>
              <a:gd fmla="*/ 54 w 128" name="T86"/>
              <a:gd fmla="*/ 76 h 128" name="T87"/>
              <a:gd fmla="*/ 58 w 128" name="T88"/>
              <a:gd fmla="*/ 77 h 128" name="T89"/>
              <a:gd fmla="*/ 62 w 128" name="T90"/>
              <a:gd fmla="*/ 78 h 128" name="T91"/>
              <a:gd fmla="*/ 71 w 128" name="T92"/>
              <a:gd fmla="*/ 76 h 128" name="T93"/>
              <a:gd fmla="*/ 71 w 128" name="T94"/>
              <a:gd fmla="*/ 76 h 128" name="T95"/>
              <a:gd fmla="*/ 72 w 128" name="T96"/>
              <a:gd fmla="*/ 76 h 128" name="T97"/>
              <a:gd fmla="*/ 72 w 128" name="T98"/>
              <a:gd fmla="*/ 76 h 128" name="T99"/>
              <a:gd fmla="*/ 92 w 128" name="T100"/>
              <a:gd fmla="*/ 87 h 128" name="T101"/>
              <a:gd fmla="*/ 92 w 128" name="T102"/>
              <a:gd fmla="*/ 88 h 1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8" w="128">
                <a:moveTo>
                  <a:pt x="64" y="0"/>
                </a:moveTo>
                <a:lnTo>
                  <a:pt x="64" y="0"/>
                </a:lnTo>
                <a:lnTo>
                  <a:pt x="51" y="2"/>
                </a:lnTo>
                <a:lnTo>
                  <a:pt x="40" y="5"/>
                </a:lnTo>
                <a:lnTo>
                  <a:pt x="28" y="10"/>
                </a:lnTo>
                <a:lnTo>
                  <a:pt x="18" y="19"/>
                </a:lnTo>
                <a:lnTo>
                  <a:pt x="11" y="29"/>
                </a:lnTo>
                <a:lnTo>
                  <a:pt x="6" y="39"/>
                </a:lnTo>
                <a:lnTo>
                  <a:pt x="1" y="51"/>
                </a:lnTo>
                <a:lnTo>
                  <a:pt x="0" y="64"/>
                </a:lnTo>
                <a:lnTo>
                  <a:pt x="0" y="128"/>
                </a:lnTo>
                <a:lnTo>
                  <a:pt x="64" y="128"/>
                </a:lnTo>
                <a:lnTo>
                  <a:pt x="64" y="128"/>
                </a:lnTo>
                <a:lnTo>
                  <a:pt x="77" y="127"/>
                </a:lnTo>
                <a:lnTo>
                  <a:pt x="89" y="124"/>
                </a:lnTo>
                <a:lnTo>
                  <a:pt x="101" y="117"/>
                </a:lnTo>
                <a:lnTo>
                  <a:pt x="109" y="110"/>
                </a:lnTo>
                <a:lnTo>
                  <a:pt x="118" y="100"/>
                </a:lnTo>
                <a:lnTo>
                  <a:pt x="124" y="90"/>
                </a:lnTo>
                <a:lnTo>
                  <a:pt x="128" y="77"/>
                </a:lnTo>
                <a:lnTo>
                  <a:pt x="128" y="64"/>
                </a:lnTo>
                <a:lnTo>
                  <a:pt x="128" y="64"/>
                </a:lnTo>
                <a:lnTo>
                  <a:pt x="128" y="51"/>
                </a:lnTo>
                <a:lnTo>
                  <a:pt x="124" y="39"/>
                </a:lnTo>
                <a:lnTo>
                  <a:pt x="118" y="29"/>
                </a:lnTo>
                <a:lnTo>
                  <a:pt x="109" y="19"/>
                </a:lnTo>
                <a:lnTo>
                  <a:pt x="101" y="10"/>
                </a:lnTo>
                <a:lnTo>
                  <a:pt x="89" y="5"/>
                </a:lnTo>
                <a:lnTo>
                  <a:pt x="77" y="2"/>
                </a:lnTo>
                <a:lnTo>
                  <a:pt x="64" y="0"/>
                </a:lnTo>
                <a:lnTo>
                  <a:pt x="64" y="0"/>
                </a:lnTo>
                <a:close/>
                <a:moveTo>
                  <a:pt x="48" y="50"/>
                </a:moveTo>
                <a:lnTo>
                  <a:pt x="48" y="50"/>
                </a:lnTo>
                <a:lnTo>
                  <a:pt x="50" y="44"/>
                </a:lnTo>
                <a:lnTo>
                  <a:pt x="53" y="39"/>
                </a:lnTo>
                <a:lnTo>
                  <a:pt x="57" y="36"/>
                </a:lnTo>
                <a:lnTo>
                  <a:pt x="62" y="34"/>
                </a:lnTo>
                <a:lnTo>
                  <a:pt x="62" y="34"/>
                </a:lnTo>
                <a:lnTo>
                  <a:pt x="68" y="36"/>
                </a:lnTo>
                <a:lnTo>
                  <a:pt x="72" y="39"/>
                </a:lnTo>
                <a:lnTo>
                  <a:pt x="75" y="44"/>
                </a:lnTo>
                <a:lnTo>
                  <a:pt x="77" y="50"/>
                </a:lnTo>
                <a:lnTo>
                  <a:pt x="77" y="50"/>
                </a:lnTo>
                <a:lnTo>
                  <a:pt x="75" y="54"/>
                </a:lnTo>
                <a:lnTo>
                  <a:pt x="75" y="54"/>
                </a:lnTo>
                <a:lnTo>
                  <a:pt x="77" y="56"/>
                </a:lnTo>
                <a:lnTo>
                  <a:pt x="77" y="56"/>
                </a:lnTo>
                <a:lnTo>
                  <a:pt x="77" y="59"/>
                </a:lnTo>
                <a:lnTo>
                  <a:pt x="74" y="59"/>
                </a:lnTo>
                <a:lnTo>
                  <a:pt x="74" y="59"/>
                </a:lnTo>
                <a:lnTo>
                  <a:pt x="74" y="59"/>
                </a:lnTo>
                <a:lnTo>
                  <a:pt x="74" y="59"/>
                </a:lnTo>
                <a:lnTo>
                  <a:pt x="74" y="64"/>
                </a:lnTo>
                <a:lnTo>
                  <a:pt x="71" y="68"/>
                </a:lnTo>
                <a:lnTo>
                  <a:pt x="67" y="71"/>
                </a:lnTo>
                <a:lnTo>
                  <a:pt x="62" y="71"/>
                </a:lnTo>
                <a:lnTo>
                  <a:pt x="62" y="71"/>
                </a:lnTo>
                <a:lnTo>
                  <a:pt x="58" y="71"/>
                </a:lnTo>
                <a:lnTo>
                  <a:pt x="54" y="68"/>
                </a:lnTo>
                <a:lnTo>
                  <a:pt x="51" y="64"/>
                </a:lnTo>
                <a:lnTo>
                  <a:pt x="51" y="59"/>
                </a:lnTo>
                <a:lnTo>
                  <a:pt x="51" y="59"/>
                </a:lnTo>
                <a:lnTo>
                  <a:pt x="51" y="59"/>
                </a:lnTo>
                <a:lnTo>
                  <a:pt x="51" y="59"/>
                </a:lnTo>
                <a:lnTo>
                  <a:pt x="48" y="59"/>
                </a:lnTo>
                <a:lnTo>
                  <a:pt x="48" y="56"/>
                </a:lnTo>
                <a:lnTo>
                  <a:pt x="48" y="56"/>
                </a:lnTo>
                <a:lnTo>
                  <a:pt x="50" y="54"/>
                </a:lnTo>
                <a:lnTo>
                  <a:pt x="50" y="54"/>
                </a:lnTo>
                <a:lnTo>
                  <a:pt x="48" y="50"/>
                </a:lnTo>
                <a:lnTo>
                  <a:pt x="48" y="50"/>
                </a:lnTo>
                <a:close/>
                <a:moveTo>
                  <a:pt x="92" y="93"/>
                </a:moveTo>
                <a:lnTo>
                  <a:pt x="92" y="93"/>
                </a:lnTo>
                <a:lnTo>
                  <a:pt x="91" y="94"/>
                </a:lnTo>
                <a:lnTo>
                  <a:pt x="33" y="94"/>
                </a:lnTo>
                <a:lnTo>
                  <a:pt x="33" y="94"/>
                </a:lnTo>
                <a:lnTo>
                  <a:pt x="33" y="93"/>
                </a:lnTo>
                <a:lnTo>
                  <a:pt x="33" y="88"/>
                </a:lnTo>
                <a:lnTo>
                  <a:pt x="33" y="88"/>
                </a:lnTo>
                <a:lnTo>
                  <a:pt x="33" y="87"/>
                </a:lnTo>
                <a:lnTo>
                  <a:pt x="33" y="87"/>
                </a:lnTo>
                <a:lnTo>
                  <a:pt x="41" y="80"/>
                </a:lnTo>
                <a:lnTo>
                  <a:pt x="53" y="76"/>
                </a:lnTo>
                <a:lnTo>
                  <a:pt x="53" y="76"/>
                </a:lnTo>
                <a:lnTo>
                  <a:pt x="53" y="76"/>
                </a:lnTo>
                <a:lnTo>
                  <a:pt x="54" y="76"/>
                </a:lnTo>
                <a:lnTo>
                  <a:pt x="54" y="76"/>
                </a:lnTo>
                <a:lnTo>
                  <a:pt x="54" y="76"/>
                </a:lnTo>
                <a:lnTo>
                  <a:pt x="54" y="76"/>
                </a:lnTo>
                <a:lnTo>
                  <a:pt x="58" y="77"/>
                </a:lnTo>
                <a:lnTo>
                  <a:pt x="62" y="78"/>
                </a:lnTo>
                <a:lnTo>
                  <a:pt x="62" y="78"/>
                </a:lnTo>
                <a:lnTo>
                  <a:pt x="67" y="77"/>
                </a:lnTo>
                <a:lnTo>
                  <a:pt x="71" y="76"/>
                </a:lnTo>
                <a:lnTo>
                  <a:pt x="71" y="76"/>
                </a:lnTo>
                <a:lnTo>
                  <a:pt x="71" y="76"/>
                </a:lnTo>
                <a:lnTo>
                  <a:pt x="72" y="76"/>
                </a:lnTo>
                <a:lnTo>
                  <a:pt x="72" y="76"/>
                </a:lnTo>
                <a:lnTo>
                  <a:pt x="72" y="76"/>
                </a:lnTo>
                <a:lnTo>
                  <a:pt x="72" y="76"/>
                </a:lnTo>
                <a:lnTo>
                  <a:pt x="84" y="80"/>
                </a:lnTo>
                <a:lnTo>
                  <a:pt x="92" y="87"/>
                </a:lnTo>
                <a:lnTo>
                  <a:pt x="92" y="87"/>
                </a:lnTo>
                <a:lnTo>
                  <a:pt x="92" y="88"/>
                </a:lnTo>
                <a:lnTo>
                  <a:pt x="92" y="9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496" name="Freeform 405"/>
          <p:cNvSpPr>
            <a:spLocks noEditPoints="1"/>
          </p:cNvSpPr>
          <p:nvPr/>
        </p:nvSpPr>
        <p:spPr bwMode="auto">
          <a:xfrm>
            <a:off x="4340983" y="4028565"/>
            <a:ext cx="532607" cy="532607"/>
          </a:xfrm>
          <a:custGeom>
            <a:gdLst>
              <a:gd fmla="*/ 128 w 129" name="T0"/>
              <a:gd fmla="*/ 55 h 129" name="T1"/>
              <a:gd fmla="*/ 122 w 129" name="T2"/>
              <a:gd fmla="*/ 37 h 129" name="T3"/>
              <a:gd fmla="*/ 122 w 129" name="T4"/>
              <a:gd fmla="*/ 33 h 129" name="T5"/>
              <a:gd fmla="*/ 118 w 129" name="T6"/>
              <a:gd fmla="*/ 31 h 129" name="T7"/>
              <a:gd fmla="*/ 107 w 129" name="T8"/>
              <a:gd fmla="*/ 17 h 129" name="T9"/>
              <a:gd fmla="*/ 105 w 129" name="T10"/>
              <a:gd fmla="*/ 14 h 129" name="T11"/>
              <a:gd fmla="*/ 90 w 129" name="T12"/>
              <a:gd fmla="*/ 16 h 129" name="T13"/>
              <a:gd fmla="*/ 85 w 129" name="T14"/>
              <a:gd fmla="*/ 3 h 129" name="T15"/>
              <a:gd fmla="*/ 81 w 129" name="T16"/>
              <a:gd fmla="*/ 2 h 129" name="T17"/>
              <a:gd fmla="*/ 61 w 129" name="T18"/>
              <a:gd fmla="*/ 0 h 129" name="T19"/>
              <a:gd fmla="*/ 58 w 129" name="T20"/>
              <a:gd fmla="*/ 0 h 129" name="T21"/>
              <a:gd fmla="*/ 54 w 129" name="T22"/>
              <a:gd fmla="*/ 2 h 129" name="T23"/>
              <a:gd fmla="*/ 37 w 129" name="T24"/>
              <a:gd fmla="*/ 7 h 129" name="T25"/>
              <a:gd fmla="*/ 34 w 129" name="T26"/>
              <a:gd fmla="*/ 7 h 129" name="T27"/>
              <a:gd fmla="*/ 30 w 129" name="T28"/>
              <a:gd fmla="*/ 21 h 129" name="T29"/>
              <a:gd fmla="*/ 16 w 129" name="T30"/>
              <a:gd fmla="*/ 21 h 129" name="T31"/>
              <a:gd fmla="*/ 13 w 129" name="T32"/>
              <a:gd fmla="*/ 24 h 129" name="T33"/>
              <a:gd fmla="*/ 4 w 129" name="T34"/>
              <a:gd fmla="*/ 43 h 129" name="T35"/>
              <a:gd fmla="*/ 2 w 129" name="T36"/>
              <a:gd fmla="*/ 46 h 129" name="T37"/>
              <a:gd fmla="*/ 3 w 129" name="T38"/>
              <a:gd fmla="*/ 48 h 129" name="T39"/>
              <a:gd fmla="*/ 2 w 129" name="T40"/>
              <a:gd fmla="*/ 67 h 129" name="T41"/>
              <a:gd fmla="*/ 0 w 129" name="T42"/>
              <a:gd fmla="*/ 71 h 129" name="T43"/>
              <a:gd fmla="*/ 12 w 129" name="T44"/>
              <a:gd fmla="*/ 80 h 129" name="T45"/>
              <a:gd fmla="*/ 7 w 129" name="T46"/>
              <a:gd fmla="*/ 92 h 129" name="T47"/>
              <a:gd fmla="*/ 9 w 129" name="T48"/>
              <a:gd fmla="*/ 97 h 129" name="T49"/>
              <a:gd fmla="*/ 22 w 129" name="T50"/>
              <a:gd fmla="*/ 111 h 129" name="T51"/>
              <a:gd fmla="*/ 23 w 129" name="T52"/>
              <a:gd fmla="*/ 114 h 129" name="T53"/>
              <a:gd fmla="*/ 27 w 129" name="T54"/>
              <a:gd fmla="*/ 115 h 129" name="T55"/>
              <a:gd fmla="*/ 43 w 129" name="T56"/>
              <a:gd fmla="*/ 124 h 129" name="T57"/>
              <a:gd fmla="*/ 46 w 129" name="T58"/>
              <a:gd fmla="*/ 126 h 129" name="T59"/>
              <a:gd fmla="*/ 58 w 129" name="T60"/>
              <a:gd fmla="*/ 118 h 129" name="T61"/>
              <a:gd fmla="*/ 70 w 129" name="T62"/>
              <a:gd fmla="*/ 129 h 129" name="T63"/>
              <a:gd fmla="*/ 71 w 129" name="T64"/>
              <a:gd fmla="*/ 129 h 129" name="T65"/>
              <a:gd fmla="*/ 80 w 129" name="T66"/>
              <a:gd fmla="*/ 117 h 129" name="T67"/>
              <a:gd fmla="*/ 93 w 129" name="T68"/>
              <a:gd fmla="*/ 122 h 129" name="T69"/>
              <a:gd fmla="*/ 97 w 129" name="T70"/>
              <a:gd fmla="*/ 119 h 129" name="T71"/>
              <a:gd fmla="*/ 111 w 129" name="T72"/>
              <a:gd fmla="*/ 107 h 129" name="T73"/>
              <a:gd fmla="*/ 111 w 129" name="T74"/>
              <a:gd fmla="*/ 107 h 129" name="T75"/>
              <a:gd fmla="*/ 115 w 129" name="T76"/>
              <a:gd fmla="*/ 102 h 129" name="T77"/>
              <a:gd fmla="*/ 124 w 129" name="T78"/>
              <a:gd fmla="*/ 85 h 129" name="T79"/>
              <a:gd fmla="*/ 127 w 129" name="T80"/>
              <a:gd fmla="*/ 82 h 129" name="T81"/>
              <a:gd fmla="*/ 127 w 129" name="T82"/>
              <a:gd fmla="*/ 80 h 129" name="T83"/>
              <a:gd fmla="*/ 128 w 129" name="T84"/>
              <a:gd fmla="*/ 61 h 129" name="T85"/>
              <a:gd fmla="*/ 129 w 129" name="T86"/>
              <a:gd fmla="*/ 58 h 129" name="T87"/>
              <a:gd fmla="*/ 53 w 129" name="T88"/>
              <a:gd fmla="*/ 57 h 129" name="T89"/>
              <a:gd fmla="*/ 60 w 129" name="T90"/>
              <a:gd fmla="*/ 36 h 129" name="T91"/>
              <a:gd fmla="*/ 64 w 129" name="T92"/>
              <a:gd fmla="*/ 31 h 129" name="T93"/>
              <a:gd fmla="*/ 68 w 129" name="T94"/>
              <a:gd fmla="*/ 57 h 129" name="T95"/>
              <a:gd fmla="*/ 77 w 129" name="T96"/>
              <a:gd fmla="*/ 57 h 129" name="T97"/>
              <a:gd fmla="*/ 66 w 129" name="T98"/>
              <a:gd fmla="*/ 75 h 129" name="T99"/>
              <a:gd fmla="*/ 64 w 129" name="T100"/>
              <a:gd fmla="*/ 75 h 129" name="T101"/>
              <a:gd fmla="*/ 51 w 129" name="T102"/>
              <a:gd fmla="*/ 60 h 129" name="T103"/>
              <a:gd fmla="*/ 95 w 129" name="T104"/>
              <a:gd fmla="*/ 88 h 129" name="T105"/>
              <a:gd fmla="*/ 93 w 129" name="T106"/>
              <a:gd fmla="*/ 92 h 129" name="T107"/>
              <a:gd fmla="*/ 34 w 129" name="T108"/>
              <a:gd fmla="*/ 91 h 129" name="T109"/>
              <a:gd fmla="*/ 33 w 129" name="T110"/>
              <a:gd fmla="*/ 68 h 129" name="T111"/>
              <a:gd fmla="*/ 37 w 129" name="T112"/>
              <a:gd fmla="*/ 65 h 129" name="T113"/>
              <a:gd fmla="*/ 40 w 129" name="T114"/>
              <a:gd fmla="*/ 85 h 129" name="T115"/>
              <a:gd fmla="*/ 88 w 129" name="T116"/>
              <a:gd fmla="*/ 68 h 129" name="T117"/>
              <a:gd fmla="*/ 93 w 129" name="T118"/>
              <a:gd fmla="*/ 65 h 129" name="T119"/>
              <a:gd fmla="*/ 95 w 129" name="T120"/>
              <a:gd fmla="*/ 88 h 12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9" w="129">
                <a:moveTo>
                  <a:pt x="129" y="58"/>
                </a:moveTo>
                <a:lnTo>
                  <a:pt x="129" y="58"/>
                </a:lnTo>
                <a:lnTo>
                  <a:pt x="128" y="55"/>
                </a:lnTo>
                <a:lnTo>
                  <a:pt x="127" y="54"/>
                </a:lnTo>
                <a:lnTo>
                  <a:pt x="117" y="48"/>
                </a:lnTo>
                <a:lnTo>
                  <a:pt x="122" y="37"/>
                </a:lnTo>
                <a:lnTo>
                  <a:pt x="122" y="37"/>
                </a:lnTo>
                <a:lnTo>
                  <a:pt x="122" y="36"/>
                </a:lnTo>
                <a:lnTo>
                  <a:pt x="122" y="33"/>
                </a:lnTo>
                <a:lnTo>
                  <a:pt x="122" y="33"/>
                </a:lnTo>
                <a:lnTo>
                  <a:pt x="121" y="31"/>
                </a:lnTo>
                <a:lnTo>
                  <a:pt x="118" y="31"/>
                </a:lnTo>
                <a:lnTo>
                  <a:pt x="107" y="30"/>
                </a:lnTo>
                <a:lnTo>
                  <a:pt x="107" y="17"/>
                </a:lnTo>
                <a:lnTo>
                  <a:pt x="107" y="17"/>
                </a:lnTo>
                <a:lnTo>
                  <a:pt x="107" y="16"/>
                </a:lnTo>
                <a:lnTo>
                  <a:pt x="105" y="14"/>
                </a:lnTo>
                <a:lnTo>
                  <a:pt x="105" y="14"/>
                </a:lnTo>
                <a:lnTo>
                  <a:pt x="104" y="13"/>
                </a:lnTo>
                <a:lnTo>
                  <a:pt x="102" y="13"/>
                </a:lnTo>
                <a:lnTo>
                  <a:pt x="90" y="16"/>
                </a:lnTo>
                <a:lnTo>
                  <a:pt x="85" y="4"/>
                </a:lnTo>
                <a:lnTo>
                  <a:pt x="85" y="4"/>
                </a:lnTo>
                <a:lnTo>
                  <a:pt x="85" y="3"/>
                </a:lnTo>
                <a:lnTo>
                  <a:pt x="84" y="2"/>
                </a:lnTo>
                <a:lnTo>
                  <a:pt x="84" y="2"/>
                </a:lnTo>
                <a:lnTo>
                  <a:pt x="81" y="2"/>
                </a:lnTo>
                <a:lnTo>
                  <a:pt x="80" y="3"/>
                </a:lnTo>
                <a:lnTo>
                  <a:pt x="70" y="10"/>
                </a:lnTo>
                <a:lnTo>
                  <a:pt x="61" y="0"/>
                </a:lnTo>
                <a:lnTo>
                  <a:pt x="61" y="0"/>
                </a:lnTo>
                <a:lnTo>
                  <a:pt x="60" y="0"/>
                </a:lnTo>
                <a:lnTo>
                  <a:pt x="58" y="0"/>
                </a:lnTo>
                <a:lnTo>
                  <a:pt x="58" y="0"/>
                </a:lnTo>
                <a:lnTo>
                  <a:pt x="56" y="0"/>
                </a:lnTo>
                <a:lnTo>
                  <a:pt x="54" y="2"/>
                </a:lnTo>
                <a:lnTo>
                  <a:pt x="48" y="11"/>
                </a:lnTo>
                <a:lnTo>
                  <a:pt x="37" y="7"/>
                </a:lnTo>
                <a:lnTo>
                  <a:pt x="37" y="7"/>
                </a:lnTo>
                <a:lnTo>
                  <a:pt x="36" y="6"/>
                </a:lnTo>
                <a:lnTo>
                  <a:pt x="34" y="7"/>
                </a:lnTo>
                <a:lnTo>
                  <a:pt x="34" y="7"/>
                </a:lnTo>
                <a:lnTo>
                  <a:pt x="33" y="9"/>
                </a:lnTo>
                <a:lnTo>
                  <a:pt x="31" y="10"/>
                </a:lnTo>
                <a:lnTo>
                  <a:pt x="30" y="21"/>
                </a:lnTo>
                <a:lnTo>
                  <a:pt x="17" y="21"/>
                </a:lnTo>
                <a:lnTo>
                  <a:pt x="17" y="21"/>
                </a:lnTo>
                <a:lnTo>
                  <a:pt x="16" y="21"/>
                </a:lnTo>
                <a:lnTo>
                  <a:pt x="14" y="23"/>
                </a:lnTo>
                <a:lnTo>
                  <a:pt x="14" y="23"/>
                </a:lnTo>
                <a:lnTo>
                  <a:pt x="13" y="24"/>
                </a:lnTo>
                <a:lnTo>
                  <a:pt x="13" y="27"/>
                </a:lnTo>
                <a:lnTo>
                  <a:pt x="16" y="38"/>
                </a:lnTo>
                <a:lnTo>
                  <a:pt x="4" y="43"/>
                </a:lnTo>
                <a:lnTo>
                  <a:pt x="4" y="43"/>
                </a:lnTo>
                <a:lnTo>
                  <a:pt x="3" y="44"/>
                </a:lnTo>
                <a:lnTo>
                  <a:pt x="2" y="46"/>
                </a:lnTo>
                <a:lnTo>
                  <a:pt x="2" y="46"/>
                </a:lnTo>
                <a:lnTo>
                  <a:pt x="2" y="47"/>
                </a:lnTo>
                <a:lnTo>
                  <a:pt x="3" y="48"/>
                </a:lnTo>
                <a:lnTo>
                  <a:pt x="10" y="58"/>
                </a:lnTo>
                <a:lnTo>
                  <a:pt x="2" y="67"/>
                </a:lnTo>
                <a:lnTo>
                  <a:pt x="2" y="67"/>
                </a:lnTo>
                <a:lnTo>
                  <a:pt x="0" y="68"/>
                </a:lnTo>
                <a:lnTo>
                  <a:pt x="0" y="71"/>
                </a:lnTo>
                <a:lnTo>
                  <a:pt x="0" y="71"/>
                </a:lnTo>
                <a:lnTo>
                  <a:pt x="0" y="73"/>
                </a:lnTo>
                <a:lnTo>
                  <a:pt x="2" y="74"/>
                </a:lnTo>
                <a:lnTo>
                  <a:pt x="12" y="80"/>
                </a:lnTo>
                <a:lnTo>
                  <a:pt x="7" y="91"/>
                </a:lnTo>
                <a:lnTo>
                  <a:pt x="7" y="91"/>
                </a:lnTo>
                <a:lnTo>
                  <a:pt x="7" y="92"/>
                </a:lnTo>
                <a:lnTo>
                  <a:pt x="7" y="95"/>
                </a:lnTo>
                <a:lnTo>
                  <a:pt x="7" y="95"/>
                </a:lnTo>
                <a:lnTo>
                  <a:pt x="9" y="97"/>
                </a:lnTo>
                <a:lnTo>
                  <a:pt x="10" y="97"/>
                </a:lnTo>
                <a:lnTo>
                  <a:pt x="22" y="99"/>
                </a:lnTo>
                <a:lnTo>
                  <a:pt x="22" y="111"/>
                </a:lnTo>
                <a:lnTo>
                  <a:pt x="22" y="111"/>
                </a:lnTo>
                <a:lnTo>
                  <a:pt x="22" y="112"/>
                </a:lnTo>
                <a:lnTo>
                  <a:pt x="23" y="114"/>
                </a:lnTo>
                <a:lnTo>
                  <a:pt x="23" y="114"/>
                </a:lnTo>
                <a:lnTo>
                  <a:pt x="24" y="115"/>
                </a:lnTo>
                <a:lnTo>
                  <a:pt x="27" y="115"/>
                </a:lnTo>
                <a:lnTo>
                  <a:pt x="39" y="112"/>
                </a:lnTo>
                <a:lnTo>
                  <a:pt x="43" y="124"/>
                </a:lnTo>
                <a:lnTo>
                  <a:pt x="43" y="124"/>
                </a:lnTo>
                <a:lnTo>
                  <a:pt x="44" y="125"/>
                </a:lnTo>
                <a:lnTo>
                  <a:pt x="46" y="126"/>
                </a:lnTo>
                <a:lnTo>
                  <a:pt x="46" y="126"/>
                </a:lnTo>
                <a:lnTo>
                  <a:pt x="47" y="126"/>
                </a:lnTo>
                <a:lnTo>
                  <a:pt x="50" y="125"/>
                </a:lnTo>
                <a:lnTo>
                  <a:pt x="58" y="118"/>
                </a:lnTo>
                <a:lnTo>
                  <a:pt x="67" y="128"/>
                </a:lnTo>
                <a:lnTo>
                  <a:pt x="67" y="128"/>
                </a:lnTo>
                <a:lnTo>
                  <a:pt x="70" y="129"/>
                </a:lnTo>
                <a:lnTo>
                  <a:pt x="70" y="129"/>
                </a:lnTo>
                <a:lnTo>
                  <a:pt x="71" y="129"/>
                </a:lnTo>
                <a:lnTo>
                  <a:pt x="71" y="129"/>
                </a:lnTo>
                <a:lnTo>
                  <a:pt x="73" y="128"/>
                </a:lnTo>
                <a:lnTo>
                  <a:pt x="74" y="126"/>
                </a:lnTo>
                <a:lnTo>
                  <a:pt x="80" y="117"/>
                </a:lnTo>
                <a:lnTo>
                  <a:pt x="91" y="121"/>
                </a:lnTo>
                <a:lnTo>
                  <a:pt x="91" y="121"/>
                </a:lnTo>
                <a:lnTo>
                  <a:pt x="93" y="122"/>
                </a:lnTo>
                <a:lnTo>
                  <a:pt x="95" y="121"/>
                </a:lnTo>
                <a:lnTo>
                  <a:pt x="95" y="121"/>
                </a:lnTo>
                <a:lnTo>
                  <a:pt x="97" y="119"/>
                </a:lnTo>
                <a:lnTo>
                  <a:pt x="97" y="118"/>
                </a:lnTo>
                <a:lnTo>
                  <a:pt x="100" y="107"/>
                </a:lnTo>
                <a:lnTo>
                  <a:pt x="111" y="107"/>
                </a:lnTo>
                <a:lnTo>
                  <a:pt x="111" y="107"/>
                </a:lnTo>
                <a:lnTo>
                  <a:pt x="111" y="107"/>
                </a:lnTo>
                <a:lnTo>
                  <a:pt x="111" y="107"/>
                </a:lnTo>
                <a:lnTo>
                  <a:pt x="114" y="105"/>
                </a:lnTo>
                <a:lnTo>
                  <a:pt x="115" y="102"/>
                </a:lnTo>
                <a:lnTo>
                  <a:pt x="115" y="102"/>
                </a:lnTo>
                <a:lnTo>
                  <a:pt x="115" y="101"/>
                </a:lnTo>
                <a:lnTo>
                  <a:pt x="112" y="90"/>
                </a:lnTo>
                <a:lnTo>
                  <a:pt x="124" y="85"/>
                </a:lnTo>
                <a:lnTo>
                  <a:pt x="124" y="85"/>
                </a:lnTo>
                <a:lnTo>
                  <a:pt x="125" y="85"/>
                </a:lnTo>
                <a:lnTo>
                  <a:pt x="127" y="82"/>
                </a:lnTo>
                <a:lnTo>
                  <a:pt x="127" y="82"/>
                </a:lnTo>
                <a:lnTo>
                  <a:pt x="127" y="81"/>
                </a:lnTo>
                <a:lnTo>
                  <a:pt x="127" y="80"/>
                </a:lnTo>
                <a:lnTo>
                  <a:pt x="120" y="70"/>
                </a:lnTo>
                <a:lnTo>
                  <a:pt x="128" y="61"/>
                </a:lnTo>
                <a:lnTo>
                  <a:pt x="128" y="61"/>
                </a:lnTo>
                <a:lnTo>
                  <a:pt x="129" y="60"/>
                </a:lnTo>
                <a:lnTo>
                  <a:pt x="129" y="58"/>
                </a:lnTo>
                <a:lnTo>
                  <a:pt x="129" y="58"/>
                </a:lnTo>
                <a:close/>
                <a:moveTo>
                  <a:pt x="51" y="57"/>
                </a:moveTo>
                <a:lnTo>
                  <a:pt x="51" y="57"/>
                </a:lnTo>
                <a:lnTo>
                  <a:pt x="53" y="57"/>
                </a:lnTo>
                <a:lnTo>
                  <a:pt x="60" y="57"/>
                </a:lnTo>
                <a:lnTo>
                  <a:pt x="60" y="36"/>
                </a:lnTo>
                <a:lnTo>
                  <a:pt x="60" y="36"/>
                </a:lnTo>
                <a:lnTo>
                  <a:pt x="61" y="33"/>
                </a:lnTo>
                <a:lnTo>
                  <a:pt x="64" y="31"/>
                </a:lnTo>
                <a:lnTo>
                  <a:pt x="64" y="31"/>
                </a:lnTo>
                <a:lnTo>
                  <a:pt x="67" y="33"/>
                </a:lnTo>
                <a:lnTo>
                  <a:pt x="68" y="36"/>
                </a:lnTo>
                <a:lnTo>
                  <a:pt x="68" y="57"/>
                </a:lnTo>
                <a:lnTo>
                  <a:pt x="75" y="57"/>
                </a:lnTo>
                <a:lnTo>
                  <a:pt x="75" y="57"/>
                </a:lnTo>
                <a:lnTo>
                  <a:pt x="77" y="57"/>
                </a:lnTo>
                <a:lnTo>
                  <a:pt x="77" y="57"/>
                </a:lnTo>
                <a:lnTo>
                  <a:pt x="77" y="60"/>
                </a:lnTo>
                <a:lnTo>
                  <a:pt x="66" y="75"/>
                </a:lnTo>
                <a:lnTo>
                  <a:pt x="66" y="75"/>
                </a:lnTo>
                <a:lnTo>
                  <a:pt x="64" y="75"/>
                </a:lnTo>
                <a:lnTo>
                  <a:pt x="64" y="75"/>
                </a:lnTo>
                <a:lnTo>
                  <a:pt x="63" y="75"/>
                </a:lnTo>
                <a:lnTo>
                  <a:pt x="51" y="60"/>
                </a:lnTo>
                <a:lnTo>
                  <a:pt x="51" y="60"/>
                </a:lnTo>
                <a:lnTo>
                  <a:pt x="51" y="57"/>
                </a:lnTo>
                <a:lnTo>
                  <a:pt x="51" y="57"/>
                </a:lnTo>
                <a:close/>
                <a:moveTo>
                  <a:pt x="95" y="88"/>
                </a:moveTo>
                <a:lnTo>
                  <a:pt x="95" y="88"/>
                </a:lnTo>
                <a:lnTo>
                  <a:pt x="95" y="91"/>
                </a:lnTo>
                <a:lnTo>
                  <a:pt x="93" y="92"/>
                </a:lnTo>
                <a:lnTo>
                  <a:pt x="37" y="92"/>
                </a:lnTo>
                <a:lnTo>
                  <a:pt x="37" y="92"/>
                </a:lnTo>
                <a:lnTo>
                  <a:pt x="34" y="91"/>
                </a:lnTo>
                <a:lnTo>
                  <a:pt x="33" y="88"/>
                </a:lnTo>
                <a:lnTo>
                  <a:pt x="33" y="68"/>
                </a:lnTo>
                <a:lnTo>
                  <a:pt x="33" y="68"/>
                </a:lnTo>
                <a:lnTo>
                  <a:pt x="34" y="65"/>
                </a:lnTo>
                <a:lnTo>
                  <a:pt x="37" y="65"/>
                </a:lnTo>
                <a:lnTo>
                  <a:pt x="37" y="65"/>
                </a:lnTo>
                <a:lnTo>
                  <a:pt x="39" y="65"/>
                </a:lnTo>
                <a:lnTo>
                  <a:pt x="40" y="68"/>
                </a:lnTo>
                <a:lnTo>
                  <a:pt x="40" y="85"/>
                </a:lnTo>
                <a:lnTo>
                  <a:pt x="88" y="85"/>
                </a:lnTo>
                <a:lnTo>
                  <a:pt x="88" y="68"/>
                </a:lnTo>
                <a:lnTo>
                  <a:pt x="88" y="68"/>
                </a:lnTo>
                <a:lnTo>
                  <a:pt x="90" y="65"/>
                </a:lnTo>
                <a:lnTo>
                  <a:pt x="93" y="65"/>
                </a:lnTo>
                <a:lnTo>
                  <a:pt x="93" y="65"/>
                </a:lnTo>
                <a:lnTo>
                  <a:pt x="95" y="65"/>
                </a:lnTo>
                <a:lnTo>
                  <a:pt x="95" y="68"/>
                </a:lnTo>
                <a:lnTo>
                  <a:pt x="95" y="8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nvGrpSpPr>
          <p:cNvPr id="497" name="组合 496"/>
          <p:cNvGrpSpPr/>
          <p:nvPr/>
        </p:nvGrpSpPr>
        <p:grpSpPr>
          <a:xfrm>
            <a:off x="4422740" y="1025968"/>
            <a:ext cx="258604" cy="258604"/>
            <a:chOff x="5016501" y="2517775"/>
            <a:chExt cx="201613" cy="201613"/>
          </a:xfrm>
          <a:solidFill>
            <a:schemeClr val="bg1"/>
          </a:solidFill>
        </p:grpSpPr>
        <p:sp>
          <p:nvSpPr>
            <p:cNvPr id="498" name="Freeform 278"/>
            <p:cNvSpPr>
              <a:spLocks noEditPoints="1"/>
            </p:cNvSpPr>
            <p:nvPr/>
          </p:nvSpPr>
          <p:spPr bwMode="auto">
            <a:xfrm>
              <a:off x="5016501" y="2662238"/>
              <a:ext cx="201613" cy="57150"/>
            </a:xfrm>
            <a:custGeom>
              <a:gdLst>
                <a:gd fmla="*/ 85 w 127" name="T0"/>
                <a:gd fmla="*/ 0 h 36" name="T1"/>
                <a:gd fmla="*/ 85 w 127" name="T2"/>
                <a:gd fmla="*/ 0 h 36" name="T3"/>
                <a:gd fmla="*/ 82 w 127" name="T4"/>
                <a:gd fmla="*/ 0 h 36" name="T5"/>
                <a:gd fmla="*/ 80 w 127" name="T6"/>
                <a:gd fmla="*/ 0 h 36" name="T7"/>
                <a:gd fmla="*/ 80 w 127" name="T8"/>
                <a:gd fmla="*/ 0 h 36" name="T9"/>
                <a:gd fmla="*/ 79 w 127" name="T10"/>
                <a:gd fmla="*/ 0 h 36" name="T11"/>
                <a:gd fmla="*/ 79 w 127" name="T12"/>
                <a:gd fmla="*/ 0 h 36" name="T13"/>
                <a:gd fmla="*/ 72 w 127" name="T14"/>
                <a:gd fmla="*/ 2 h 36" name="T15"/>
                <a:gd fmla="*/ 63 w 127" name="T16"/>
                <a:gd fmla="*/ 3 h 36" name="T17"/>
                <a:gd fmla="*/ 63 w 127" name="T18"/>
                <a:gd fmla="*/ 3 h 36" name="T19"/>
                <a:gd fmla="*/ 53 w 127" name="T20"/>
                <a:gd fmla="*/ 2 h 36" name="T21"/>
                <a:gd fmla="*/ 46 w 127" name="T22"/>
                <a:gd fmla="*/ 0 h 36" name="T23"/>
                <a:gd fmla="*/ 46 w 127" name="T24"/>
                <a:gd fmla="*/ 0 h 36" name="T25"/>
                <a:gd fmla="*/ 45 w 127" name="T26"/>
                <a:gd fmla="*/ 0 h 36" name="T27"/>
                <a:gd fmla="*/ 44 w 127" name="T28"/>
                <a:gd fmla="*/ 0 h 36" name="T29"/>
                <a:gd fmla="*/ 44 w 127" name="T30"/>
                <a:gd fmla="*/ 0 h 36" name="T31"/>
                <a:gd fmla="*/ 42 w 127" name="T32"/>
                <a:gd fmla="*/ 0 h 36" name="T33"/>
                <a:gd fmla="*/ 42 w 127" name="T34"/>
                <a:gd fmla="*/ 0 h 36" name="T35"/>
                <a:gd fmla="*/ 31 w 127" name="T36"/>
                <a:gd fmla="*/ 3 h 36" name="T37"/>
                <a:gd fmla="*/ 21 w 127" name="T38"/>
                <a:gd fmla="*/ 7 h 36" name="T39"/>
                <a:gd fmla="*/ 9 w 127" name="T40"/>
                <a:gd fmla="*/ 13 h 36" name="T41"/>
                <a:gd fmla="*/ 1 w 127" name="T42"/>
                <a:gd fmla="*/ 20 h 36" name="T43"/>
                <a:gd fmla="*/ 1 w 127" name="T44"/>
                <a:gd fmla="*/ 20 h 36" name="T45"/>
                <a:gd fmla="*/ 0 w 127" name="T46"/>
                <a:gd fmla="*/ 23 h 36" name="T47"/>
                <a:gd fmla="*/ 0 w 127" name="T48"/>
                <a:gd fmla="*/ 31 h 36" name="T49"/>
                <a:gd fmla="*/ 0 w 127" name="T50"/>
                <a:gd fmla="*/ 31 h 36" name="T51"/>
                <a:gd fmla="*/ 1 w 127" name="T52"/>
                <a:gd fmla="*/ 34 h 36" name="T53"/>
                <a:gd fmla="*/ 4 w 127" name="T54"/>
                <a:gd fmla="*/ 36 h 36" name="T55"/>
                <a:gd fmla="*/ 122 w 127" name="T56"/>
                <a:gd fmla="*/ 36 h 36" name="T57"/>
                <a:gd fmla="*/ 122 w 127" name="T58"/>
                <a:gd fmla="*/ 36 h 36" name="T59"/>
                <a:gd fmla="*/ 126 w 127" name="T60"/>
                <a:gd fmla="*/ 34 h 36" name="T61"/>
                <a:gd fmla="*/ 127 w 127" name="T62"/>
                <a:gd fmla="*/ 31 h 36" name="T63"/>
                <a:gd fmla="*/ 127 w 127" name="T64"/>
                <a:gd fmla="*/ 23 h 36" name="T65"/>
                <a:gd fmla="*/ 127 w 127" name="T66"/>
                <a:gd fmla="*/ 23 h 36" name="T67"/>
                <a:gd fmla="*/ 125 w 127" name="T68"/>
                <a:gd fmla="*/ 20 h 36" name="T69"/>
                <a:gd fmla="*/ 125 w 127" name="T70"/>
                <a:gd fmla="*/ 20 h 36" name="T71"/>
                <a:gd fmla="*/ 116 w 127" name="T72"/>
                <a:gd fmla="*/ 13 h 36" name="T73"/>
                <a:gd fmla="*/ 106 w 127" name="T74"/>
                <a:gd fmla="*/ 7 h 36" name="T75"/>
                <a:gd fmla="*/ 95 w 127" name="T76"/>
                <a:gd fmla="*/ 3 h 36" name="T77"/>
                <a:gd fmla="*/ 85 w 127" name="T78"/>
                <a:gd fmla="*/ 0 h 36" name="T79"/>
                <a:gd fmla="*/ 85 w 127" name="T80"/>
                <a:gd fmla="*/ 0 h 36" name="T81"/>
                <a:gd fmla="*/ 117 w 127" name="T82"/>
                <a:gd fmla="*/ 27 h 36" name="T83"/>
                <a:gd fmla="*/ 8 w 127" name="T84"/>
                <a:gd fmla="*/ 27 h 36" name="T85"/>
                <a:gd fmla="*/ 8 w 127" name="T86"/>
                <a:gd fmla="*/ 26 h 36" name="T87"/>
                <a:gd fmla="*/ 8 w 127" name="T88"/>
                <a:gd fmla="*/ 26 h 36" name="T89"/>
                <a:gd fmla="*/ 15 w 127" name="T90"/>
                <a:gd fmla="*/ 20 h 36" name="T91"/>
                <a:gd fmla="*/ 25 w 127" name="T92"/>
                <a:gd fmla="*/ 14 h 36" name="T93"/>
                <a:gd fmla="*/ 34 w 127" name="T94"/>
                <a:gd fmla="*/ 12 h 36" name="T95"/>
                <a:gd fmla="*/ 44 w 127" name="T96"/>
                <a:gd fmla="*/ 9 h 36" name="T97"/>
                <a:gd fmla="*/ 44 w 127" name="T98"/>
                <a:gd fmla="*/ 9 h 36" name="T99"/>
                <a:gd fmla="*/ 52 w 127" name="T100"/>
                <a:gd fmla="*/ 12 h 36" name="T101"/>
                <a:gd fmla="*/ 63 w 127" name="T102"/>
                <a:gd fmla="*/ 12 h 36" name="T103"/>
                <a:gd fmla="*/ 63 w 127" name="T104"/>
                <a:gd fmla="*/ 12 h 36" name="T105"/>
                <a:gd fmla="*/ 73 w 127" name="T106"/>
                <a:gd fmla="*/ 12 h 36" name="T107"/>
                <a:gd fmla="*/ 82 w 127" name="T108"/>
                <a:gd fmla="*/ 9 h 36" name="T109"/>
                <a:gd fmla="*/ 82 w 127" name="T110"/>
                <a:gd fmla="*/ 9 h 36" name="T111"/>
                <a:gd fmla="*/ 92 w 127" name="T112"/>
                <a:gd fmla="*/ 12 h 36" name="T113"/>
                <a:gd fmla="*/ 100 w 127" name="T114"/>
                <a:gd fmla="*/ 14 h 36" name="T115"/>
                <a:gd fmla="*/ 110 w 127" name="T116"/>
                <a:gd fmla="*/ 20 h 36" name="T117"/>
                <a:gd fmla="*/ 117 w 127" name="T118"/>
                <a:gd fmla="*/ 26 h 36" name="T119"/>
                <a:gd fmla="*/ 117 w 127" name="T120"/>
                <a:gd fmla="*/ 27 h 3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6" w="127">
                  <a:moveTo>
                    <a:pt x="85" y="0"/>
                  </a:moveTo>
                  <a:lnTo>
                    <a:pt x="85" y="0"/>
                  </a:lnTo>
                  <a:lnTo>
                    <a:pt x="82" y="0"/>
                  </a:lnTo>
                  <a:lnTo>
                    <a:pt x="80" y="0"/>
                  </a:lnTo>
                  <a:lnTo>
                    <a:pt x="80" y="0"/>
                  </a:lnTo>
                  <a:lnTo>
                    <a:pt x="79" y="0"/>
                  </a:lnTo>
                  <a:lnTo>
                    <a:pt x="79" y="0"/>
                  </a:lnTo>
                  <a:lnTo>
                    <a:pt x="72" y="2"/>
                  </a:lnTo>
                  <a:lnTo>
                    <a:pt x="63" y="3"/>
                  </a:lnTo>
                  <a:lnTo>
                    <a:pt x="63" y="3"/>
                  </a:lnTo>
                  <a:lnTo>
                    <a:pt x="53" y="2"/>
                  </a:lnTo>
                  <a:lnTo>
                    <a:pt x="46" y="0"/>
                  </a:lnTo>
                  <a:lnTo>
                    <a:pt x="46" y="0"/>
                  </a:lnTo>
                  <a:lnTo>
                    <a:pt x="45" y="0"/>
                  </a:lnTo>
                  <a:lnTo>
                    <a:pt x="44" y="0"/>
                  </a:lnTo>
                  <a:lnTo>
                    <a:pt x="44" y="0"/>
                  </a:lnTo>
                  <a:lnTo>
                    <a:pt x="42" y="0"/>
                  </a:lnTo>
                  <a:lnTo>
                    <a:pt x="42" y="0"/>
                  </a:lnTo>
                  <a:lnTo>
                    <a:pt x="31" y="3"/>
                  </a:lnTo>
                  <a:lnTo>
                    <a:pt x="21" y="7"/>
                  </a:lnTo>
                  <a:lnTo>
                    <a:pt x="9" y="13"/>
                  </a:lnTo>
                  <a:lnTo>
                    <a:pt x="1" y="20"/>
                  </a:lnTo>
                  <a:lnTo>
                    <a:pt x="1" y="20"/>
                  </a:lnTo>
                  <a:lnTo>
                    <a:pt x="0" y="23"/>
                  </a:lnTo>
                  <a:lnTo>
                    <a:pt x="0" y="31"/>
                  </a:lnTo>
                  <a:lnTo>
                    <a:pt x="0" y="31"/>
                  </a:lnTo>
                  <a:lnTo>
                    <a:pt x="1" y="34"/>
                  </a:lnTo>
                  <a:lnTo>
                    <a:pt x="4" y="36"/>
                  </a:lnTo>
                  <a:lnTo>
                    <a:pt x="122" y="36"/>
                  </a:lnTo>
                  <a:lnTo>
                    <a:pt x="122" y="36"/>
                  </a:lnTo>
                  <a:lnTo>
                    <a:pt x="126" y="34"/>
                  </a:lnTo>
                  <a:lnTo>
                    <a:pt x="127" y="31"/>
                  </a:lnTo>
                  <a:lnTo>
                    <a:pt x="127" y="23"/>
                  </a:lnTo>
                  <a:lnTo>
                    <a:pt x="127" y="23"/>
                  </a:lnTo>
                  <a:lnTo>
                    <a:pt x="125" y="20"/>
                  </a:lnTo>
                  <a:lnTo>
                    <a:pt x="125" y="20"/>
                  </a:lnTo>
                  <a:lnTo>
                    <a:pt x="116" y="13"/>
                  </a:lnTo>
                  <a:lnTo>
                    <a:pt x="106" y="7"/>
                  </a:lnTo>
                  <a:lnTo>
                    <a:pt x="95" y="3"/>
                  </a:lnTo>
                  <a:lnTo>
                    <a:pt x="85" y="0"/>
                  </a:lnTo>
                  <a:lnTo>
                    <a:pt x="85" y="0"/>
                  </a:lnTo>
                  <a:close/>
                  <a:moveTo>
                    <a:pt x="117" y="27"/>
                  </a:moveTo>
                  <a:lnTo>
                    <a:pt x="8" y="27"/>
                  </a:lnTo>
                  <a:lnTo>
                    <a:pt x="8" y="26"/>
                  </a:lnTo>
                  <a:lnTo>
                    <a:pt x="8" y="26"/>
                  </a:lnTo>
                  <a:lnTo>
                    <a:pt x="15" y="20"/>
                  </a:lnTo>
                  <a:lnTo>
                    <a:pt x="25" y="14"/>
                  </a:lnTo>
                  <a:lnTo>
                    <a:pt x="34" y="12"/>
                  </a:lnTo>
                  <a:lnTo>
                    <a:pt x="44" y="9"/>
                  </a:lnTo>
                  <a:lnTo>
                    <a:pt x="44" y="9"/>
                  </a:lnTo>
                  <a:lnTo>
                    <a:pt x="52" y="12"/>
                  </a:lnTo>
                  <a:lnTo>
                    <a:pt x="63" y="12"/>
                  </a:lnTo>
                  <a:lnTo>
                    <a:pt x="63" y="12"/>
                  </a:lnTo>
                  <a:lnTo>
                    <a:pt x="73" y="12"/>
                  </a:lnTo>
                  <a:lnTo>
                    <a:pt x="82" y="9"/>
                  </a:lnTo>
                  <a:lnTo>
                    <a:pt x="82" y="9"/>
                  </a:lnTo>
                  <a:lnTo>
                    <a:pt x="92" y="12"/>
                  </a:lnTo>
                  <a:lnTo>
                    <a:pt x="100" y="14"/>
                  </a:lnTo>
                  <a:lnTo>
                    <a:pt x="110" y="20"/>
                  </a:lnTo>
                  <a:lnTo>
                    <a:pt x="117" y="26"/>
                  </a:lnTo>
                  <a:lnTo>
                    <a:pt x="117" y="2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499" name="Freeform 279"/>
            <p:cNvSpPr/>
            <p:nvPr/>
          </p:nvSpPr>
          <p:spPr bwMode="auto">
            <a:xfrm>
              <a:off x="5062538" y="2517775"/>
              <a:ext cx="90488" cy="134938"/>
            </a:xfrm>
            <a:custGeom>
              <a:gdLst>
                <a:gd fmla="*/ 6 w 57" name="T0"/>
                <a:gd fmla="*/ 57 h 85" name="T1"/>
                <a:gd fmla="*/ 15 w 57" name="T2"/>
                <a:gd fmla="*/ 77 h 85" name="T3"/>
                <a:gd fmla="*/ 23 w 57" name="T4"/>
                <a:gd fmla="*/ 83 h 85" name="T5"/>
                <a:gd fmla="*/ 34 w 57" name="T6"/>
                <a:gd fmla="*/ 85 h 85" name="T7"/>
                <a:gd fmla="*/ 42 w 57" name="T8"/>
                <a:gd fmla="*/ 84 h 85" name="T9"/>
                <a:gd fmla="*/ 53 w 57" name="T10"/>
                <a:gd fmla="*/ 76 h 85" name="T11"/>
                <a:gd fmla="*/ 57 w 57" name="T12"/>
                <a:gd fmla="*/ 70 h 85" name="T13"/>
                <a:gd fmla="*/ 50 w 57" name="T14"/>
                <a:gd fmla="*/ 66 h 85" name="T15"/>
                <a:gd fmla="*/ 43 w 57" name="T16"/>
                <a:gd fmla="*/ 73 h 85" name="T17"/>
                <a:gd fmla="*/ 34 w 57" name="T18"/>
                <a:gd fmla="*/ 77 h 85" name="T19"/>
                <a:gd fmla="*/ 30 w 57" name="T20"/>
                <a:gd fmla="*/ 76 h 85" name="T21"/>
                <a:gd fmla="*/ 20 w 57" name="T22"/>
                <a:gd fmla="*/ 68 h 85" name="T23"/>
                <a:gd fmla="*/ 13 w 57" name="T24"/>
                <a:gd fmla="*/ 53 h 85" name="T25"/>
                <a:gd fmla="*/ 12 w 57" name="T26"/>
                <a:gd fmla="*/ 50 h 85" name="T27"/>
                <a:gd fmla="*/ 9 w 57" name="T28"/>
                <a:gd fmla="*/ 50 h 85" name="T29"/>
                <a:gd fmla="*/ 9 w 57" name="T30"/>
                <a:gd fmla="*/ 50 h 85" name="T31"/>
                <a:gd fmla="*/ 9 w 57" name="T32"/>
                <a:gd fmla="*/ 49 h 85" name="T33"/>
                <a:gd fmla="*/ 9 w 57" name="T34"/>
                <a:gd fmla="*/ 49 h 85" name="T35"/>
                <a:gd fmla="*/ 12 w 57" name="T36"/>
                <a:gd fmla="*/ 43 h 85" name="T37"/>
                <a:gd fmla="*/ 10 w 57" name="T38"/>
                <a:gd fmla="*/ 34 h 85" name="T39"/>
                <a:gd fmla="*/ 10 w 57" name="T40"/>
                <a:gd fmla="*/ 30 h 85" name="T41"/>
                <a:gd fmla="*/ 15 w 57" name="T42"/>
                <a:gd fmla="*/ 20 h 85" name="T43"/>
                <a:gd fmla="*/ 20 w 57" name="T44"/>
                <a:gd fmla="*/ 13 h 85" name="T45"/>
                <a:gd fmla="*/ 29 w 57" name="T46"/>
                <a:gd fmla="*/ 10 h 85" name="T47"/>
                <a:gd fmla="*/ 34 w 57" name="T48"/>
                <a:gd fmla="*/ 9 h 85" name="T49"/>
                <a:gd fmla="*/ 46 w 57" name="T50"/>
                <a:gd fmla="*/ 13 h 85" name="T51"/>
                <a:gd fmla="*/ 53 w 57" name="T52"/>
                <a:gd fmla="*/ 7 h 85" name="T53"/>
                <a:gd fmla="*/ 49 w 57" name="T54"/>
                <a:gd fmla="*/ 5 h 85" name="T55"/>
                <a:gd fmla="*/ 39 w 57" name="T56"/>
                <a:gd fmla="*/ 0 h 85" name="T57"/>
                <a:gd fmla="*/ 34 w 57" name="T58"/>
                <a:gd fmla="*/ 0 h 85" name="T59"/>
                <a:gd fmla="*/ 22 w 57" name="T60"/>
                <a:gd fmla="*/ 3 h 85" name="T61"/>
                <a:gd fmla="*/ 10 w 57" name="T62"/>
                <a:gd fmla="*/ 10 h 85" name="T63"/>
                <a:gd fmla="*/ 5 w 57" name="T64"/>
                <a:gd fmla="*/ 22 h 85" name="T65"/>
                <a:gd fmla="*/ 2 w 57" name="T66"/>
                <a:gd fmla="*/ 34 h 85" name="T67"/>
                <a:gd fmla="*/ 2 w 57" name="T68"/>
                <a:gd fmla="*/ 43 h 85" name="T69"/>
                <a:gd fmla="*/ 0 w 57" name="T70"/>
                <a:gd fmla="*/ 46 h 85" name="T71"/>
                <a:gd fmla="*/ 0 w 57" name="T72"/>
                <a:gd fmla="*/ 49 h 85" name="T73"/>
                <a:gd fmla="*/ 6 w 57" name="T74"/>
                <a:gd fmla="*/ 57 h 8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5" w="57">
                  <a:moveTo>
                    <a:pt x="6" y="57"/>
                  </a:moveTo>
                  <a:lnTo>
                    <a:pt x="6" y="57"/>
                  </a:lnTo>
                  <a:lnTo>
                    <a:pt x="9" y="67"/>
                  </a:lnTo>
                  <a:lnTo>
                    <a:pt x="15" y="77"/>
                  </a:lnTo>
                  <a:lnTo>
                    <a:pt x="19" y="80"/>
                  </a:lnTo>
                  <a:lnTo>
                    <a:pt x="23" y="83"/>
                  </a:lnTo>
                  <a:lnTo>
                    <a:pt x="29" y="84"/>
                  </a:lnTo>
                  <a:lnTo>
                    <a:pt x="34" y="85"/>
                  </a:lnTo>
                  <a:lnTo>
                    <a:pt x="34" y="85"/>
                  </a:lnTo>
                  <a:lnTo>
                    <a:pt x="42" y="84"/>
                  </a:lnTo>
                  <a:lnTo>
                    <a:pt x="47" y="81"/>
                  </a:lnTo>
                  <a:lnTo>
                    <a:pt x="53" y="76"/>
                  </a:lnTo>
                  <a:lnTo>
                    <a:pt x="57" y="70"/>
                  </a:lnTo>
                  <a:lnTo>
                    <a:pt x="57" y="70"/>
                  </a:lnTo>
                  <a:lnTo>
                    <a:pt x="50" y="66"/>
                  </a:lnTo>
                  <a:lnTo>
                    <a:pt x="50" y="66"/>
                  </a:lnTo>
                  <a:lnTo>
                    <a:pt x="47" y="70"/>
                  </a:lnTo>
                  <a:lnTo>
                    <a:pt x="43" y="73"/>
                  </a:lnTo>
                  <a:lnTo>
                    <a:pt x="39" y="76"/>
                  </a:lnTo>
                  <a:lnTo>
                    <a:pt x="34" y="77"/>
                  </a:lnTo>
                  <a:lnTo>
                    <a:pt x="34" y="77"/>
                  </a:lnTo>
                  <a:lnTo>
                    <a:pt x="30" y="76"/>
                  </a:lnTo>
                  <a:lnTo>
                    <a:pt x="26" y="74"/>
                  </a:lnTo>
                  <a:lnTo>
                    <a:pt x="20" y="68"/>
                  </a:lnTo>
                  <a:lnTo>
                    <a:pt x="16" y="61"/>
                  </a:lnTo>
                  <a:lnTo>
                    <a:pt x="13" y="53"/>
                  </a:lnTo>
                  <a:lnTo>
                    <a:pt x="13" y="53"/>
                  </a:lnTo>
                  <a:lnTo>
                    <a:pt x="12" y="50"/>
                  </a:lnTo>
                  <a:lnTo>
                    <a:pt x="9" y="50"/>
                  </a:lnTo>
                  <a:lnTo>
                    <a:pt x="9" y="50"/>
                  </a:lnTo>
                  <a:lnTo>
                    <a:pt x="9" y="50"/>
                  </a:lnTo>
                  <a:lnTo>
                    <a:pt x="9" y="50"/>
                  </a:lnTo>
                  <a:lnTo>
                    <a:pt x="9" y="49"/>
                  </a:lnTo>
                  <a:lnTo>
                    <a:pt x="9" y="49"/>
                  </a:lnTo>
                  <a:lnTo>
                    <a:pt x="9" y="49"/>
                  </a:lnTo>
                  <a:lnTo>
                    <a:pt x="9" y="49"/>
                  </a:lnTo>
                  <a:lnTo>
                    <a:pt x="12" y="46"/>
                  </a:lnTo>
                  <a:lnTo>
                    <a:pt x="12" y="43"/>
                  </a:lnTo>
                  <a:lnTo>
                    <a:pt x="12" y="43"/>
                  </a:lnTo>
                  <a:lnTo>
                    <a:pt x="10" y="34"/>
                  </a:lnTo>
                  <a:lnTo>
                    <a:pt x="10" y="34"/>
                  </a:lnTo>
                  <a:lnTo>
                    <a:pt x="10" y="30"/>
                  </a:lnTo>
                  <a:lnTo>
                    <a:pt x="12" y="24"/>
                  </a:lnTo>
                  <a:lnTo>
                    <a:pt x="15" y="20"/>
                  </a:lnTo>
                  <a:lnTo>
                    <a:pt x="17" y="16"/>
                  </a:lnTo>
                  <a:lnTo>
                    <a:pt x="20" y="13"/>
                  </a:lnTo>
                  <a:lnTo>
                    <a:pt x="24" y="12"/>
                  </a:lnTo>
                  <a:lnTo>
                    <a:pt x="29" y="10"/>
                  </a:lnTo>
                  <a:lnTo>
                    <a:pt x="34" y="9"/>
                  </a:lnTo>
                  <a:lnTo>
                    <a:pt x="34" y="9"/>
                  </a:lnTo>
                  <a:lnTo>
                    <a:pt x="40" y="10"/>
                  </a:lnTo>
                  <a:lnTo>
                    <a:pt x="46" y="13"/>
                  </a:lnTo>
                  <a:lnTo>
                    <a:pt x="46" y="13"/>
                  </a:lnTo>
                  <a:lnTo>
                    <a:pt x="53" y="7"/>
                  </a:lnTo>
                  <a:lnTo>
                    <a:pt x="53" y="7"/>
                  </a:lnTo>
                  <a:lnTo>
                    <a:pt x="49" y="5"/>
                  </a:lnTo>
                  <a:lnTo>
                    <a:pt x="44" y="2"/>
                  </a:lnTo>
                  <a:lnTo>
                    <a:pt x="39" y="0"/>
                  </a:lnTo>
                  <a:lnTo>
                    <a:pt x="34" y="0"/>
                  </a:lnTo>
                  <a:lnTo>
                    <a:pt x="34" y="0"/>
                  </a:lnTo>
                  <a:lnTo>
                    <a:pt x="27" y="2"/>
                  </a:lnTo>
                  <a:lnTo>
                    <a:pt x="22" y="3"/>
                  </a:lnTo>
                  <a:lnTo>
                    <a:pt x="16" y="6"/>
                  </a:lnTo>
                  <a:lnTo>
                    <a:pt x="10" y="10"/>
                  </a:lnTo>
                  <a:lnTo>
                    <a:pt x="7" y="16"/>
                  </a:lnTo>
                  <a:lnTo>
                    <a:pt x="5" y="22"/>
                  </a:lnTo>
                  <a:lnTo>
                    <a:pt x="2" y="27"/>
                  </a:lnTo>
                  <a:lnTo>
                    <a:pt x="2" y="34"/>
                  </a:lnTo>
                  <a:lnTo>
                    <a:pt x="2" y="34"/>
                  </a:lnTo>
                  <a:lnTo>
                    <a:pt x="2" y="43"/>
                  </a:lnTo>
                  <a:lnTo>
                    <a:pt x="2" y="43"/>
                  </a:lnTo>
                  <a:lnTo>
                    <a:pt x="0" y="46"/>
                  </a:lnTo>
                  <a:lnTo>
                    <a:pt x="0" y="49"/>
                  </a:lnTo>
                  <a:lnTo>
                    <a:pt x="0" y="49"/>
                  </a:lnTo>
                  <a:lnTo>
                    <a:pt x="2" y="54"/>
                  </a:lnTo>
                  <a:lnTo>
                    <a:pt x="6" y="57"/>
                  </a:lnTo>
                  <a:lnTo>
                    <a:pt x="6"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00" name="Freeform 280"/>
            <p:cNvSpPr>
              <a:spLocks noEditPoints="1"/>
            </p:cNvSpPr>
            <p:nvPr/>
          </p:nvSpPr>
          <p:spPr bwMode="auto">
            <a:xfrm>
              <a:off x="5130801" y="2533650"/>
              <a:ext cx="87313" cy="88900"/>
            </a:xfrm>
            <a:custGeom>
              <a:gdLst>
                <a:gd fmla="*/ 0 w 55" name="T0"/>
                <a:gd fmla="*/ 27 h 56" name="T1"/>
                <a:gd fmla="*/ 3 w 55" name="T2"/>
                <a:gd fmla="*/ 40 h 56" name="T3"/>
                <a:gd fmla="*/ 10 w 55" name="T4"/>
                <a:gd fmla="*/ 50 h 56" name="T5"/>
                <a:gd fmla="*/ 17 w 55" name="T6"/>
                <a:gd fmla="*/ 54 h 56" name="T7"/>
                <a:gd fmla="*/ 23 w 55" name="T8"/>
                <a:gd fmla="*/ 56 h 56" name="T9"/>
                <a:gd fmla="*/ 27 w 55" name="T10"/>
                <a:gd fmla="*/ 56 h 56" name="T11"/>
                <a:gd fmla="*/ 38 w 55" name="T12"/>
                <a:gd fmla="*/ 53 h 56" name="T13"/>
                <a:gd fmla="*/ 47 w 55" name="T14"/>
                <a:gd fmla="*/ 47 h 56" name="T15"/>
                <a:gd fmla="*/ 53 w 55" name="T16"/>
                <a:gd fmla="*/ 39 h 56" name="T17"/>
                <a:gd fmla="*/ 55 w 55" name="T18"/>
                <a:gd fmla="*/ 27 h 56" name="T19"/>
                <a:gd fmla="*/ 54 w 55" name="T20"/>
                <a:gd fmla="*/ 22 h 56" name="T21"/>
                <a:gd fmla="*/ 50 w 55" name="T22"/>
                <a:gd fmla="*/ 12 h 56" name="T23"/>
                <a:gd fmla="*/ 43 w 55" name="T24"/>
                <a:gd fmla="*/ 4 h 56" name="T25"/>
                <a:gd fmla="*/ 33 w 55" name="T26"/>
                <a:gd fmla="*/ 0 h 56" name="T27"/>
                <a:gd fmla="*/ 27 w 55" name="T28"/>
                <a:gd fmla="*/ 0 h 56" name="T29"/>
                <a:gd fmla="*/ 16 w 55" name="T30"/>
                <a:gd fmla="*/ 3 h 56" name="T31"/>
                <a:gd fmla="*/ 8 w 55" name="T32"/>
                <a:gd fmla="*/ 7 h 56" name="T33"/>
                <a:gd fmla="*/ 4 w 55" name="T34"/>
                <a:gd fmla="*/ 12 h 56" name="T35"/>
                <a:gd fmla="*/ 0 w 55" name="T36"/>
                <a:gd fmla="*/ 22 h 56" name="T37"/>
                <a:gd fmla="*/ 0 w 55" name="T38"/>
                <a:gd fmla="*/ 27 h 56" name="T39"/>
                <a:gd fmla="*/ 14 w 55" name="T40"/>
                <a:gd fmla="*/ 24 h 56" name="T41"/>
                <a:gd fmla="*/ 23 w 55" name="T42"/>
                <a:gd fmla="*/ 24 h 56" name="T43"/>
                <a:gd fmla="*/ 24 w 55" name="T44"/>
                <a:gd fmla="*/ 16 h 56" name="T45"/>
                <a:gd fmla="*/ 26 w 55" name="T46"/>
                <a:gd fmla="*/ 13 h 56" name="T47"/>
                <a:gd fmla="*/ 27 w 55" name="T48"/>
                <a:gd fmla="*/ 12 h 56" name="T49"/>
                <a:gd fmla="*/ 30 w 55" name="T50"/>
                <a:gd fmla="*/ 16 h 56" name="T51"/>
                <a:gd fmla="*/ 40 w 55" name="T52"/>
                <a:gd fmla="*/ 24 h 56" name="T53"/>
                <a:gd fmla="*/ 43 w 55" name="T54"/>
                <a:gd fmla="*/ 26 h 56" name="T55"/>
                <a:gd fmla="*/ 43 w 55" name="T56"/>
                <a:gd fmla="*/ 27 h 56" name="T57"/>
                <a:gd fmla="*/ 40 w 55" name="T58"/>
                <a:gd fmla="*/ 31 h 56" name="T59"/>
                <a:gd fmla="*/ 30 w 55" name="T60"/>
                <a:gd fmla="*/ 40 h 56" name="T61"/>
                <a:gd fmla="*/ 30 w 55" name="T62"/>
                <a:gd fmla="*/ 43 h 56" name="T63"/>
                <a:gd fmla="*/ 27 w 55" name="T64"/>
                <a:gd fmla="*/ 43 h 56" name="T65"/>
                <a:gd fmla="*/ 24 w 55" name="T66"/>
                <a:gd fmla="*/ 41 h 56" name="T67"/>
                <a:gd fmla="*/ 24 w 55" name="T68"/>
                <a:gd fmla="*/ 40 h 56" name="T69"/>
                <a:gd fmla="*/ 24 w 55" name="T70"/>
                <a:gd fmla="*/ 31 h 56" name="T71"/>
                <a:gd fmla="*/ 14 w 55" name="T72"/>
                <a:gd fmla="*/ 31 h 56" name="T73"/>
                <a:gd fmla="*/ 14 w 55" name="T74"/>
                <a:gd fmla="*/ 31 h 56" name="T75"/>
                <a:gd fmla="*/ 13 w 55" name="T76"/>
                <a:gd fmla="*/ 30 h 56" name="T77"/>
                <a:gd fmla="*/ 11 w 55" name="T78"/>
                <a:gd fmla="*/ 27 h 56" name="T79"/>
                <a:gd fmla="*/ 14 w 55" name="T80"/>
                <a:gd fmla="*/ 24 h 5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6" w="55">
                  <a:moveTo>
                    <a:pt x="0" y="27"/>
                  </a:moveTo>
                  <a:lnTo>
                    <a:pt x="0" y="27"/>
                  </a:lnTo>
                  <a:lnTo>
                    <a:pt x="0" y="34"/>
                  </a:lnTo>
                  <a:lnTo>
                    <a:pt x="3" y="40"/>
                  </a:lnTo>
                  <a:lnTo>
                    <a:pt x="6" y="46"/>
                  </a:lnTo>
                  <a:lnTo>
                    <a:pt x="10" y="50"/>
                  </a:lnTo>
                  <a:lnTo>
                    <a:pt x="10" y="50"/>
                  </a:lnTo>
                  <a:lnTo>
                    <a:pt x="17" y="54"/>
                  </a:lnTo>
                  <a:lnTo>
                    <a:pt x="17" y="54"/>
                  </a:lnTo>
                  <a:lnTo>
                    <a:pt x="23" y="56"/>
                  </a:lnTo>
                  <a:lnTo>
                    <a:pt x="27" y="56"/>
                  </a:lnTo>
                  <a:lnTo>
                    <a:pt x="27" y="56"/>
                  </a:lnTo>
                  <a:lnTo>
                    <a:pt x="33" y="56"/>
                  </a:lnTo>
                  <a:lnTo>
                    <a:pt x="38" y="53"/>
                  </a:lnTo>
                  <a:lnTo>
                    <a:pt x="43" y="51"/>
                  </a:lnTo>
                  <a:lnTo>
                    <a:pt x="47" y="47"/>
                  </a:lnTo>
                  <a:lnTo>
                    <a:pt x="50" y="43"/>
                  </a:lnTo>
                  <a:lnTo>
                    <a:pt x="53" y="39"/>
                  </a:lnTo>
                  <a:lnTo>
                    <a:pt x="54" y="33"/>
                  </a:lnTo>
                  <a:lnTo>
                    <a:pt x="55" y="27"/>
                  </a:lnTo>
                  <a:lnTo>
                    <a:pt x="55" y="27"/>
                  </a:lnTo>
                  <a:lnTo>
                    <a:pt x="54" y="22"/>
                  </a:lnTo>
                  <a:lnTo>
                    <a:pt x="53" y="17"/>
                  </a:lnTo>
                  <a:lnTo>
                    <a:pt x="50" y="12"/>
                  </a:lnTo>
                  <a:lnTo>
                    <a:pt x="47" y="9"/>
                  </a:lnTo>
                  <a:lnTo>
                    <a:pt x="43" y="4"/>
                  </a:lnTo>
                  <a:lnTo>
                    <a:pt x="38" y="2"/>
                  </a:lnTo>
                  <a:lnTo>
                    <a:pt x="33" y="0"/>
                  </a:lnTo>
                  <a:lnTo>
                    <a:pt x="27" y="0"/>
                  </a:lnTo>
                  <a:lnTo>
                    <a:pt x="27" y="0"/>
                  </a:lnTo>
                  <a:lnTo>
                    <a:pt x="21" y="0"/>
                  </a:lnTo>
                  <a:lnTo>
                    <a:pt x="16" y="3"/>
                  </a:lnTo>
                  <a:lnTo>
                    <a:pt x="16" y="3"/>
                  </a:lnTo>
                  <a:lnTo>
                    <a:pt x="8" y="7"/>
                  </a:lnTo>
                  <a:lnTo>
                    <a:pt x="8" y="7"/>
                  </a:lnTo>
                  <a:lnTo>
                    <a:pt x="4" y="12"/>
                  </a:lnTo>
                  <a:lnTo>
                    <a:pt x="1" y="16"/>
                  </a:lnTo>
                  <a:lnTo>
                    <a:pt x="0" y="22"/>
                  </a:lnTo>
                  <a:lnTo>
                    <a:pt x="0" y="27"/>
                  </a:lnTo>
                  <a:lnTo>
                    <a:pt x="0" y="27"/>
                  </a:lnTo>
                  <a:close/>
                  <a:moveTo>
                    <a:pt x="14" y="24"/>
                  </a:moveTo>
                  <a:lnTo>
                    <a:pt x="14" y="24"/>
                  </a:lnTo>
                  <a:lnTo>
                    <a:pt x="14" y="24"/>
                  </a:lnTo>
                  <a:lnTo>
                    <a:pt x="23" y="24"/>
                  </a:lnTo>
                  <a:lnTo>
                    <a:pt x="24" y="24"/>
                  </a:lnTo>
                  <a:lnTo>
                    <a:pt x="24" y="16"/>
                  </a:lnTo>
                  <a:lnTo>
                    <a:pt x="24" y="16"/>
                  </a:lnTo>
                  <a:lnTo>
                    <a:pt x="26" y="13"/>
                  </a:lnTo>
                  <a:lnTo>
                    <a:pt x="27" y="12"/>
                  </a:lnTo>
                  <a:lnTo>
                    <a:pt x="27" y="12"/>
                  </a:lnTo>
                  <a:lnTo>
                    <a:pt x="30" y="13"/>
                  </a:lnTo>
                  <a:lnTo>
                    <a:pt x="30" y="16"/>
                  </a:lnTo>
                  <a:lnTo>
                    <a:pt x="30" y="24"/>
                  </a:lnTo>
                  <a:lnTo>
                    <a:pt x="40" y="24"/>
                  </a:lnTo>
                  <a:lnTo>
                    <a:pt x="40" y="24"/>
                  </a:lnTo>
                  <a:lnTo>
                    <a:pt x="43" y="26"/>
                  </a:lnTo>
                  <a:lnTo>
                    <a:pt x="43" y="27"/>
                  </a:lnTo>
                  <a:lnTo>
                    <a:pt x="43" y="27"/>
                  </a:lnTo>
                  <a:lnTo>
                    <a:pt x="43" y="30"/>
                  </a:lnTo>
                  <a:lnTo>
                    <a:pt x="40" y="31"/>
                  </a:lnTo>
                  <a:lnTo>
                    <a:pt x="30" y="31"/>
                  </a:lnTo>
                  <a:lnTo>
                    <a:pt x="30" y="40"/>
                  </a:lnTo>
                  <a:lnTo>
                    <a:pt x="30" y="40"/>
                  </a:lnTo>
                  <a:lnTo>
                    <a:pt x="30" y="43"/>
                  </a:lnTo>
                  <a:lnTo>
                    <a:pt x="27" y="43"/>
                  </a:lnTo>
                  <a:lnTo>
                    <a:pt x="27" y="43"/>
                  </a:lnTo>
                  <a:lnTo>
                    <a:pt x="26" y="43"/>
                  </a:lnTo>
                  <a:lnTo>
                    <a:pt x="24" y="41"/>
                  </a:lnTo>
                  <a:lnTo>
                    <a:pt x="24" y="41"/>
                  </a:lnTo>
                  <a:lnTo>
                    <a:pt x="24" y="40"/>
                  </a:lnTo>
                  <a:lnTo>
                    <a:pt x="24" y="36"/>
                  </a:lnTo>
                  <a:lnTo>
                    <a:pt x="24" y="31"/>
                  </a:lnTo>
                  <a:lnTo>
                    <a:pt x="23" y="31"/>
                  </a:lnTo>
                  <a:lnTo>
                    <a:pt x="14" y="31"/>
                  </a:lnTo>
                  <a:lnTo>
                    <a:pt x="14" y="31"/>
                  </a:lnTo>
                  <a:lnTo>
                    <a:pt x="14" y="31"/>
                  </a:lnTo>
                  <a:lnTo>
                    <a:pt x="14" y="31"/>
                  </a:lnTo>
                  <a:lnTo>
                    <a:pt x="13" y="30"/>
                  </a:lnTo>
                  <a:lnTo>
                    <a:pt x="11" y="27"/>
                  </a:lnTo>
                  <a:lnTo>
                    <a:pt x="11" y="27"/>
                  </a:lnTo>
                  <a:lnTo>
                    <a:pt x="13" y="26"/>
                  </a:lnTo>
                  <a:lnTo>
                    <a:pt x="14" y="24"/>
                  </a:lnTo>
                  <a:lnTo>
                    <a:pt x="14"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501" name="组合 500"/>
          <p:cNvGrpSpPr/>
          <p:nvPr/>
        </p:nvGrpSpPr>
        <p:grpSpPr>
          <a:xfrm>
            <a:off x="5585736" y="1880916"/>
            <a:ext cx="262806" cy="324643"/>
            <a:chOff x="7516813" y="2108200"/>
            <a:chExt cx="161925" cy="200025"/>
          </a:xfrm>
        </p:grpSpPr>
        <p:sp>
          <p:nvSpPr>
            <p:cNvPr id="502" name="Freeform 328"/>
            <p:cNvSpPr/>
            <p:nvPr/>
          </p:nvSpPr>
          <p:spPr bwMode="auto">
            <a:xfrm>
              <a:off x="7550151" y="2236788"/>
              <a:ext cx="90488" cy="6350"/>
            </a:xfrm>
            <a:custGeom>
              <a:gdLst>
                <a:gd fmla="*/ 56 w 57" name="T0"/>
                <a:gd fmla="*/ 0 h 4" name="T1"/>
                <a:gd fmla="*/ 3 w 57" name="T2"/>
                <a:gd fmla="*/ 0 h 4" name="T3"/>
                <a:gd fmla="*/ 3 w 57" name="T4"/>
                <a:gd fmla="*/ 0 h 4" name="T5"/>
                <a:gd fmla="*/ 2 w 57" name="T6"/>
                <a:gd fmla="*/ 1 h 4" name="T7"/>
                <a:gd fmla="*/ 0 w 57" name="T8"/>
                <a:gd fmla="*/ 1 h 4" name="T9"/>
                <a:gd fmla="*/ 0 w 57" name="T10"/>
                <a:gd fmla="*/ 1 h 4" name="T11"/>
                <a:gd fmla="*/ 2 w 57" name="T12"/>
                <a:gd fmla="*/ 3 h 4" name="T13"/>
                <a:gd fmla="*/ 3 w 57" name="T14"/>
                <a:gd fmla="*/ 4 h 4" name="T15"/>
                <a:gd fmla="*/ 56 w 57" name="T16"/>
                <a:gd fmla="*/ 4 h 4" name="T17"/>
                <a:gd fmla="*/ 56 w 57" name="T18"/>
                <a:gd fmla="*/ 4 h 4" name="T19"/>
                <a:gd fmla="*/ 57 w 57" name="T20"/>
                <a:gd fmla="*/ 3 h 4" name="T21"/>
                <a:gd fmla="*/ 57 w 57" name="T22"/>
                <a:gd fmla="*/ 1 h 4" name="T23"/>
                <a:gd fmla="*/ 57 w 57" name="T24"/>
                <a:gd fmla="*/ 1 h 4" name="T25"/>
                <a:gd fmla="*/ 57 w 57" name="T26"/>
                <a:gd fmla="*/ 1 h 4" name="T27"/>
                <a:gd fmla="*/ 56 w 57" name="T28"/>
                <a:gd fmla="*/ 0 h 4" name="T29"/>
                <a:gd fmla="*/ 56 w 57" name="T30"/>
                <a:gd fmla="*/ 0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57">
                  <a:moveTo>
                    <a:pt x="56" y="0"/>
                  </a:moveTo>
                  <a:lnTo>
                    <a:pt x="3" y="0"/>
                  </a:lnTo>
                  <a:lnTo>
                    <a:pt x="3" y="0"/>
                  </a:lnTo>
                  <a:lnTo>
                    <a:pt x="2" y="1"/>
                  </a:lnTo>
                  <a:lnTo>
                    <a:pt x="0" y="1"/>
                  </a:lnTo>
                  <a:lnTo>
                    <a:pt x="0" y="1"/>
                  </a:lnTo>
                  <a:lnTo>
                    <a:pt x="2" y="3"/>
                  </a:lnTo>
                  <a:lnTo>
                    <a:pt x="3" y="4"/>
                  </a:lnTo>
                  <a:lnTo>
                    <a:pt x="56" y="4"/>
                  </a:lnTo>
                  <a:lnTo>
                    <a:pt x="56" y="4"/>
                  </a:lnTo>
                  <a:lnTo>
                    <a:pt x="57" y="3"/>
                  </a:lnTo>
                  <a:lnTo>
                    <a:pt x="57" y="1"/>
                  </a:lnTo>
                  <a:lnTo>
                    <a:pt x="57" y="1"/>
                  </a:lnTo>
                  <a:lnTo>
                    <a:pt x="57" y="1"/>
                  </a:lnTo>
                  <a:lnTo>
                    <a:pt x="56" y="0"/>
                  </a:lnTo>
                  <a:lnTo>
                    <a:pt x="5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03" name="Freeform 329"/>
            <p:cNvSpPr/>
            <p:nvPr/>
          </p:nvSpPr>
          <p:spPr bwMode="auto">
            <a:xfrm>
              <a:off x="7550151" y="2214563"/>
              <a:ext cx="90488" cy="6350"/>
            </a:xfrm>
            <a:custGeom>
              <a:gdLst>
                <a:gd fmla="*/ 56 w 57" name="T0"/>
                <a:gd fmla="*/ 0 h 4" name="T1"/>
                <a:gd fmla="*/ 3 w 57" name="T2"/>
                <a:gd fmla="*/ 0 h 4" name="T3"/>
                <a:gd fmla="*/ 3 w 57" name="T4"/>
                <a:gd fmla="*/ 0 h 4" name="T5"/>
                <a:gd fmla="*/ 2 w 57" name="T6"/>
                <a:gd fmla="*/ 0 h 4" name="T7"/>
                <a:gd fmla="*/ 0 w 57" name="T8"/>
                <a:gd fmla="*/ 1 h 4" name="T9"/>
                <a:gd fmla="*/ 0 w 57" name="T10"/>
                <a:gd fmla="*/ 1 h 4" name="T11"/>
                <a:gd fmla="*/ 2 w 57" name="T12"/>
                <a:gd fmla="*/ 2 h 4" name="T13"/>
                <a:gd fmla="*/ 3 w 57" name="T14"/>
                <a:gd fmla="*/ 4 h 4" name="T15"/>
                <a:gd fmla="*/ 56 w 57" name="T16"/>
                <a:gd fmla="*/ 4 h 4" name="T17"/>
                <a:gd fmla="*/ 56 w 57" name="T18"/>
                <a:gd fmla="*/ 4 h 4" name="T19"/>
                <a:gd fmla="*/ 57 w 57" name="T20"/>
                <a:gd fmla="*/ 2 h 4" name="T21"/>
                <a:gd fmla="*/ 57 w 57" name="T22"/>
                <a:gd fmla="*/ 1 h 4" name="T23"/>
                <a:gd fmla="*/ 57 w 57" name="T24"/>
                <a:gd fmla="*/ 1 h 4" name="T25"/>
                <a:gd fmla="*/ 57 w 57" name="T26"/>
                <a:gd fmla="*/ 0 h 4" name="T27"/>
                <a:gd fmla="*/ 56 w 57" name="T28"/>
                <a:gd fmla="*/ 0 h 4" name="T29"/>
                <a:gd fmla="*/ 56 w 57" name="T30"/>
                <a:gd fmla="*/ 0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57">
                  <a:moveTo>
                    <a:pt x="56" y="0"/>
                  </a:moveTo>
                  <a:lnTo>
                    <a:pt x="3" y="0"/>
                  </a:lnTo>
                  <a:lnTo>
                    <a:pt x="3" y="0"/>
                  </a:lnTo>
                  <a:lnTo>
                    <a:pt x="2" y="0"/>
                  </a:lnTo>
                  <a:lnTo>
                    <a:pt x="0" y="1"/>
                  </a:lnTo>
                  <a:lnTo>
                    <a:pt x="0" y="1"/>
                  </a:lnTo>
                  <a:lnTo>
                    <a:pt x="2" y="2"/>
                  </a:lnTo>
                  <a:lnTo>
                    <a:pt x="3" y="4"/>
                  </a:lnTo>
                  <a:lnTo>
                    <a:pt x="56" y="4"/>
                  </a:lnTo>
                  <a:lnTo>
                    <a:pt x="56" y="4"/>
                  </a:lnTo>
                  <a:lnTo>
                    <a:pt x="57" y="2"/>
                  </a:lnTo>
                  <a:lnTo>
                    <a:pt x="57" y="1"/>
                  </a:lnTo>
                  <a:lnTo>
                    <a:pt x="57" y="1"/>
                  </a:lnTo>
                  <a:lnTo>
                    <a:pt x="57" y="0"/>
                  </a:lnTo>
                  <a:lnTo>
                    <a:pt x="56" y="0"/>
                  </a:lnTo>
                  <a:lnTo>
                    <a:pt x="5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04" name="Freeform 330"/>
            <p:cNvSpPr/>
            <p:nvPr/>
          </p:nvSpPr>
          <p:spPr bwMode="auto">
            <a:xfrm>
              <a:off x="7550151" y="2190750"/>
              <a:ext cx="90488" cy="4763"/>
            </a:xfrm>
            <a:custGeom>
              <a:gdLst>
                <a:gd fmla="*/ 56 w 57" name="T0"/>
                <a:gd fmla="*/ 0 h 3" name="T1"/>
                <a:gd fmla="*/ 3 w 57" name="T2"/>
                <a:gd fmla="*/ 0 h 3" name="T3"/>
                <a:gd fmla="*/ 3 w 57" name="T4"/>
                <a:gd fmla="*/ 0 h 3" name="T5"/>
                <a:gd fmla="*/ 2 w 57" name="T6"/>
                <a:gd fmla="*/ 0 h 3" name="T7"/>
                <a:gd fmla="*/ 0 w 57" name="T8"/>
                <a:gd fmla="*/ 2 h 3" name="T9"/>
                <a:gd fmla="*/ 0 w 57" name="T10"/>
                <a:gd fmla="*/ 2 h 3" name="T11"/>
                <a:gd fmla="*/ 2 w 57" name="T12"/>
                <a:gd fmla="*/ 3 h 3" name="T13"/>
                <a:gd fmla="*/ 3 w 57" name="T14"/>
                <a:gd fmla="*/ 3 h 3" name="T15"/>
                <a:gd fmla="*/ 56 w 57" name="T16"/>
                <a:gd fmla="*/ 3 h 3" name="T17"/>
                <a:gd fmla="*/ 56 w 57" name="T18"/>
                <a:gd fmla="*/ 3 h 3" name="T19"/>
                <a:gd fmla="*/ 57 w 57" name="T20"/>
                <a:gd fmla="*/ 3 h 3" name="T21"/>
                <a:gd fmla="*/ 57 w 57" name="T22"/>
                <a:gd fmla="*/ 2 h 3" name="T23"/>
                <a:gd fmla="*/ 57 w 57" name="T24"/>
                <a:gd fmla="*/ 2 h 3" name="T25"/>
                <a:gd fmla="*/ 57 w 57" name="T26"/>
                <a:gd fmla="*/ 0 h 3" name="T27"/>
                <a:gd fmla="*/ 56 w 57" name="T28"/>
                <a:gd fmla="*/ 0 h 3" name="T29"/>
                <a:gd fmla="*/ 56 w 57" name="T30"/>
                <a:gd fmla="*/ 0 h 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 w="57">
                  <a:moveTo>
                    <a:pt x="56" y="0"/>
                  </a:moveTo>
                  <a:lnTo>
                    <a:pt x="3" y="0"/>
                  </a:lnTo>
                  <a:lnTo>
                    <a:pt x="3" y="0"/>
                  </a:lnTo>
                  <a:lnTo>
                    <a:pt x="2" y="0"/>
                  </a:lnTo>
                  <a:lnTo>
                    <a:pt x="0" y="2"/>
                  </a:lnTo>
                  <a:lnTo>
                    <a:pt x="0" y="2"/>
                  </a:lnTo>
                  <a:lnTo>
                    <a:pt x="2" y="3"/>
                  </a:lnTo>
                  <a:lnTo>
                    <a:pt x="3" y="3"/>
                  </a:lnTo>
                  <a:lnTo>
                    <a:pt x="56" y="3"/>
                  </a:lnTo>
                  <a:lnTo>
                    <a:pt x="56" y="3"/>
                  </a:lnTo>
                  <a:lnTo>
                    <a:pt x="57" y="3"/>
                  </a:lnTo>
                  <a:lnTo>
                    <a:pt x="57" y="2"/>
                  </a:lnTo>
                  <a:lnTo>
                    <a:pt x="57" y="2"/>
                  </a:lnTo>
                  <a:lnTo>
                    <a:pt x="57" y="0"/>
                  </a:lnTo>
                  <a:lnTo>
                    <a:pt x="56" y="0"/>
                  </a:lnTo>
                  <a:lnTo>
                    <a:pt x="5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05" name="Freeform 331"/>
            <p:cNvSpPr/>
            <p:nvPr/>
          </p:nvSpPr>
          <p:spPr bwMode="auto">
            <a:xfrm>
              <a:off x="7550151" y="2168525"/>
              <a:ext cx="46038" cy="6350"/>
            </a:xfrm>
            <a:custGeom>
              <a:gdLst>
                <a:gd fmla="*/ 3 w 29" name="T0"/>
                <a:gd fmla="*/ 4 h 4" name="T1"/>
                <a:gd fmla="*/ 27 w 29" name="T2"/>
                <a:gd fmla="*/ 4 h 4" name="T3"/>
                <a:gd fmla="*/ 27 w 29" name="T4"/>
                <a:gd fmla="*/ 4 h 4" name="T5"/>
                <a:gd fmla="*/ 27 w 29" name="T6"/>
                <a:gd fmla="*/ 3 h 4" name="T7"/>
                <a:gd fmla="*/ 29 w 29" name="T8"/>
                <a:gd fmla="*/ 2 h 4" name="T9"/>
                <a:gd fmla="*/ 29 w 29" name="T10"/>
                <a:gd fmla="*/ 2 h 4" name="T11"/>
                <a:gd fmla="*/ 27 w 29" name="T12"/>
                <a:gd fmla="*/ 2 h 4" name="T13"/>
                <a:gd fmla="*/ 27 w 29" name="T14"/>
                <a:gd fmla="*/ 0 h 4" name="T15"/>
                <a:gd fmla="*/ 3 w 29" name="T16"/>
                <a:gd fmla="*/ 0 h 4" name="T17"/>
                <a:gd fmla="*/ 3 w 29" name="T18"/>
                <a:gd fmla="*/ 0 h 4" name="T19"/>
                <a:gd fmla="*/ 2 w 29" name="T20"/>
                <a:gd fmla="*/ 2 h 4" name="T21"/>
                <a:gd fmla="*/ 0 w 29" name="T22"/>
                <a:gd fmla="*/ 2 h 4" name="T23"/>
                <a:gd fmla="*/ 0 w 29" name="T24"/>
                <a:gd fmla="*/ 2 h 4" name="T25"/>
                <a:gd fmla="*/ 2 w 29" name="T26"/>
                <a:gd fmla="*/ 3 h 4" name="T27"/>
                <a:gd fmla="*/ 3 w 29" name="T28"/>
                <a:gd fmla="*/ 4 h 4" name="T29"/>
                <a:gd fmla="*/ 3 w 29" name="T30"/>
                <a:gd fmla="*/ 4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28">
                  <a:moveTo>
                    <a:pt x="3" y="4"/>
                  </a:moveTo>
                  <a:lnTo>
                    <a:pt x="27" y="4"/>
                  </a:lnTo>
                  <a:lnTo>
                    <a:pt x="27" y="4"/>
                  </a:lnTo>
                  <a:lnTo>
                    <a:pt x="27" y="3"/>
                  </a:lnTo>
                  <a:lnTo>
                    <a:pt x="29" y="2"/>
                  </a:lnTo>
                  <a:lnTo>
                    <a:pt x="29" y="2"/>
                  </a:lnTo>
                  <a:lnTo>
                    <a:pt x="27" y="2"/>
                  </a:lnTo>
                  <a:lnTo>
                    <a:pt x="27" y="0"/>
                  </a:lnTo>
                  <a:lnTo>
                    <a:pt x="3" y="0"/>
                  </a:lnTo>
                  <a:lnTo>
                    <a:pt x="3" y="0"/>
                  </a:lnTo>
                  <a:lnTo>
                    <a:pt x="2" y="2"/>
                  </a:lnTo>
                  <a:lnTo>
                    <a:pt x="0" y="2"/>
                  </a:lnTo>
                  <a:lnTo>
                    <a:pt x="0" y="2"/>
                  </a:lnTo>
                  <a:lnTo>
                    <a:pt x="2" y="3"/>
                  </a:lnTo>
                  <a:lnTo>
                    <a:pt x="3" y="4"/>
                  </a:lnTo>
                  <a:lnTo>
                    <a:pt x="3" y="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06" name="Freeform 332"/>
            <p:cNvSpPr>
              <a:spLocks noEditPoints="1"/>
            </p:cNvSpPr>
            <p:nvPr/>
          </p:nvSpPr>
          <p:spPr bwMode="auto">
            <a:xfrm>
              <a:off x="7516813" y="2108200"/>
              <a:ext cx="161925" cy="200025"/>
            </a:xfrm>
            <a:custGeom>
              <a:gdLst>
                <a:gd fmla="*/ 101 w 102" name="T0"/>
                <a:gd fmla="*/ 18 h 126" name="T1"/>
                <a:gd fmla="*/ 81 w 102" name="T2"/>
                <a:gd fmla="*/ 0 h 126" name="T3"/>
                <a:gd fmla="*/ 81 w 102" name="T4"/>
                <a:gd fmla="*/ 0 h 126" name="T5"/>
                <a:gd fmla="*/ 78 w 102" name="T6"/>
                <a:gd fmla="*/ 0 h 126" name="T7"/>
                <a:gd fmla="*/ 4 w 102" name="T8"/>
                <a:gd fmla="*/ 0 h 126" name="T9"/>
                <a:gd fmla="*/ 4 w 102" name="T10"/>
                <a:gd fmla="*/ 0 h 126" name="T11"/>
                <a:gd fmla="*/ 1 w 102" name="T12"/>
                <a:gd fmla="*/ 0 h 126" name="T13"/>
                <a:gd fmla="*/ 0 w 102" name="T14"/>
                <a:gd fmla="*/ 4 h 126" name="T15"/>
                <a:gd fmla="*/ 0 w 102" name="T16"/>
                <a:gd fmla="*/ 109 h 126" name="T17"/>
                <a:gd fmla="*/ 0 w 102" name="T18"/>
                <a:gd fmla="*/ 109 h 126" name="T19"/>
                <a:gd fmla="*/ 1 w 102" name="T20"/>
                <a:gd fmla="*/ 112 h 126" name="T21"/>
                <a:gd fmla="*/ 14 w 102" name="T22"/>
                <a:gd fmla="*/ 125 h 126" name="T23"/>
                <a:gd fmla="*/ 14 w 102" name="T24"/>
                <a:gd fmla="*/ 125 h 126" name="T25"/>
                <a:gd fmla="*/ 18 w 102" name="T26"/>
                <a:gd fmla="*/ 126 h 126" name="T27"/>
                <a:gd fmla="*/ 21 w 102" name="T28"/>
                <a:gd fmla="*/ 125 h 126" name="T29"/>
                <a:gd fmla="*/ 34 w 102" name="T30"/>
                <a:gd fmla="*/ 112 h 126" name="T31"/>
                <a:gd fmla="*/ 48 w 102" name="T32"/>
                <a:gd fmla="*/ 125 h 126" name="T33"/>
                <a:gd fmla="*/ 48 w 102" name="T34"/>
                <a:gd fmla="*/ 125 h 126" name="T35"/>
                <a:gd fmla="*/ 51 w 102" name="T36"/>
                <a:gd fmla="*/ 126 h 126" name="T37"/>
                <a:gd fmla="*/ 54 w 102" name="T38"/>
                <a:gd fmla="*/ 125 h 126" name="T39"/>
                <a:gd fmla="*/ 68 w 102" name="T40"/>
                <a:gd fmla="*/ 112 h 126" name="T41"/>
                <a:gd fmla="*/ 82 w 102" name="T42"/>
                <a:gd fmla="*/ 125 h 126" name="T43"/>
                <a:gd fmla="*/ 82 w 102" name="T44"/>
                <a:gd fmla="*/ 125 h 126" name="T45"/>
                <a:gd fmla="*/ 85 w 102" name="T46"/>
                <a:gd fmla="*/ 126 h 126" name="T47"/>
                <a:gd fmla="*/ 85 w 102" name="T48"/>
                <a:gd fmla="*/ 126 h 126" name="T49"/>
                <a:gd fmla="*/ 88 w 102" name="T50"/>
                <a:gd fmla="*/ 125 h 126" name="T51"/>
                <a:gd fmla="*/ 101 w 102" name="T52"/>
                <a:gd fmla="*/ 113 h 126" name="T53"/>
                <a:gd fmla="*/ 101 w 102" name="T54"/>
                <a:gd fmla="*/ 113 h 126" name="T55"/>
                <a:gd fmla="*/ 102 w 102" name="T56"/>
                <a:gd fmla="*/ 111 h 126" name="T57"/>
                <a:gd fmla="*/ 102 w 102" name="T58"/>
                <a:gd fmla="*/ 23 h 126" name="T59"/>
                <a:gd fmla="*/ 102 w 102" name="T60"/>
                <a:gd fmla="*/ 23 h 126" name="T61"/>
                <a:gd fmla="*/ 101 w 102" name="T62"/>
                <a:gd fmla="*/ 18 h 126" name="T63"/>
                <a:gd fmla="*/ 101 w 102" name="T64"/>
                <a:gd fmla="*/ 18 h 126" name="T65"/>
                <a:gd fmla="*/ 85 w 102" name="T66"/>
                <a:gd fmla="*/ 116 h 126" name="T67"/>
                <a:gd fmla="*/ 71 w 102" name="T68"/>
                <a:gd fmla="*/ 102 h 126" name="T69"/>
                <a:gd fmla="*/ 71 w 102" name="T70"/>
                <a:gd fmla="*/ 102 h 126" name="T71"/>
                <a:gd fmla="*/ 68 w 102" name="T72"/>
                <a:gd fmla="*/ 102 h 126" name="T73"/>
                <a:gd fmla="*/ 65 w 102" name="T74"/>
                <a:gd fmla="*/ 102 h 126" name="T75"/>
                <a:gd fmla="*/ 51 w 102" name="T76"/>
                <a:gd fmla="*/ 116 h 126" name="T77"/>
                <a:gd fmla="*/ 37 w 102" name="T78"/>
                <a:gd fmla="*/ 102 h 126" name="T79"/>
                <a:gd fmla="*/ 37 w 102" name="T80"/>
                <a:gd fmla="*/ 102 h 126" name="T81"/>
                <a:gd fmla="*/ 34 w 102" name="T82"/>
                <a:gd fmla="*/ 102 h 126" name="T83"/>
                <a:gd fmla="*/ 34 w 102" name="T84"/>
                <a:gd fmla="*/ 102 h 126" name="T85"/>
                <a:gd fmla="*/ 31 w 102" name="T86"/>
                <a:gd fmla="*/ 102 h 126" name="T87"/>
                <a:gd fmla="*/ 18 w 102" name="T88"/>
                <a:gd fmla="*/ 115 h 126" name="T89"/>
                <a:gd fmla="*/ 8 w 102" name="T90"/>
                <a:gd fmla="*/ 108 h 126" name="T91"/>
                <a:gd fmla="*/ 8 w 102" name="T92"/>
                <a:gd fmla="*/ 8 h 126" name="T93"/>
                <a:gd fmla="*/ 77 w 102" name="T94"/>
                <a:gd fmla="*/ 8 h 126" name="T95"/>
                <a:gd fmla="*/ 77 w 102" name="T96"/>
                <a:gd fmla="*/ 23 h 126" name="T97"/>
                <a:gd fmla="*/ 77 w 102" name="T98"/>
                <a:gd fmla="*/ 23 h 126" name="T99"/>
                <a:gd fmla="*/ 77 w 102" name="T100"/>
                <a:gd fmla="*/ 24 h 126" name="T101"/>
                <a:gd fmla="*/ 78 w 102" name="T102"/>
                <a:gd fmla="*/ 24 h 126" name="T103"/>
                <a:gd fmla="*/ 92 w 102" name="T104"/>
                <a:gd fmla="*/ 24 h 126" name="T105"/>
                <a:gd fmla="*/ 92 w 102" name="T106"/>
                <a:gd fmla="*/ 108 h 126" name="T107"/>
                <a:gd fmla="*/ 85 w 102" name="T108"/>
                <a:gd fmla="*/ 116 h 12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5" w="102">
                  <a:moveTo>
                    <a:pt x="101" y="18"/>
                  </a:moveTo>
                  <a:lnTo>
                    <a:pt x="81" y="0"/>
                  </a:lnTo>
                  <a:lnTo>
                    <a:pt x="81" y="0"/>
                  </a:lnTo>
                  <a:lnTo>
                    <a:pt x="78" y="0"/>
                  </a:lnTo>
                  <a:lnTo>
                    <a:pt x="4" y="0"/>
                  </a:lnTo>
                  <a:lnTo>
                    <a:pt x="4" y="0"/>
                  </a:lnTo>
                  <a:lnTo>
                    <a:pt x="1" y="0"/>
                  </a:lnTo>
                  <a:lnTo>
                    <a:pt x="0" y="4"/>
                  </a:lnTo>
                  <a:lnTo>
                    <a:pt x="0" y="109"/>
                  </a:lnTo>
                  <a:lnTo>
                    <a:pt x="0" y="109"/>
                  </a:lnTo>
                  <a:lnTo>
                    <a:pt x="1" y="112"/>
                  </a:lnTo>
                  <a:lnTo>
                    <a:pt x="14" y="125"/>
                  </a:lnTo>
                  <a:lnTo>
                    <a:pt x="14" y="125"/>
                  </a:lnTo>
                  <a:lnTo>
                    <a:pt x="18" y="126"/>
                  </a:lnTo>
                  <a:lnTo>
                    <a:pt x="21" y="125"/>
                  </a:lnTo>
                  <a:lnTo>
                    <a:pt x="34" y="112"/>
                  </a:lnTo>
                  <a:lnTo>
                    <a:pt x="48" y="125"/>
                  </a:lnTo>
                  <a:lnTo>
                    <a:pt x="48" y="125"/>
                  </a:lnTo>
                  <a:lnTo>
                    <a:pt x="51" y="126"/>
                  </a:lnTo>
                  <a:lnTo>
                    <a:pt x="54" y="125"/>
                  </a:lnTo>
                  <a:lnTo>
                    <a:pt x="68" y="112"/>
                  </a:lnTo>
                  <a:lnTo>
                    <a:pt x="82" y="125"/>
                  </a:lnTo>
                  <a:lnTo>
                    <a:pt x="82" y="125"/>
                  </a:lnTo>
                  <a:lnTo>
                    <a:pt x="85" y="126"/>
                  </a:lnTo>
                  <a:lnTo>
                    <a:pt x="85" y="126"/>
                  </a:lnTo>
                  <a:lnTo>
                    <a:pt x="88" y="125"/>
                  </a:lnTo>
                  <a:lnTo>
                    <a:pt x="101" y="113"/>
                  </a:lnTo>
                  <a:lnTo>
                    <a:pt x="101" y="113"/>
                  </a:lnTo>
                  <a:lnTo>
                    <a:pt x="102" y="111"/>
                  </a:lnTo>
                  <a:lnTo>
                    <a:pt x="102" y="23"/>
                  </a:lnTo>
                  <a:lnTo>
                    <a:pt x="102" y="23"/>
                  </a:lnTo>
                  <a:lnTo>
                    <a:pt x="101" y="18"/>
                  </a:lnTo>
                  <a:lnTo>
                    <a:pt x="101" y="18"/>
                  </a:lnTo>
                  <a:close/>
                  <a:moveTo>
                    <a:pt x="85" y="116"/>
                  </a:moveTo>
                  <a:lnTo>
                    <a:pt x="71" y="102"/>
                  </a:lnTo>
                  <a:lnTo>
                    <a:pt x="71" y="102"/>
                  </a:lnTo>
                  <a:lnTo>
                    <a:pt x="68" y="102"/>
                  </a:lnTo>
                  <a:lnTo>
                    <a:pt x="65" y="102"/>
                  </a:lnTo>
                  <a:lnTo>
                    <a:pt x="51" y="116"/>
                  </a:lnTo>
                  <a:lnTo>
                    <a:pt x="37" y="102"/>
                  </a:lnTo>
                  <a:lnTo>
                    <a:pt x="37" y="102"/>
                  </a:lnTo>
                  <a:lnTo>
                    <a:pt x="34" y="102"/>
                  </a:lnTo>
                  <a:lnTo>
                    <a:pt x="34" y="102"/>
                  </a:lnTo>
                  <a:lnTo>
                    <a:pt x="31" y="102"/>
                  </a:lnTo>
                  <a:lnTo>
                    <a:pt x="18" y="115"/>
                  </a:lnTo>
                  <a:lnTo>
                    <a:pt x="8" y="108"/>
                  </a:lnTo>
                  <a:lnTo>
                    <a:pt x="8" y="8"/>
                  </a:lnTo>
                  <a:lnTo>
                    <a:pt x="77" y="8"/>
                  </a:lnTo>
                  <a:lnTo>
                    <a:pt x="77" y="23"/>
                  </a:lnTo>
                  <a:lnTo>
                    <a:pt x="77" y="23"/>
                  </a:lnTo>
                  <a:lnTo>
                    <a:pt x="77" y="24"/>
                  </a:lnTo>
                  <a:lnTo>
                    <a:pt x="78" y="24"/>
                  </a:lnTo>
                  <a:lnTo>
                    <a:pt x="92" y="24"/>
                  </a:lnTo>
                  <a:lnTo>
                    <a:pt x="92" y="108"/>
                  </a:lnTo>
                  <a:lnTo>
                    <a:pt x="85" y="11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1481" name="组合 1480"/>
          <p:cNvGrpSpPr/>
          <p:nvPr/>
        </p:nvGrpSpPr>
        <p:grpSpPr>
          <a:xfrm>
            <a:off x="3131682" y="1634869"/>
            <a:ext cx="325595" cy="290259"/>
            <a:chOff x="5843588" y="3763963"/>
            <a:chExt cx="204788" cy="182563"/>
          </a:xfrm>
        </p:grpSpPr>
        <p:sp>
          <p:nvSpPr>
            <p:cNvPr id="507" name="Freeform 360"/>
            <p:cNvSpPr/>
            <p:nvPr/>
          </p:nvSpPr>
          <p:spPr bwMode="auto">
            <a:xfrm>
              <a:off x="5843588" y="3933825"/>
              <a:ext cx="15875" cy="12700"/>
            </a:xfrm>
            <a:custGeom>
              <a:gdLst>
                <a:gd fmla="*/ 7 w 10" name="T0"/>
                <a:gd fmla="*/ 3 h 8" name="T1"/>
                <a:gd fmla="*/ 6 w 10" name="T2"/>
                <a:gd fmla="*/ 3 h 8" name="T3"/>
                <a:gd fmla="*/ 6 w 10" name="T4"/>
                <a:gd fmla="*/ 1 h 8" name="T5"/>
                <a:gd fmla="*/ 6 w 10" name="T6"/>
                <a:gd fmla="*/ 1 h 8" name="T7"/>
                <a:gd fmla="*/ 6 w 10" name="T8"/>
                <a:gd fmla="*/ 0 h 8" name="T9"/>
                <a:gd fmla="*/ 3 w 10" name="T10"/>
                <a:gd fmla="*/ 0 h 8" name="T11"/>
                <a:gd fmla="*/ 3 w 10" name="T12"/>
                <a:gd fmla="*/ 0 h 8" name="T13"/>
                <a:gd fmla="*/ 1 w 10" name="T14"/>
                <a:gd fmla="*/ 0 h 8" name="T15"/>
                <a:gd fmla="*/ 0 w 10" name="T16"/>
                <a:gd fmla="*/ 1 h 8" name="T17"/>
                <a:gd fmla="*/ 0 w 10" name="T18"/>
                <a:gd fmla="*/ 6 h 8" name="T19"/>
                <a:gd fmla="*/ 0 w 10" name="T20"/>
                <a:gd fmla="*/ 6 h 8" name="T21"/>
                <a:gd fmla="*/ 1 w 10" name="T22"/>
                <a:gd fmla="*/ 7 h 8" name="T23"/>
                <a:gd fmla="*/ 3 w 10" name="T24"/>
                <a:gd fmla="*/ 8 h 8" name="T25"/>
                <a:gd fmla="*/ 7 w 10" name="T26"/>
                <a:gd fmla="*/ 8 h 8" name="T27"/>
                <a:gd fmla="*/ 7 w 10" name="T28"/>
                <a:gd fmla="*/ 8 h 8" name="T29"/>
                <a:gd fmla="*/ 8 w 10" name="T30"/>
                <a:gd fmla="*/ 7 h 8" name="T31"/>
                <a:gd fmla="*/ 10 w 10" name="T32"/>
                <a:gd fmla="*/ 6 h 8" name="T33"/>
                <a:gd fmla="*/ 10 w 10" name="T34"/>
                <a:gd fmla="*/ 6 h 8" name="T35"/>
                <a:gd fmla="*/ 8 w 10" name="T36"/>
                <a:gd fmla="*/ 4 h 8" name="T37"/>
                <a:gd fmla="*/ 7 w 10" name="T38"/>
                <a:gd fmla="*/ 3 h 8" name="T39"/>
                <a:gd fmla="*/ 7 w 10" name="T40"/>
                <a:gd fmla="*/ 3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10">
                  <a:moveTo>
                    <a:pt x="7" y="3"/>
                  </a:moveTo>
                  <a:lnTo>
                    <a:pt x="6" y="3"/>
                  </a:lnTo>
                  <a:lnTo>
                    <a:pt x="6" y="1"/>
                  </a:lnTo>
                  <a:lnTo>
                    <a:pt x="6" y="1"/>
                  </a:lnTo>
                  <a:lnTo>
                    <a:pt x="6" y="0"/>
                  </a:lnTo>
                  <a:lnTo>
                    <a:pt x="3" y="0"/>
                  </a:lnTo>
                  <a:lnTo>
                    <a:pt x="3" y="0"/>
                  </a:lnTo>
                  <a:lnTo>
                    <a:pt x="1" y="0"/>
                  </a:lnTo>
                  <a:lnTo>
                    <a:pt x="0" y="1"/>
                  </a:lnTo>
                  <a:lnTo>
                    <a:pt x="0" y="6"/>
                  </a:lnTo>
                  <a:lnTo>
                    <a:pt x="0" y="6"/>
                  </a:lnTo>
                  <a:lnTo>
                    <a:pt x="1" y="7"/>
                  </a:lnTo>
                  <a:lnTo>
                    <a:pt x="3" y="8"/>
                  </a:lnTo>
                  <a:lnTo>
                    <a:pt x="7" y="8"/>
                  </a:lnTo>
                  <a:lnTo>
                    <a:pt x="7" y="8"/>
                  </a:lnTo>
                  <a:lnTo>
                    <a:pt x="8" y="7"/>
                  </a:lnTo>
                  <a:lnTo>
                    <a:pt x="10" y="6"/>
                  </a:lnTo>
                  <a:lnTo>
                    <a:pt x="10" y="6"/>
                  </a:lnTo>
                  <a:lnTo>
                    <a:pt x="8" y="4"/>
                  </a:lnTo>
                  <a:lnTo>
                    <a:pt x="7" y="3"/>
                  </a:lnTo>
                  <a:lnTo>
                    <a:pt x="7" y="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08" name="Freeform 361"/>
            <p:cNvSpPr/>
            <p:nvPr/>
          </p:nvSpPr>
          <p:spPr bwMode="auto">
            <a:xfrm>
              <a:off x="5843588" y="3902075"/>
              <a:ext cx="9525" cy="20638"/>
            </a:xfrm>
            <a:custGeom>
              <a:gdLst>
                <a:gd fmla="*/ 3 w 6" name="T0"/>
                <a:gd fmla="*/ 13 h 13" name="T1"/>
                <a:gd fmla="*/ 3 w 6" name="T2"/>
                <a:gd fmla="*/ 13 h 13" name="T3"/>
                <a:gd fmla="*/ 6 w 6" name="T4"/>
                <a:gd fmla="*/ 11 h 13" name="T5"/>
                <a:gd fmla="*/ 6 w 6" name="T6"/>
                <a:gd fmla="*/ 10 h 13" name="T7"/>
                <a:gd fmla="*/ 6 w 6" name="T8"/>
                <a:gd fmla="*/ 3 h 13" name="T9"/>
                <a:gd fmla="*/ 6 w 6" name="T10"/>
                <a:gd fmla="*/ 3 h 13" name="T11"/>
                <a:gd fmla="*/ 6 w 6" name="T12"/>
                <a:gd fmla="*/ 1 h 13" name="T13"/>
                <a:gd fmla="*/ 3 w 6" name="T14"/>
                <a:gd fmla="*/ 0 h 13" name="T15"/>
                <a:gd fmla="*/ 3 w 6" name="T16"/>
                <a:gd fmla="*/ 0 h 13" name="T17"/>
                <a:gd fmla="*/ 1 w 6" name="T18"/>
                <a:gd fmla="*/ 1 h 13" name="T19"/>
                <a:gd fmla="*/ 0 w 6" name="T20"/>
                <a:gd fmla="*/ 3 h 13" name="T21"/>
                <a:gd fmla="*/ 0 w 6" name="T22"/>
                <a:gd fmla="*/ 10 h 13" name="T23"/>
                <a:gd fmla="*/ 0 w 6" name="T24"/>
                <a:gd fmla="*/ 10 h 13" name="T25"/>
                <a:gd fmla="*/ 1 w 6" name="T26"/>
                <a:gd fmla="*/ 11 h 13" name="T27"/>
                <a:gd fmla="*/ 3 w 6" name="T28"/>
                <a:gd fmla="*/ 13 h 13" name="T29"/>
                <a:gd fmla="*/ 3 w 6" name="T30"/>
                <a:gd fmla="*/ 13 h 1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 w="6">
                  <a:moveTo>
                    <a:pt x="3" y="13"/>
                  </a:moveTo>
                  <a:lnTo>
                    <a:pt x="3" y="13"/>
                  </a:lnTo>
                  <a:lnTo>
                    <a:pt x="6" y="11"/>
                  </a:lnTo>
                  <a:lnTo>
                    <a:pt x="6" y="10"/>
                  </a:lnTo>
                  <a:lnTo>
                    <a:pt x="6" y="3"/>
                  </a:lnTo>
                  <a:lnTo>
                    <a:pt x="6" y="3"/>
                  </a:lnTo>
                  <a:lnTo>
                    <a:pt x="6" y="1"/>
                  </a:lnTo>
                  <a:lnTo>
                    <a:pt x="3" y="0"/>
                  </a:lnTo>
                  <a:lnTo>
                    <a:pt x="3" y="0"/>
                  </a:lnTo>
                  <a:lnTo>
                    <a:pt x="1" y="1"/>
                  </a:lnTo>
                  <a:lnTo>
                    <a:pt x="0" y="3"/>
                  </a:lnTo>
                  <a:lnTo>
                    <a:pt x="0" y="10"/>
                  </a:lnTo>
                  <a:lnTo>
                    <a:pt x="0" y="10"/>
                  </a:lnTo>
                  <a:lnTo>
                    <a:pt x="1" y="11"/>
                  </a:lnTo>
                  <a:lnTo>
                    <a:pt x="3" y="13"/>
                  </a:lnTo>
                  <a:lnTo>
                    <a:pt x="3" y="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09" name="Freeform 362"/>
            <p:cNvSpPr/>
            <p:nvPr/>
          </p:nvSpPr>
          <p:spPr bwMode="auto">
            <a:xfrm>
              <a:off x="5843588" y="3873500"/>
              <a:ext cx="9525" cy="19050"/>
            </a:xfrm>
            <a:custGeom>
              <a:gdLst>
                <a:gd fmla="*/ 3 w 6" name="T0"/>
                <a:gd fmla="*/ 12 h 12" name="T1"/>
                <a:gd fmla="*/ 3 w 6" name="T2"/>
                <a:gd fmla="*/ 12 h 12" name="T3"/>
                <a:gd fmla="*/ 6 w 6" name="T4"/>
                <a:gd fmla="*/ 11 h 12" name="T5"/>
                <a:gd fmla="*/ 6 w 6" name="T6"/>
                <a:gd fmla="*/ 10 h 12" name="T7"/>
                <a:gd fmla="*/ 6 w 6" name="T8"/>
                <a:gd fmla="*/ 2 h 12" name="T9"/>
                <a:gd fmla="*/ 6 w 6" name="T10"/>
                <a:gd fmla="*/ 2 h 12" name="T11"/>
                <a:gd fmla="*/ 6 w 6" name="T12"/>
                <a:gd fmla="*/ 1 h 12" name="T13"/>
                <a:gd fmla="*/ 3 w 6" name="T14"/>
                <a:gd fmla="*/ 0 h 12" name="T15"/>
                <a:gd fmla="*/ 3 w 6" name="T16"/>
                <a:gd fmla="*/ 0 h 12" name="T17"/>
                <a:gd fmla="*/ 1 w 6" name="T18"/>
                <a:gd fmla="*/ 1 h 12" name="T19"/>
                <a:gd fmla="*/ 0 w 6" name="T20"/>
                <a:gd fmla="*/ 2 h 12" name="T21"/>
                <a:gd fmla="*/ 0 w 6" name="T22"/>
                <a:gd fmla="*/ 10 h 12" name="T23"/>
                <a:gd fmla="*/ 0 w 6" name="T24"/>
                <a:gd fmla="*/ 10 h 12" name="T25"/>
                <a:gd fmla="*/ 1 w 6" name="T26"/>
                <a:gd fmla="*/ 11 h 12" name="T27"/>
                <a:gd fmla="*/ 3 w 6" name="T28"/>
                <a:gd fmla="*/ 12 h 12" name="T29"/>
                <a:gd fmla="*/ 3 w 6" name="T30"/>
                <a:gd fmla="*/ 12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6">
                  <a:moveTo>
                    <a:pt x="3" y="12"/>
                  </a:moveTo>
                  <a:lnTo>
                    <a:pt x="3" y="12"/>
                  </a:lnTo>
                  <a:lnTo>
                    <a:pt x="6" y="11"/>
                  </a:lnTo>
                  <a:lnTo>
                    <a:pt x="6" y="10"/>
                  </a:lnTo>
                  <a:lnTo>
                    <a:pt x="6" y="2"/>
                  </a:lnTo>
                  <a:lnTo>
                    <a:pt x="6" y="2"/>
                  </a:lnTo>
                  <a:lnTo>
                    <a:pt x="6" y="1"/>
                  </a:lnTo>
                  <a:lnTo>
                    <a:pt x="3" y="0"/>
                  </a:lnTo>
                  <a:lnTo>
                    <a:pt x="3" y="0"/>
                  </a:lnTo>
                  <a:lnTo>
                    <a:pt x="1" y="1"/>
                  </a:lnTo>
                  <a:lnTo>
                    <a:pt x="0" y="2"/>
                  </a:lnTo>
                  <a:lnTo>
                    <a:pt x="0" y="10"/>
                  </a:lnTo>
                  <a:lnTo>
                    <a:pt x="0" y="10"/>
                  </a:lnTo>
                  <a:lnTo>
                    <a:pt x="1" y="11"/>
                  </a:lnTo>
                  <a:lnTo>
                    <a:pt x="3" y="12"/>
                  </a:lnTo>
                  <a:lnTo>
                    <a:pt x="3" y="1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10" name="Freeform 363"/>
            <p:cNvSpPr/>
            <p:nvPr/>
          </p:nvSpPr>
          <p:spPr bwMode="auto">
            <a:xfrm>
              <a:off x="5843588" y="3848100"/>
              <a:ext cx="15875" cy="12700"/>
            </a:xfrm>
            <a:custGeom>
              <a:gdLst>
                <a:gd fmla="*/ 7 w 10" name="T0"/>
                <a:gd fmla="*/ 0 h 8" name="T1"/>
                <a:gd fmla="*/ 3 w 10" name="T2"/>
                <a:gd fmla="*/ 0 h 8" name="T3"/>
                <a:gd fmla="*/ 3 w 10" name="T4"/>
                <a:gd fmla="*/ 0 h 8" name="T5"/>
                <a:gd fmla="*/ 1 w 10" name="T6"/>
                <a:gd fmla="*/ 1 h 8" name="T7"/>
                <a:gd fmla="*/ 0 w 10" name="T8"/>
                <a:gd fmla="*/ 3 h 8" name="T9"/>
                <a:gd fmla="*/ 0 w 10" name="T10"/>
                <a:gd fmla="*/ 7 h 8" name="T11"/>
                <a:gd fmla="*/ 0 w 10" name="T12"/>
                <a:gd fmla="*/ 7 h 8" name="T13"/>
                <a:gd fmla="*/ 1 w 10" name="T14"/>
                <a:gd fmla="*/ 8 h 8" name="T15"/>
                <a:gd fmla="*/ 3 w 10" name="T16"/>
                <a:gd fmla="*/ 8 h 8" name="T17"/>
                <a:gd fmla="*/ 3 w 10" name="T18"/>
                <a:gd fmla="*/ 8 h 8" name="T19"/>
                <a:gd fmla="*/ 6 w 10" name="T20"/>
                <a:gd fmla="*/ 8 h 8" name="T21"/>
                <a:gd fmla="*/ 6 w 10" name="T22"/>
                <a:gd fmla="*/ 7 h 8" name="T23"/>
                <a:gd fmla="*/ 6 w 10" name="T24"/>
                <a:gd fmla="*/ 6 h 8" name="T25"/>
                <a:gd fmla="*/ 7 w 10" name="T26"/>
                <a:gd fmla="*/ 6 h 8" name="T27"/>
                <a:gd fmla="*/ 7 w 10" name="T28"/>
                <a:gd fmla="*/ 6 h 8" name="T29"/>
                <a:gd fmla="*/ 8 w 10" name="T30"/>
                <a:gd fmla="*/ 4 h 8" name="T31"/>
                <a:gd fmla="*/ 10 w 10" name="T32"/>
                <a:gd fmla="*/ 3 h 8" name="T33"/>
                <a:gd fmla="*/ 10 w 10" name="T34"/>
                <a:gd fmla="*/ 3 h 8" name="T35"/>
                <a:gd fmla="*/ 8 w 10" name="T36"/>
                <a:gd fmla="*/ 1 h 8" name="T37"/>
                <a:gd fmla="*/ 7 w 10" name="T38"/>
                <a:gd fmla="*/ 0 h 8" name="T39"/>
                <a:gd fmla="*/ 7 w 10" name="T40"/>
                <a:gd fmla="*/ 0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10">
                  <a:moveTo>
                    <a:pt x="7" y="0"/>
                  </a:moveTo>
                  <a:lnTo>
                    <a:pt x="3" y="0"/>
                  </a:lnTo>
                  <a:lnTo>
                    <a:pt x="3" y="0"/>
                  </a:lnTo>
                  <a:lnTo>
                    <a:pt x="1" y="1"/>
                  </a:lnTo>
                  <a:lnTo>
                    <a:pt x="0" y="3"/>
                  </a:lnTo>
                  <a:lnTo>
                    <a:pt x="0" y="7"/>
                  </a:lnTo>
                  <a:lnTo>
                    <a:pt x="0" y="7"/>
                  </a:lnTo>
                  <a:lnTo>
                    <a:pt x="1" y="8"/>
                  </a:lnTo>
                  <a:lnTo>
                    <a:pt x="3" y="8"/>
                  </a:lnTo>
                  <a:lnTo>
                    <a:pt x="3" y="8"/>
                  </a:lnTo>
                  <a:lnTo>
                    <a:pt x="6" y="8"/>
                  </a:lnTo>
                  <a:lnTo>
                    <a:pt x="6" y="7"/>
                  </a:lnTo>
                  <a:lnTo>
                    <a:pt x="6" y="6"/>
                  </a:lnTo>
                  <a:lnTo>
                    <a:pt x="7" y="6"/>
                  </a:lnTo>
                  <a:lnTo>
                    <a:pt x="7" y="6"/>
                  </a:lnTo>
                  <a:lnTo>
                    <a:pt x="8" y="4"/>
                  </a:lnTo>
                  <a:lnTo>
                    <a:pt x="10" y="3"/>
                  </a:lnTo>
                  <a:lnTo>
                    <a:pt x="10" y="3"/>
                  </a:lnTo>
                  <a:lnTo>
                    <a:pt x="8" y="1"/>
                  </a:lnTo>
                  <a:lnTo>
                    <a:pt x="7" y="0"/>
                  </a:lnTo>
                  <a:lnTo>
                    <a:pt x="7"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11" name="Freeform 364"/>
            <p:cNvSpPr/>
            <p:nvPr/>
          </p:nvSpPr>
          <p:spPr bwMode="auto">
            <a:xfrm>
              <a:off x="5965826" y="3933825"/>
              <a:ext cx="14288" cy="12700"/>
            </a:xfrm>
            <a:custGeom>
              <a:gdLst>
                <a:gd fmla="*/ 7 w 9" name="T0"/>
                <a:gd fmla="*/ 0 h 8" name="T1"/>
                <a:gd fmla="*/ 7 w 9" name="T2"/>
                <a:gd fmla="*/ 0 h 8" name="T3"/>
                <a:gd fmla="*/ 4 w 9" name="T4"/>
                <a:gd fmla="*/ 0 h 8" name="T5"/>
                <a:gd fmla="*/ 4 w 9" name="T6"/>
                <a:gd fmla="*/ 1 h 8" name="T7"/>
                <a:gd fmla="*/ 4 w 9" name="T8"/>
                <a:gd fmla="*/ 3 h 8" name="T9"/>
                <a:gd fmla="*/ 2 w 9" name="T10"/>
                <a:gd fmla="*/ 3 h 8" name="T11"/>
                <a:gd fmla="*/ 2 w 9" name="T12"/>
                <a:gd fmla="*/ 3 h 8" name="T13"/>
                <a:gd fmla="*/ 1 w 9" name="T14"/>
                <a:gd fmla="*/ 4 h 8" name="T15"/>
                <a:gd fmla="*/ 0 w 9" name="T16"/>
                <a:gd fmla="*/ 6 h 8" name="T17"/>
                <a:gd fmla="*/ 0 w 9" name="T18"/>
                <a:gd fmla="*/ 6 h 8" name="T19"/>
                <a:gd fmla="*/ 1 w 9" name="T20"/>
                <a:gd fmla="*/ 7 h 8" name="T21"/>
                <a:gd fmla="*/ 2 w 9" name="T22"/>
                <a:gd fmla="*/ 8 h 8" name="T23"/>
                <a:gd fmla="*/ 7 w 9" name="T24"/>
                <a:gd fmla="*/ 8 h 8" name="T25"/>
                <a:gd fmla="*/ 7 w 9" name="T26"/>
                <a:gd fmla="*/ 8 h 8" name="T27"/>
                <a:gd fmla="*/ 8 w 9" name="T28"/>
                <a:gd fmla="*/ 7 h 8" name="T29"/>
                <a:gd fmla="*/ 9 w 9" name="T30"/>
                <a:gd fmla="*/ 6 h 8" name="T31"/>
                <a:gd fmla="*/ 9 w 9" name="T32"/>
                <a:gd fmla="*/ 1 h 8" name="T33"/>
                <a:gd fmla="*/ 9 w 9" name="T34"/>
                <a:gd fmla="*/ 1 h 8" name="T35"/>
                <a:gd fmla="*/ 8 w 9" name="T36"/>
                <a:gd fmla="*/ 0 h 8" name="T37"/>
                <a:gd fmla="*/ 7 w 9" name="T38"/>
                <a:gd fmla="*/ 0 h 8" name="T39"/>
                <a:gd fmla="*/ 7 w 9" name="T40"/>
                <a:gd fmla="*/ 0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9">
                  <a:moveTo>
                    <a:pt x="7" y="0"/>
                  </a:moveTo>
                  <a:lnTo>
                    <a:pt x="7" y="0"/>
                  </a:lnTo>
                  <a:lnTo>
                    <a:pt x="4" y="0"/>
                  </a:lnTo>
                  <a:lnTo>
                    <a:pt x="4" y="1"/>
                  </a:lnTo>
                  <a:lnTo>
                    <a:pt x="4" y="3"/>
                  </a:lnTo>
                  <a:lnTo>
                    <a:pt x="2" y="3"/>
                  </a:lnTo>
                  <a:lnTo>
                    <a:pt x="2" y="3"/>
                  </a:lnTo>
                  <a:lnTo>
                    <a:pt x="1" y="4"/>
                  </a:lnTo>
                  <a:lnTo>
                    <a:pt x="0" y="6"/>
                  </a:lnTo>
                  <a:lnTo>
                    <a:pt x="0" y="6"/>
                  </a:lnTo>
                  <a:lnTo>
                    <a:pt x="1" y="7"/>
                  </a:lnTo>
                  <a:lnTo>
                    <a:pt x="2" y="8"/>
                  </a:lnTo>
                  <a:lnTo>
                    <a:pt x="7" y="8"/>
                  </a:lnTo>
                  <a:lnTo>
                    <a:pt x="7" y="8"/>
                  </a:lnTo>
                  <a:lnTo>
                    <a:pt x="8" y="7"/>
                  </a:lnTo>
                  <a:lnTo>
                    <a:pt x="9" y="6"/>
                  </a:lnTo>
                  <a:lnTo>
                    <a:pt x="9" y="1"/>
                  </a:lnTo>
                  <a:lnTo>
                    <a:pt x="9" y="1"/>
                  </a:lnTo>
                  <a:lnTo>
                    <a:pt x="8" y="0"/>
                  </a:lnTo>
                  <a:lnTo>
                    <a:pt x="7" y="0"/>
                  </a:lnTo>
                  <a:lnTo>
                    <a:pt x="7"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12" name="Freeform 365"/>
            <p:cNvSpPr/>
            <p:nvPr/>
          </p:nvSpPr>
          <p:spPr bwMode="auto">
            <a:xfrm>
              <a:off x="5902326" y="3938588"/>
              <a:ext cx="20638" cy="7938"/>
            </a:xfrm>
            <a:custGeom>
              <a:gdLst>
                <a:gd fmla="*/ 10 w 13" name="T0"/>
                <a:gd fmla="*/ 0 h 5" name="T1"/>
                <a:gd fmla="*/ 3 w 13" name="T2"/>
                <a:gd fmla="*/ 0 h 5" name="T3"/>
                <a:gd fmla="*/ 3 w 13" name="T4"/>
                <a:gd fmla="*/ 0 h 5" name="T5"/>
                <a:gd fmla="*/ 1 w 13" name="T6"/>
                <a:gd fmla="*/ 1 h 5" name="T7"/>
                <a:gd fmla="*/ 0 w 13" name="T8"/>
                <a:gd fmla="*/ 3 h 5" name="T9"/>
                <a:gd fmla="*/ 0 w 13" name="T10"/>
                <a:gd fmla="*/ 3 h 5" name="T11"/>
                <a:gd fmla="*/ 1 w 13" name="T12"/>
                <a:gd fmla="*/ 4 h 5" name="T13"/>
                <a:gd fmla="*/ 3 w 13" name="T14"/>
                <a:gd fmla="*/ 5 h 5" name="T15"/>
                <a:gd fmla="*/ 10 w 13" name="T16"/>
                <a:gd fmla="*/ 5 h 5" name="T17"/>
                <a:gd fmla="*/ 10 w 13" name="T18"/>
                <a:gd fmla="*/ 5 h 5" name="T19"/>
                <a:gd fmla="*/ 11 w 13" name="T20"/>
                <a:gd fmla="*/ 4 h 5" name="T21"/>
                <a:gd fmla="*/ 13 w 13" name="T22"/>
                <a:gd fmla="*/ 3 h 5" name="T23"/>
                <a:gd fmla="*/ 13 w 13" name="T24"/>
                <a:gd fmla="*/ 3 h 5" name="T25"/>
                <a:gd fmla="*/ 11 w 13" name="T26"/>
                <a:gd fmla="*/ 1 h 5" name="T27"/>
                <a:gd fmla="*/ 10 w 13" name="T28"/>
                <a:gd fmla="*/ 0 h 5" name="T29"/>
                <a:gd fmla="*/ 10 w 13"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3">
                  <a:moveTo>
                    <a:pt x="10" y="0"/>
                  </a:moveTo>
                  <a:lnTo>
                    <a:pt x="3" y="0"/>
                  </a:lnTo>
                  <a:lnTo>
                    <a:pt x="3" y="0"/>
                  </a:lnTo>
                  <a:lnTo>
                    <a:pt x="1" y="1"/>
                  </a:lnTo>
                  <a:lnTo>
                    <a:pt x="0" y="3"/>
                  </a:lnTo>
                  <a:lnTo>
                    <a:pt x="0" y="3"/>
                  </a:lnTo>
                  <a:lnTo>
                    <a:pt x="1" y="4"/>
                  </a:lnTo>
                  <a:lnTo>
                    <a:pt x="3" y="5"/>
                  </a:lnTo>
                  <a:lnTo>
                    <a:pt x="10" y="5"/>
                  </a:lnTo>
                  <a:lnTo>
                    <a:pt x="10" y="5"/>
                  </a:lnTo>
                  <a:lnTo>
                    <a:pt x="11" y="4"/>
                  </a:lnTo>
                  <a:lnTo>
                    <a:pt x="13" y="3"/>
                  </a:lnTo>
                  <a:lnTo>
                    <a:pt x="13" y="3"/>
                  </a:lnTo>
                  <a:lnTo>
                    <a:pt x="11" y="1"/>
                  </a:lnTo>
                  <a:lnTo>
                    <a:pt x="10" y="0"/>
                  </a:lnTo>
                  <a:lnTo>
                    <a:pt x="10"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13" name="Freeform 366"/>
            <p:cNvSpPr/>
            <p:nvPr/>
          </p:nvSpPr>
          <p:spPr bwMode="auto">
            <a:xfrm>
              <a:off x="5870576" y="3938588"/>
              <a:ext cx="20638" cy="7938"/>
            </a:xfrm>
            <a:custGeom>
              <a:gdLst>
                <a:gd fmla="*/ 10 w 13" name="T0"/>
                <a:gd fmla="*/ 0 h 5" name="T1"/>
                <a:gd fmla="*/ 3 w 13" name="T2"/>
                <a:gd fmla="*/ 0 h 5" name="T3"/>
                <a:gd fmla="*/ 3 w 13" name="T4"/>
                <a:gd fmla="*/ 0 h 5" name="T5"/>
                <a:gd fmla="*/ 1 w 13" name="T6"/>
                <a:gd fmla="*/ 1 h 5" name="T7"/>
                <a:gd fmla="*/ 0 w 13" name="T8"/>
                <a:gd fmla="*/ 3 h 5" name="T9"/>
                <a:gd fmla="*/ 0 w 13" name="T10"/>
                <a:gd fmla="*/ 3 h 5" name="T11"/>
                <a:gd fmla="*/ 1 w 13" name="T12"/>
                <a:gd fmla="*/ 4 h 5" name="T13"/>
                <a:gd fmla="*/ 3 w 13" name="T14"/>
                <a:gd fmla="*/ 5 h 5" name="T15"/>
                <a:gd fmla="*/ 10 w 13" name="T16"/>
                <a:gd fmla="*/ 5 h 5" name="T17"/>
                <a:gd fmla="*/ 10 w 13" name="T18"/>
                <a:gd fmla="*/ 5 h 5" name="T19"/>
                <a:gd fmla="*/ 11 w 13" name="T20"/>
                <a:gd fmla="*/ 4 h 5" name="T21"/>
                <a:gd fmla="*/ 13 w 13" name="T22"/>
                <a:gd fmla="*/ 3 h 5" name="T23"/>
                <a:gd fmla="*/ 13 w 13" name="T24"/>
                <a:gd fmla="*/ 3 h 5" name="T25"/>
                <a:gd fmla="*/ 11 w 13" name="T26"/>
                <a:gd fmla="*/ 1 h 5" name="T27"/>
                <a:gd fmla="*/ 10 w 13" name="T28"/>
                <a:gd fmla="*/ 0 h 5" name="T29"/>
                <a:gd fmla="*/ 10 w 13"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3">
                  <a:moveTo>
                    <a:pt x="10" y="0"/>
                  </a:moveTo>
                  <a:lnTo>
                    <a:pt x="3" y="0"/>
                  </a:lnTo>
                  <a:lnTo>
                    <a:pt x="3" y="0"/>
                  </a:lnTo>
                  <a:lnTo>
                    <a:pt x="1" y="1"/>
                  </a:lnTo>
                  <a:lnTo>
                    <a:pt x="0" y="3"/>
                  </a:lnTo>
                  <a:lnTo>
                    <a:pt x="0" y="3"/>
                  </a:lnTo>
                  <a:lnTo>
                    <a:pt x="1" y="4"/>
                  </a:lnTo>
                  <a:lnTo>
                    <a:pt x="3" y="5"/>
                  </a:lnTo>
                  <a:lnTo>
                    <a:pt x="10" y="5"/>
                  </a:lnTo>
                  <a:lnTo>
                    <a:pt x="10" y="5"/>
                  </a:lnTo>
                  <a:lnTo>
                    <a:pt x="11" y="4"/>
                  </a:lnTo>
                  <a:lnTo>
                    <a:pt x="13" y="3"/>
                  </a:lnTo>
                  <a:lnTo>
                    <a:pt x="13" y="3"/>
                  </a:lnTo>
                  <a:lnTo>
                    <a:pt x="11" y="1"/>
                  </a:lnTo>
                  <a:lnTo>
                    <a:pt x="10" y="0"/>
                  </a:lnTo>
                  <a:lnTo>
                    <a:pt x="10"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14" name="Freeform 367"/>
            <p:cNvSpPr/>
            <p:nvPr/>
          </p:nvSpPr>
          <p:spPr bwMode="auto">
            <a:xfrm>
              <a:off x="5934076" y="3938588"/>
              <a:ext cx="19050" cy="7938"/>
            </a:xfrm>
            <a:custGeom>
              <a:gdLst>
                <a:gd fmla="*/ 10 w 12" name="T0"/>
                <a:gd fmla="*/ 0 h 5" name="T1"/>
                <a:gd fmla="*/ 2 w 12" name="T2"/>
                <a:gd fmla="*/ 0 h 5" name="T3"/>
                <a:gd fmla="*/ 2 w 12" name="T4"/>
                <a:gd fmla="*/ 0 h 5" name="T5"/>
                <a:gd fmla="*/ 1 w 12" name="T6"/>
                <a:gd fmla="*/ 1 h 5" name="T7"/>
                <a:gd fmla="*/ 0 w 12" name="T8"/>
                <a:gd fmla="*/ 3 h 5" name="T9"/>
                <a:gd fmla="*/ 0 w 12" name="T10"/>
                <a:gd fmla="*/ 3 h 5" name="T11"/>
                <a:gd fmla="*/ 1 w 12" name="T12"/>
                <a:gd fmla="*/ 4 h 5" name="T13"/>
                <a:gd fmla="*/ 2 w 12" name="T14"/>
                <a:gd fmla="*/ 5 h 5" name="T15"/>
                <a:gd fmla="*/ 10 w 12" name="T16"/>
                <a:gd fmla="*/ 5 h 5" name="T17"/>
                <a:gd fmla="*/ 10 w 12" name="T18"/>
                <a:gd fmla="*/ 5 h 5" name="T19"/>
                <a:gd fmla="*/ 11 w 12" name="T20"/>
                <a:gd fmla="*/ 4 h 5" name="T21"/>
                <a:gd fmla="*/ 12 w 12" name="T22"/>
                <a:gd fmla="*/ 3 h 5" name="T23"/>
                <a:gd fmla="*/ 12 w 12" name="T24"/>
                <a:gd fmla="*/ 3 h 5" name="T25"/>
                <a:gd fmla="*/ 11 w 12" name="T26"/>
                <a:gd fmla="*/ 1 h 5" name="T27"/>
                <a:gd fmla="*/ 10 w 12" name="T28"/>
                <a:gd fmla="*/ 0 h 5" name="T29"/>
                <a:gd fmla="*/ 10 w 12"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2">
                  <a:moveTo>
                    <a:pt x="10" y="0"/>
                  </a:moveTo>
                  <a:lnTo>
                    <a:pt x="2" y="0"/>
                  </a:lnTo>
                  <a:lnTo>
                    <a:pt x="2" y="0"/>
                  </a:lnTo>
                  <a:lnTo>
                    <a:pt x="1" y="1"/>
                  </a:lnTo>
                  <a:lnTo>
                    <a:pt x="0" y="3"/>
                  </a:lnTo>
                  <a:lnTo>
                    <a:pt x="0" y="3"/>
                  </a:lnTo>
                  <a:lnTo>
                    <a:pt x="1" y="4"/>
                  </a:lnTo>
                  <a:lnTo>
                    <a:pt x="2" y="5"/>
                  </a:lnTo>
                  <a:lnTo>
                    <a:pt x="10" y="5"/>
                  </a:lnTo>
                  <a:lnTo>
                    <a:pt x="10" y="5"/>
                  </a:lnTo>
                  <a:lnTo>
                    <a:pt x="11" y="4"/>
                  </a:lnTo>
                  <a:lnTo>
                    <a:pt x="12" y="3"/>
                  </a:lnTo>
                  <a:lnTo>
                    <a:pt x="12" y="3"/>
                  </a:lnTo>
                  <a:lnTo>
                    <a:pt x="11" y="1"/>
                  </a:lnTo>
                  <a:lnTo>
                    <a:pt x="10" y="0"/>
                  </a:lnTo>
                  <a:lnTo>
                    <a:pt x="10"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15" name="Freeform 368"/>
            <p:cNvSpPr>
              <a:spLocks noEditPoints="1"/>
            </p:cNvSpPr>
            <p:nvPr/>
          </p:nvSpPr>
          <p:spPr bwMode="auto">
            <a:xfrm>
              <a:off x="5870576" y="3763963"/>
              <a:ext cx="177800" cy="158750"/>
            </a:xfrm>
            <a:custGeom>
              <a:gdLst>
                <a:gd fmla="*/ 106 w 112" name="T0"/>
                <a:gd fmla="*/ 0 h 100" name="T1"/>
                <a:gd fmla="*/ 10 w 112" name="T2"/>
                <a:gd fmla="*/ 0 h 100" name="T3"/>
                <a:gd fmla="*/ 10 w 112" name="T4"/>
                <a:gd fmla="*/ 0 h 100" name="T5"/>
                <a:gd fmla="*/ 7 w 112" name="T6"/>
                <a:gd fmla="*/ 0 h 100" name="T7"/>
                <a:gd fmla="*/ 6 w 112" name="T8"/>
                <a:gd fmla="*/ 5 h 100" name="T9"/>
                <a:gd fmla="*/ 6 w 112" name="T10"/>
                <a:gd fmla="*/ 53 h 100" name="T11"/>
                <a:gd fmla="*/ 3 w 112" name="T12"/>
                <a:gd fmla="*/ 53 h 100" name="T13"/>
                <a:gd fmla="*/ 3 w 112" name="T14"/>
                <a:gd fmla="*/ 53 h 100" name="T15"/>
                <a:gd fmla="*/ 1 w 112" name="T16"/>
                <a:gd fmla="*/ 54 h 100" name="T17"/>
                <a:gd fmla="*/ 0 w 112" name="T18"/>
                <a:gd fmla="*/ 56 h 100" name="T19"/>
                <a:gd fmla="*/ 0 w 112" name="T20"/>
                <a:gd fmla="*/ 56 h 100" name="T21"/>
                <a:gd fmla="*/ 1 w 112" name="T22"/>
                <a:gd fmla="*/ 57 h 100" name="T23"/>
                <a:gd fmla="*/ 3 w 112" name="T24"/>
                <a:gd fmla="*/ 59 h 100" name="T25"/>
                <a:gd fmla="*/ 6 w 112" name="T26"/>
                <a:gd fmla="*/ 59 h 100" name="T27"/>
                <a:gd fmla="*/ 6 w 112" name="T28"/>
                <a:gd fmla="*/ 86 h 100" name="T29"/>
                <a:gd fmla="*/ 6 w 112" name="T30"/>
                <a:gd fmla="*/ 86 h 100" name="T31"/>
                <a:gd fmla="*/ 7 w 112" name="T32"/>
                <a:gd fmla="*/ 88 h 100" name="T33"/>
                <a:gd fmla="*/ 10 w 112" name="T34"/>
                <a:gd fmla="*/ 90 h 100" name="T35"/>
                <a:gd fmla="*/ 64 w 112" name="T36"/>
                <a:gd fmla="*/ 90 h 100" name="T37"/>
                <a:gd fmla="*/ 64 w 112" name="T38"/>
                <a:gd fmla="*/ 90 h 100" name="T39"/>
                <a:gd fmla="*/ 64 w 112" name="T40"/>
                <a:gd fmla="*/ 90 h 100" name="T41"/>
                <a:gd fmla="*/ 64 w 112" name="T42"/>
                <a:gd fmla="*/ 97 h 100" name="T43"/>
                <a:gd fmla="*/ 64 w 112" name="T44"/>
                <a:gd fmla="*/ 97 h 100" name="T45"/>
                <a:gd fmla="*/ 64 w 112" name="T46"/>
                <a:gd fmla="*/ 98 h 100" name="T47"/>
                <a:gd fmla="*/ 67 w 112" name="T48"/>
                <a:gd fmla="*/ 100 h 100" name="T49"/>
                <a:gd fmla="*/ 67 w 112" name="T50"/>
                <a:gd fmla="*/ 100 h 100" name="T51"/>
                <a:gd fmla="*/ 68 w 112" name="T52"/>
                <a:gd fmla="*/ 98 h 100" name="T53"/>
                <a:gd fmla="*/ 69 w 112" name="T54"/>
                <a:gd fmla="*/ 97 h 100" name="T55"/>
                <a:gd fmla="*/ 69 w 112" name="T56"/>
                <a:gd fmla="*/ 90 h 100" name="T57"/>
                <a:gd fmla="*/ 69 w 112" name="T58"/>
                <a:gd fmla="*/ 90 h 100" name="T59"/>
                <a:gd fmla="*/ 69 w 112" name="T60"/>
                <a:gd fmla="*/ 90 h 100" name="T61"/>
                <a:gd fmla="*/ 106 w 112" name="T62"/>
                <a:gd fmla="*/ 90 h 100" name="T63"/>
                <a:gd fmla="*/ 106 w 112" name="T64"/>
                <a:gd fmla="*/ 90 h 100" name="T65"/>
                <a:gd fmla="*/ 111 w 112" name="T66"/>
                <a:gd fmla="*/ 88 h 100" name="T67"/>
                <a:gd fmla="*/ 112 w 112" name="T68"/>
                <a:gd fmla="*/ 86 h 100" name="T69"/>
                <a:gd fmla="*/ 112 w 112" name="T70"/>
                <a:gd fmla="*/ 5 h 100" name="T71"/>
                <a:gd fmla="*/ 112 w 112" name="T72"/>
                <a:gd fmla="*/ 5 h 100" name="T73"/>
                <a:gd fmla="*/ 111 w 112" name="T74"/>
                <a:gd fmla="*/ 0 h 100" name="T75"/>
                <a:gd fmla="*/ 106 w 112" name="T76"/>
                <a:gd fmla="*/ 0 h 100" name="T77"/>
                <a:gd fmla="*/ 106 w 112" name="T78"/>
                <a:gd fmla="*/ 0 h 100" name="T79"/>
                <a:gd fmla="*/ 102 w 112" name="T80"/>
                <a:gd fmla="*/ 80 h 100" name="T81"/>
                <a:gd fmla="*/ 14 w 112" name="T82"/>
                <a:gd fmla="*/ 80 h 100" name="T83"/>
                <a:gd fmla="*/ 14 w 112" name="T84"/>
                <a:gd fmla="*/ 9 h 100" name="T85"/>
                <a:gd fmla="*/ 102 w 112" name="T86"/>
                <a:gd fmla="*/ 9 h 100" name="T87"/>
                <a:gd fmla="*/ 102 w 112" name="T88"/>
                <a:gd fmla="*/ 80 h 1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0" w="112">
                  <a:moveTo>
                    <a:pt x="106" y="0"/>
                  </a:moveTo>
                  <a:lnTo>
                    <a:pt x="10" y="0"/>
                  </a:lnTo>
                  <a:lnTo>
                    <a:pt x="10" y="0"/>
                  </a:lnTo>
                  <a:lnTo>
                    <a:pt x="7" y="0"/>
                  </a:lnTo>
                  <a:lnTo>
                    <a:pt x="6" y="5"/>
                  </a:lnTo>
                  <a:lnTo>
                    <a:pt x="6" y="53"/>
                  </a:lnTo>
                  <a:lnTo>
                    <a:pt x="3" y="53"/>
                  </a:lnTo>
                  <a:lnTo>
                    <a:pt x="3" y="53"/>
                  </a:lnTo>
                  <a:lnTo>
                    <a:pt x="1" y="54"/>
                  </a:lnTo>
                  <a:lnTo>
                    <a:pt x="0" y="56"/>
                  </a:lnTo>
                  <a:lnTo>
                    <a:pt x="0" y="56"/>
                  </a:lnTo>
                  <a:lnTo>
                    <a:pt x="1" y="57"/>
                  </a:lnTo>
                  <a:lnTo>
                    <a:pt x="3" y="59"/>
                  </a:lnTo>
                  <a:lnTo>
                    <a:pt x="6" y="59"/>
                  </a:lnTo>
                  <a:lnTo>
                    <a:pt x="6" y="86"/>
                  </a:lnTo>
                  <a:lnTo>
                    <a:pt x="6" y="86"/>
                  </a:lnTo>
                  <a:lnTo>
                    <a:pt x="7" y="88"/>
                  </a:lnTo>
                  <a:lnTo>
                    <a:pt x="10" y="90"/>
                  </a:lnTo>
                  <a:lnTo>
                    <a:pt x="64" y="90"/>
                  </a:lnTo>
                  <a:lnTo>
                    <a:pt x="64" y="90"/>
                  </a:lnTo>
                  <a:lnTo>
                    <a:pt x="64" y="90"/>
                  </a:lnTo>
                  <a:lnTo>
                    <a:pt x="64" y="97"/>
                  </a:lnTo>
                  <a:lnTo>
                    <a:pt x="64" y="97"/>
                  </a:lnTo>
                  <a:lnTo>
                    <a:pt x="64" y="98"/>
                  </a:lnTo>
                  <a:lnTo>
                    <a:pt x="67" y="100"/>
                  </a:lnTo>
                  <a:lnTo>
                    <a:pt x="67" y="100"/>
                  </a:lnTo>
                  <a:lnTo>
                    <a:pt x="68" y="98"/>
                  </a:lnTo>
                  <a:lnTo>
                    <a:pt x="69" y="97"/>
                  </a:lnTo>
                  <a:lnTo>
                    <a:pt x="69" y="90"/>
                  </a:lnTo>
                  <a:lnTo>
                    <a:pt x="69" y="90"/>
                  </a:lnTo>
                  <a:lnTo>
                    <a:pt x="69" y="90"/>
                  </a:lnTo>
                  <a:lnTo>
                    <a:pt x="106" y="90"/>
                  </a:lnTo>
                  <a:lnTo>
                    <a:pt x="106" y="90"/>
                  </a:lnTo>
                  <a:lnTo>
                    <a:pt x="111" y="88"/>
                  </a:lnTo>
                  <a:lnTo>
                    <a:pt x="112" y="86"/>
                  </a:lnTo>
                  <a:lnTo>
                    <a:pt x="112" y="5"/>
                  </a:lnTo>
                  <a:lnTo>
                    <a:pt x="112" y="5"/>
                  </a:lnTo>
                  <a:lnTo>
                    <a:pt x="111" y="0"/>
                  </a:lnTo>
                  <a:lnTo>
                    <a:pt x="106" y="0"/>
                  </a:lnTo>
                  <a:lnTo>
                    <a:pt x="106" y="0"/>
                  </a:lnTo>
                  <a:close/>
                  <a:moveTo>
                    <a:pt x="102" y="80"/>
                  </a:moveTo>
                  <a:lnTo>
                    <a:pt x="14" y="80"/>
                  </a:lnTo>
                  <a:lnTo>
                    <a:pt x="14" y="9"/>
                  </a:lnTo>
                  <a:lnTo>
                    <a:pt x="102" y="9"/>
                  </a:lnTo>
                  <a:lnTo>
                    <a:pt x="102" y="8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16" name="Freeform 369"/>
            <p:cNvSpPr/>
            <p:nvPr/>
          </p:nvSpPr>
          <p:spPr bwMode="auto">
            <a:xfrm>
              <a:off x="5913438" y="3816350"/>
              <a:ext cx="58738" cy="57150"/>
            </a:xfrm>
            <a:custGeom>
              <a:gdLst>
                <a:gd fmla="*/ 3 w 37" name="T0"/>
                <a:gd fmla="*/ 36 h 36" name="T1"/>
                <a:gd fmla="*/ 24 w 37" name="T2"/>
                <a:gd fmla="*/ 33 h 36" name="T3"/>
                <a:gd fmla="*/ 24 w 37" name="T4"/>
                <a:gd fmla="*/ 33 h 36" name="T5"/>
                <a:gd fmla="*/ 25 w 37" name="T6"/>
                <a:gd fmla="*/ 31 h 36" name="T7"/>
                <a:gd fmla="*/ 25 w 37" name="T8"/>
                <a:gd fmla="*/ 31 h 36" name="T9"/>
                <a:gd fmla="*/ 25 w 37" name="T10"/>
                <a:gd fmla="*/ 28 h 36" name="T11"/>
                <a:gd fmla="*/ 20 w 37" name="T12"/>
                <a:gd fmla="*/ 23 h 36" name="T13"/>
                <a:gd fmla="*/ 35 w 37" name="T14"/>
                <a:gd fmla="*/ 7 h 36" name="T15"/>
                <a:gd fmla="*/ 35 w 37" name="T16"/>
                <a:gd fmla="*/ 7 h 36" name="T17"/>
                <a:gd fmla="*/ 37 w 37" name="T18"/>
                <a:gd fmla="*/ 4 h 36" name="T19"/>
                <a:gd fmla="*/ 35 w 37" name="T20"/>
                <a:gd fmla="*/ 2 h 36" name="T21"/>
                <a:gd fmla="*/ 35 w 37" name="T22"/>
                <a:gd fmla="*/ 2 h 36" name="T23"/>
                <a:gd fmla="*/ 33 w 37" name="T24"/>
                <a:gd fmla="*/ 0 h 36" name="T25"/>
                <a:gd fmla="*/ 33 w 37" name="T26"/>
                <a:gd fmla="*/ 0 h 36" name="T27"/>
                <a:gd fmla="*/ 30 w 37" name="T28"/>
                <a:gd fmla="*/ 2 h 36" name="T29"/>
                <a:gd fmla="*/ 14 w 37" name="T30"/>
                <a:gd fmla="*/ 17 h 36" name="T31"/>
                <a:gd fmla="*/ 7 w 37" name="T32"/>
                <a:gd fmla="*/ 10 h 36" name="T33"/>
                <a:gd fmla="*/ 7 w 37" name="T34"/>
                <a:gd fmla="*/ 10 h 36" name="T35"/>
                <a:gd fmla="*/ 6 w 37" name="T36"/>
                <a:gd fmla="*/ 10 h 36" name="T37"/>
                <a:gd fmla="*/ 6 w 37" name="T38"/>
                <a:gd fmla="*/ 10 h 36" name="T39"/>
                <a:gd fmla="*/ 6 w 37" name="T40"/>
                <a:gd fmla="*/ 10 h 36" name="T41"/>
                <a:gd fmla="*/ 6 w 37" name="T42"/>
                <a:gd fmla="*/ 10 h 36" name="T43"/>
                <a:gd fmla="*/ 4 w 37" name="T44"/>
                <a:gd fmla="*/ 11 h 36" name="T45"/>
                <a:gd fmla="*/ 0 w 37" name="T46"/>
                <a:gd fmla="*/ 33 h 36" name="T47"/>
                <a:gd fmla="*/ 0 w 37" name="T48"/>
                <a:gd fmla="*/ 33 h 36" name="T49"/>
                <a:gd fmla="*/ 0 w 37" name="T50"/>
                <a:gd fmla="*/ 36 h 36" name="T51"/>
                <a:gd fmla="*/ 0 w 37" name="T52"/>
                <a:gd fmla="*/ 36 h 36" name="T53"/>
                <a:gd fmla="*/ 3 w 37" name="T54"/>
                <a:gd fmla="*/ 36 h 36" name="T55"/>
                <a:gd fmla="*/ 3 w 37" name="T56"/>
                <a:gd fmla="*/ 36 h 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6" w="37">
                  <a:moveTo>
                    <a:pt x="3" y="36"/>
                  </a:moveTo>
                  <a:lnTo>
                    <a:pt x="24" y="33"/>
                  </a:lnTo>
                  <a:lnTo>
                    <a:pt x="24" y="33"/>
                  </a:lnTo>
                  <a:lnTo>
                    <a:pt x="25" y="31"/>
                  </a:lnTo>
                  <a:lnTo>
                    <a:pt x="25" y="31"/>
                  </a:lnTo>
                  <a:lnTo>
                    <a:pt x="25" y="28"/>
                  </a:lnTo>
                  <a:lnTo>
                    <a:pt x="20" y="23"/>
                  </a:lnTo>
                  <a:lnTo>
                    <a:pt x="35" y="7"/>
                  </a:lnTo>
                  <a:lnTo>
                    <a:pt x="35" y="7"/>
                  </a:lnTo>
                  <a:lnTo>
                    <a:pt x="37" y="4"/>
                  </a:lnTo>
                  <a:lnTo>
                    <a:pt x="35" y="2"/>
                  </a:lnTo>
                  <a:lnTo>
                    <a:pt x="35" y="2"/>
                  </a:lnTo>
                  <a:lnTo>
                    <a:pt x="33" y="0"/>
                  </a:lnTo>
                  <a:lnTo>
                    <a:pt x="33" y="0"/>
                  </a:lnTo>
                  <a:lnTo>
                    <a:pt x="30" y="2"/>
                  </a:lnTo>
                  <a:lnTo>
                    <a:pt x="14" y="17"/>
                  </a:lnTo>
                  <a:lnTo>
                    <a:pt x="7" y="10"/>
                  </a:lnTo>
                  <a:lnTo>
                    <a:pt x="7" y="10"/>
                  </a:lnTo>
                  <a:lnTo>
                    <a:pt x="6" y="10"/>
                  </a:lnTo>
                  <a:lnTo>
                    <a:pt x="6" y="10"/>
                  </a:lnTo>
                  <a:lnTo>
                    <a:pt x="6" y="10"/>
                  </a:lnTo>
                  <a:lnTo>
                    <a:pt x="6" y="10"/>
                  </a:lnTo>
                  <a:lnTo>
                    <a:pt x="4" y="11"/>
                  </a:lnTo>
                  <a:lnTo>
                    <a:pt x="0" y="33"/>
                  </a:lnTo>
                  <a:lnTo>
                    <a:pt x="0" y="33"/>
                  </a:lnTo>
                  <a:lnTo>
                    <a:pt x="0" y="36"/>
                  </a:lnTo>
                  <a:lnTo>
                    <a:pt x="0" y="36"/>
                  </a:lnTo>
                  <a:lnTo>
                    <a:pt x="3" y="36"/>
                  </a:lnTo>
                  <a:lnTo>
                    <a:pt x="3" y="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518" name="组合 517"/>
          <p:cNvGrpSpPr/>
          <p:nvPr/>
        </p:nvGrpSpPr>
        <p:grpSpPr>
          <a:xfrm>
            <a:off x="3026380" y="2528611"/>
            <a:ext cx="287656" cy="331319"/>
            <a:chOff x="8751888" y="2517775"/>
            <a:chExt cx="177800" cy="204788"/>
          </a:xfrm>
        </p:grpSpPr>
        <p:sp>
          <p:nvSpPr>
            <p:cNvPr id="519" name="Freeform 443"/>
            <p:cNvSpPr/>
            <p:nvPr/>
          </p:nvSpPr>
          <p:spPr bwMode="auto">
            <a:xfrm>
              <a:off x="8778875" y="2649538"/>
              <a:ext cx="14288" cy="12700"/>
            </a:xfrm>
            <a:custGeom>
              <a:gdLst>
                <a:gd fmla="*/ 2 w 9" name="T0"/>
                <a:gd fmla="*/ 8 h 8" name="T1"/>
                <a:gd fmla="*/ 7 w 9" name="T2"/>
                <a:gd fmla="*/ 8 h 8" name="T3"/>
                <a:gd fmla="*/ 7 w 9" name="T4"/>
                <a:gd fmla="*/ 8 h 8" name="T5"/>
                <a:gd fmla="*/ 9 w 9" name="T6"/>
                <a:gd fmla="*/ 7 h 8" name="T7"/>
                <a:gd fmla="*/ 9 w 9" name="T8"/>
                <a:gd fmla="*/ 1 h 8" name="T9"/>
                <a:gd fmla="*/ 9 w 9" name="T10"/>
                <a:gd fmla="*/ 1 h 8" name="T11"/>
                <a:gd fmla="*/ 7 w 9" name="T12"/>
                <a:gd fmla="*/ 0 h 8" name="T13"/>
                <a:gd fmla="*/ 2 w 9" name="T14"/>
                <a:gd fmla="*/ 0 h 8" name="T15"/>
                <a:gd fmla="*/ 2 w 9" name="T16"/>
                <a:gd fmla="*/ 0 h 8" name="T17"/>
                <a:gd fmla="*/ 0 w 9" name="T18"/>
                <a:gd fmla="*/ 1 h 8" name="T19"/>
                <a:gd fmla="*/ 0 w 9" name="T20"/>
                <a:gd fmla="*/ 7 h 8" name="T21"/>
                <a:gd fmla="*/ 0 w 9" name="T22"/>
                <a:gd fmla="*/ 7 h 8" name="T23"/>
                <a:gd fmla="*/ 2 w 9" name="T24"/>
                <a:gd fmla="*/ 8 h 8" name="T25"/>
                <a:gd fmla="*/ 2 w 9"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9">
                  <a:moveTo>
                    <a:pt x="2" y="8"/>
                  </a:moveTo>
                  <a:lnTo>
                    <a:pt x="7" y="8"/>
                  </a:lnTo>
                  <a:lnTo>
                    <a:pt x="7" y="8"/>
                  </a:lnTo>
                  <a:lnTo>
                    <a:pt x="9" y="7"/>
                  </a:lnTo>
                  <a:lnTo>
                    <a:pt x="9" y="1"/>
                  </a:lnTo>
                  <a:lnTo>
                    <a:pt x="9" y="1"/>
                  </a:lnTo>
                  <a:lnTo>
                    <a:pt x="7" y="0"/>
                  </a:lnTo>
                  <a:lnTo>
                    <a:pt x="2" y="0"/>
                  </a:lnTo>
                  <a:lnTo>
                    <a:pt x="2" y="0"/>
                  </a:lnTo>
                  <a:lnTo>
                    <a:pt x="0" y="1"/>
                  </a:lnTo>
                  <a:lnTo>
                    <a:pt x="0" y="7"/>
                  </a:lnTo>
                  <a:lnTo>
                    <a:pt x="0" y="7"/>
                  </a:lnTo>
                  <a:lnTo>
                    <a:pt x="2" y="8"/>
                  </a:lnTo>
                  <a:lnTo>
                    <a:pt x="2"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0" name="Freeform 444"/>
            <p:cNvSpPr/>
            <p:nvPr/>
          </p:nvSpPr>
          <p:spPr bwMode="auto">
            <a:xfrm>
              <a:off x="8797925" y="2649538"/>
              <a:ext cx="12700" cy="12700"/>
            </a:xfrm>
            <a:custGeom>
              <a:gdLst>
                <a:gd fmla="*/ 1 w 8" name="T0"/>
                <a:gd fmla="*/ 8 h 8" name="T1"/>
                <a:gd fmla="*/ 8 w 8" name="T2"/>
                <a:gd fmla="*/ 8 h 8" name="T3"/>
                <a:gd fmla="*/ 8 w 8" name="T4"/>
                <a:gd fmla="*/ 8 h 8" name="T5"/>
                <a:gd fmla="*/ 8 w 8" name="T6"/>
                <a:gd fmla="*/ 7 h 8" name="T7"/>
                <a:gd fmla="*/ 8 w 8" name="T8"/>
                <a:gd fmla="*/ 1 h 8" name="T9"/>
                <a:gd fmla="*/ 8 w 8" name="T10"/>
                <a:gd fmla="*/ 1 h 8" name="T11"/>
                <a:gd fmla="*/ 8 w 8" name="T12"/>
                <a:gd fmla="*/ 0 h 8" name="T13"/>
                <a:gd fmla="*/ 1 w 8" name="T14"/>
                <a:gd fmla="*/ 0 h 8" name="T15"/>
                <a:gd fmla="*/ 1 w 8" name="T16"/>
                <a:gd fmla="*/ 0 h 8" name="T17"/>
                <a:gd fmla="*/ 0 w 8" name="T18"/>
                <a:gd fmla="*/ 1 h 8" name="T19"/>
                <a:gd fmla="*/ 0 w 8" name="T20"/>
                <a:gd fmla="*/ 7 h 8" name="T21"/>
                <a:gd fmla="*/ 0 w 8" name="T22"/>
                <a:gd fmla="*/ 7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8" y="8"/>
                  </a:lnTo>
                  <a:lnTo>
                    <a:pt x="8" y="8"/>
                  </a:lnTo>
                  <a:lnTo>
                    <a:pt x="8" y="7"/>
                  </a:lnTo>
                  <a:lnTo>
                    <a:pt x="8" y="1"/>
                  </a:lnTo>
                  <a:lnTo>
                    <a:pt x="8" y="1"/>
                  </a:lnTo>
                  <a:lnTo>
                    <a:pt x="8" y="0"/>
                  </a:lnTo>
                  <a:lnTo>
                    <a:pt x="1" y="0"/>
                  </a:lnTo>
                  <a:lnTo>
                    <a:pt x="1" y="0"/>
                  </a:lnTo>
                  <a:lnTo>
                    <a:pt x="0" y="1"/>
                  </a:lnTo>
                  <a:lnTo>
                    <a:pt x="0" y="7"/>
                  </a:lnTo>
                  <a:lnTo>
                    <a:pt x="0" y="7"/>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1" name="Freeform 445"/>
            <p:cNvSpPr/>
            <p:nvPr/>
          </p:nvSpPr>
          <p:spPr bwMode="auto">
            <a:xfrm>
              <a:off x="8816975" y="2649538"/>
              <a:ext cx="12700" cy="12700"/>
            </a:xfrm>
            <a:custGeom>
              <a:gdLst>
                <a:gd fmla="*/ 0 w 8" name="T0"/>
                <a:gd fmla="*/ 8 h 8" name="T1"/>
                <a:gd fmla="*/ 8 w 8" name="T2"/>
                <a:gd fmla="*/ 8 h 8" name="T3"/>
                <a:gd fmla="*/ 8 w 8" name="T4"/>
                <a:gd fmla="*/ 8 h 8" name="T5"/>
                <a:gd fmla="*/ 8 w 8" name="T6"/>
                <a:gd fmla="*/ 7 h 8" name="T7"/>
                <a:gd fmla="*/ 8 w 8" name="T8"/>
                <a:gd fmla="*/ 1 h 8" name="T9"/>
                <a:gd fmla="*/ 8 w 8" name="T10"/>
                <a:gd fmla="*/ 1 h 8" name="T11"/>
                <a:gd fmla="*/ 8 w 8" name="T12"/>
                <a:gd fmla="*/ 0 h 8" name="T13"/>
                <a:gd fmla="*/ 0 w 8" name="T14"/>
                <a:gd fmla="*/ 0 h 8" name="T15"/>
                <a:gd fmla="*/ 0 w 8" name="T16"/>
                <a:gd fmla="*/ 0 h 8" name="T17"/>
                <a:gd fmla="*/ 0 w 8" name="T18"/>
                <a:gd fmla="*/ 1 h 8" name="T19"/>
                <a:gd fmla="*/ 0 w 8" name="T20"/>
                <a:gd fmla="*/ 7 h 8" name="T21"/>
                <a:gd fmla="*/ 0 w 8" name="T22"/>
                <a:gd fmla="*/ 7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8" y="8"/>
                  </a:lnTo>
                  <a:lnTo>
                    <a:pt x="8" y="8"/>
                  </a:lnTo>
                  <a:lnTo>
                    <a:pt x="8" y="7"/>
                  </a:lnTo>
                  <a:lnTo>
                    <a:pt x="8" y="1"/>
                  </a:lnTo>
                  <a:lnTo>
                    <a:pt x="8" y="1"/>
                  </a:lnTo>
                  <a:lnTo>
                    <a:pt x="8" y="0"/>
                  </a:lnTo>
                  <a:lnTo>
                    <a:pt x="0" y="0"/>
                  </a:lnTo>
                  <a:lnTo>
                    <a:pt x="0" y="0"/>
                  </a:lnTo>
                  <a:lnTo>
                    <a:pt x="0" y="1"/>
                  </a:lnTo>
                  <a:lnTo>
                    <a:pt x="0" y="7"/>
                  </a:lnTo>
                  <a:lnTo>
                    <a:pt x="0" y="7"/>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2" name="Freeform 446"/>
            <p:cNvSpPr/>
            <p:nvPr/>
          </p:nvSpPr>
          <p:spPr bwMode="auto">
            <a:xfrm>
              <a:off x="8836025" y="2649538"/>
              <a:ext cx="12700" cy="12700"/>
            </a:xfrm>
            <a:custGeom>
              <a:gdLst>
                <a:gd fmla="*/ 0 w 8" name="T0"/>
                <a:gd fmla="*/ 8 h 8" name="T1"/>
                <a:gd fmla="*/ 7 w 8" name="T2"/>
                <a:gd fmla="*/ 8 h 8" name="T3"/>
                <a:gd fmla="*/ 7 w 8" name="T4"/>
                <a:gd fmla="*/ 8 h 8" name="T5"/>
                <a:gd fmla="*/ 8 w 8" name="T6"/>
                <a:gd fmla="*/ 7 h 8" name="T7"/>
                <a:gd fmla="*/ 8 w 8" name="T8"/>
                <a:gd fmla="*/ 1 h 8" name="T9"/>
                <a:gd fmla="*/ 8 w 8" name="T10"/>
                <a:gd fmla="*/ 1 h 8" name="T11"/>
                <a:gd fmla="*/ 7 w 8" name="T12"/>
                <a:gd fmla="*/ 0 h 8" name="T13"/>
                <a:gd fmla="*/ 0 w 8" name="T14"/>
                <a:gd fmla="*/ 0 h 8" name="T15"/>
                <a:gd fmla="*/ 0 w 8" name="T16"/>
                <a:gd fmla="*/ 0 h 8" name="T17"/>
                <a:gd fmla="*/ 0 w 8" name="T18"/>
                <a:gd fmla="*/ 1 h 8" name="T19"/>
                <a:gd fmla="*/ 0 w 8" name="T20"/>
                <a:gd fmla="*/ 7 h 8" name="T21"/>
                <a:gd fmla="*/ 0 w 8" name="T22"/>
                <a:gd fmla="*/ 7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7" y="8"/>
                  </a:lnTo>
                  <a:lnTo>
                    <a:pt x="7" y="8"/>
                  </a:lnTo>
                  <a:lnTo>
                    <a:pt x="8" y="7"/>
                  </a:lnTo>
                  <a:lnTo>
                    <a:pt x="8" y="1"/>
                  </a:lnTo>
                  <a:lnTo>
                    <a:pt x="8" y="1"/>
                  </a:lnTo>
                  <a:lnTo>
                    <a:pt x="7" y="0"/>
                  </a:lnTo>
                  <a:lnTo>
                    <a:pt x="0" y="0"/>
                  </a:lnTo>
                  <a:lnTo>
                    <a:pt x="0" y="0"/>
                  </a:lnTo>
                  <a:lnTo>
                    <a:pt x="0" y="1"/>
                  </a:lnTo>
                  <a:lnTo>
                    <a:pt x="0" y="7"/>
                  </a:lnTo>
                  <a:lnTo>
                    <a:pt x="0" y="7"/>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3" name="Freeform 447"/>
            <p:cNvSpPr/>
            <p:nvPr/>
          </p:nvSpPr>
          <p:spPr bwMode="auto">
            <a:xfrm>
              <a:off x="8853488" y="2649538"/>
              <a:ext cx="14288" cy="12700"/>
            </a:xfrm>
            <a:custGeom>
              <a:gdLst>
                <a:gd fmla="*/ 2 w 9" name="T0"/>
                <a:gd fmla="*/ 8 h 8" name="T1"/>
                <a:gd fmla="*/ 7 w 9" name="T2"/>
                <a:gd fmla="*/ 8 h 8" name="T3"/>
                <a:gd fmla="*/ 7 w 9" name="T4"/>
                <a:gd fmla="*/ 8 h 8" name="T5"/>
                <a:gd fmla="*/ 9 w 9" name="T6"/>
                <a:gd fmla="*/ 7 h 8" name="T7"/>
                <a:gd fmla="*/ 9 w 9" name="T8"/>
                <a:gd fmla="*/ 1 h 8" name="T9"/>
                <a:gd fmla="*/ 9 w 9" name="T10"/>
                <a:gd fmla="*/ 1 h 8" name="T11"/>
                <a:gd fmla="*/ 7 w 9" name="T12"/>
                <a:gd fmla="*/ 0 h 8" name="T13"/>
                <a:gd fmla="*/ 2 w 9" name="T14"/>
                <a:gd fmla="*/ 0 h 8" name="T15"/>
                <a:gd fmla="*/ 2 w 9" name="T16"/>
                <a:gd fmla="*/ 0 h 8" name="T17"/>
                <a:gd fmla="*/ 0 w 9" name="T18"/>
                <a:gd fmla="*/ 1 h 8" name="T19"/>
                <a:gd fmla="*/ 0 w 9" name="T20"/>
                <a:gd fmla="*/ 7 h 8" name="T21"/>
                <a:gd fmla="*/ 0 w 9" name="T22"/>
                <a:gd fmla="*/ 7 h 8" name="T23"/>
                <a:gd fmla="*/ 2 w 9" name="T24"/>
                <a:gd fmla="*/ 8 h 8" name="T25"/>
                <a:gd fmla="*/ 2 w 9"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9">
                  <a:moveTo>
                    <a:pt x="2" y="8"/>
                  </a:moveTo>
                  <a:lnTo>
                    <a:pt x="7" y="8"/>
                  </a:lnTo>
                  <a:lnTo>
                    <a:pt x="7" y="8"/>
                  </a:lnTo>
                  <a:lnTo>
                    <a:pt x="9" y="7"/>
                  </a:lnTo>
                  <a:lnTo>
                    <a:pt x="9" y="1"/>
                  </a:lnTo>
                  <a:lnTo>
                    <a:pt x="9" y="1"/>
                  </a:lnTo>
                  <a:lnTo>
                    <a:pt x="7" y="0"/>
                  </a:lnTo>
                  <a:lnTo>
                    <a:pt x="2" y="0"/>
                  </a:lnTo>
                  <a:lnTo>
                    <a:pt x="2" y="0"/>
                  </a:lnTo>
                  <a:lnTo>
                    <a:pt x="0" y="1"/>
                  </a:lnTo>
                  <a:lnTo>
                    <a:pt x="0" y="7"/>
                  </a:lnTo>
                  <a:lnTo>
                    <a:pt x="0" y="7"/>
                  </a:lnTo>
                  <a:lnTo>
                    <a:pt x="2" y="8"/>
                  </a:lnTo>
                  <a:lnTo>
                    <a:pt x="2"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4" name="Freeform 448"/>
            <p:cNvSpPr/>
            <p:nvPr/>
          </p:nvSpPr>
          <p:spPr bwMode="auto">
            <a:xfrm>
              <a:off x="8872538" y="2649538"/>
              <a:ext cx="12700" cy="12700"/>
            </a:xfrm>
            <a:custGeom>
              <a:gdLst>
                <a:gd fmla="*/ 1 w 8" name="T0"/>
                <a:gd fmla="*/ 8 h 8" name="T1"/>
                <a:gd fmla="*/ 7 w 8" name="T2"/>
                <a:gd fmla="*/ 8 h 8" name="T3"/>
                <a:gd fmla="*/ 7 w 8" name="T4"/>
                <a:gd fmla="*/ 8 h 8" name="T5"/>
                <a:gd fmla="*/ 8 w 8" name="T6"/>
                <a:gd fmla="*/ 7 h 8" name="T7"/>
                <a:gd fmla="*/ 8 w 8" name="T8"/>
                <a:gd fmla="*/ 1 h 8" name="T9"/>
                <a:gd fmla="*/ 8 w 8" name="T10"/>
                <a:gd fmla="*/ 1 h 8" name="T11"/>
                <a:gd fmla="*/ 7 w 8" name="T12"/>
                <a:gd fmla="*/ 0 h 8" name="T13"/>
                <a:gd fmla="*/ 1 w 8" name="T14"/>
                <a:gd fmla="*/ 0 h 8" name="T15"/>
                <a:gd fmla="*/ 1 w 8" name="T16"/>
                <a:gd fmla="*/ 0 h 8" name="T17"/>
                <a:gd fmla="*/ 0 w 8" name="T18"/>
                <a:gd fmla="*/ 1 h 8" name="T19"/>
                <a:gd fmla="*/ 0 w 8" name="T20"/>
                <a:gd fmla="*/ 7 h 8" name="T21"/>
                <a:gd fmla="*/ 0 w 8" name="T22"/>
                <a:gd fmla="*/ 7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7" y="8"/>
                  </a:lnTo>
                  <a:lnTo>
                    <a:pt x="7" y="8"/>
                  </a:lnTo>
                  <a:lnTo>
                    <a:pt x="8" y="7"/>
                  </a:lnTo>
                  <a:lnTo>
                    <a:pt x="8" y="1"/>
                  </a:lnTo>
                  <a:lnTo>
                    <a:pt x="8" y="1"/>
                  </a:lnTo>
                  <a:lnTo>
                    <a:pt x="7" y="0"/>
                  </a:lnTo>
                  <a:lnTo>
                    <a:pt x="1" y="0"/>
                  </a:lnTo>
                  <a:lnTo>
                    <a:pt x="1" y="0"/>
                  </a:lnTo>
                  <a:lnTo>
                    <a:pt x="0" y="1"/>
                  </a:lnTo>
                  <a:lnTo>
                    <a:pt x="0" y="7"/>
                  </a:lnTo>
                  <a:lnTo>
                    <a:pt x="0" y="7"/>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5" name="Freeform 449"/>
            <p:cNvSpPr/>
            <p:nvPr/>
          </p:nvSpPr>
          <p:spPr bwMode="auto">
            <a:xfrm>
              <a:off x="8890000" y="2649538"/>
              <a:ext cx="12700" cy="12700"/>
            </a:xfrm>
            <a:custGeom>
              <a:gdLst>
                <a:gd fmla="*/ 1 w 8" name="T0"/>
                <a:gd fmla="*/ 8 h 8" name="T1"/>
                <a:gd fmla="*/ 8 w 8" name="T2"/>
                <a:gd fmla="*/ 8 h 8" name="T3"/>
                <a:gd fmla="*/ 8 w 8" name="T4"/>
                <a:gd fmla="*/ 8 h 8" name="T5"/>
                <a:gd fmla="*/ 8 w 8" name="T6"/>
                <a:gd fmla="*/ 7 h 8" name="T7"/>
                <a:gd fmla="*/ 8 w 8" name="T8"/>
                <a:gd fmla="*/ 1 h 8" name="T9"/>
                <a:gd fmla="*/ 8 w 8" name="T10"/>
                <a:gd fmla="*/ 1 h 8" name="T11"/>
                <a:gd fmla="*/ 8 w 8" name="T12"/>
                <a:gd fmla="*/ 0 h 8" name="T13"/>
                <a:gd fmla="*/ 1 w 8" name="T14"/>
                <a:gd fmla="*/ 0 h 8" name="T15"/>
                <a:gd fmla="*/ 1 w 8" name="T16"/>
                <a:gd fmla="*/ 0 h 8" name="T17"/>
                <a:gd fmla="*/ 0 w 8" name="T18"/>
                <a:gd fmla="*/ 1 h 8" name="T19"/>
                <a:gd fmla="*/ 0 w 8" name="T20"/>
                <a:gd fmla="*/ 7 h 8" name="T21"/>
                <a:gd fmla="*/ 0 w 8" name="T22"/>
                <a:gd fmla="*/ 7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8" y="8"/>
                  </a:lnTo>
                  <a:lnTo>
                    <a:pt x="8" y="8"/>
                  </a:lnTo>
                  <a:lnTo>
                    <a:pt x="8" y="7"/>
                  </a:lnTo>
                  <a:lnTo>
                    <a:pt x="8" y="1"/>
                  </a:lnTo>
                  <a:lnTo>
                    <a:pt x="8" y="1"/>
                  </a:lnTo>
                  <a:lnTo>
                    <a:pt x="8" y="0"/>
                  </a:lnTo>
                  <a:lnTo>
                    <a:pt x="1" y="0"/>
                  </a:lnTo>
                  <a:lnTo>
                    <a:pt x="1" y="0"/>
                  </a:lnTo>
                  <a:lnTo>
                    <a:pt x="0" y="1"/>
                  </a:lnTo>
                  <a:lnTo>
                    <a:pt x="0" y="7"/>
                  </a:lnTo>
                  <a:lnTo>
                    <a:pt x="0" y="7"/>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6" name="Freeform 450"/>
            <p:cNvSpPr/>
            <p:nvPr/>
          </p:nvSpPr>
          <p:spPr bwMode="auto">
            <a:xfrm>
              <a:off x="8778875" y="2673350"/>
              <a:ext cx="14288" cy="14288"/>
            </a:xfrm>
            <a:custGeom>
              <a:gdLst>
                <a:gd fmla="*/ 2 w 9" name="T0"/>
                <a:gd fmla="*/ 9 h 9" name="T1"/>
                <a:gd fmla="*/ 7 w 9" name="T2"/>
                <a:gd fmla="*/ 9 h 9" name="T3"/>
                <a:gd fmla="*/ 7 w 9" name="T4"/>
                <a:gd fmla="*/ 9 h 9" name="T5"/>
                <a:gd fmla="*/ 9 w 9" name="T6"/>
                <a:gd fmla="*/ 9 h 9" name="T7"/>
                <a:gd fmla="*/ 9 w 9" name="T8"/>
                <a:gd fmla="*/ 2 h 9" name="T9"/>
                <a:gd fmla="*/ 9 w 9" name="T10"/>
                <a:gd fmla="*/ 2 h 9" name="T11"/>
                <a:gd fmla="*/ 7 w 9" name="T12"/>
                <a:gd fmla="*/ 0 h 9" name="T13"/>
                <a:gd fmla="*/ 2 w 9" name="T14"/>
                <a:gd fmla="*/ 0 h 9" name="T15"/>
                <a:gd fmla="*/ 2 w 9" name="T16"/>
                <a:gd fmla="*/ 0 h 9" name="T17"/>
                <a:gd fmla="*/ 0 w 9" name="T18"/>
                <a:gd fmla="*/ 2 h 9" name="T19"/>
                <a:gd fmla="*/ 0 w 9" name="T20"/>
                <a:gd fmla="*/ 9 h 9" name="T21"/>
                <a:gd fmla="*/ 0 w 9" name="T22"/>
                <a:gd fmla="*/ 9 h 9" name="T23"/>
                <a:gd fmla="*/ 2 w 9" name="T24"/>
                <a:gd fmla="*/ 9 h 9" name="T25"/>
                <a:gd fmla="*/ 2 w 9"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9">
                  <a:moveTo>
                    <a:pt x="2" y="9"/>
                  </a:moveTo>
                  <a:lnTo>
                    <a:pt x="7" y="9"/>
                  </a:lnTo>
                  <a:lnTo>
                    <a:pt x="7" y="9"/>
                  </a:lnTo>
                  <a:lnTo>
                    <a:pt x="9" y="9"/>
                  </a:lnTo>
                  <a:lnTo>
                    <a:pt x="9" y="2"/>
                  </a:lnTo>
                  <a:lnTo>
                    <a:pt x="9" y="2"/>
                  </a:lnTo>
                  <a:lnTo>
                    <a:pt x="7" y="0"/>
                  </a:lnTo>
                  <a:lnTo>
                    <a:pt x="2" y="0"/>
                  </a:lnTo>
                  <a:lnTo>
                    <a:pt x="2" y="0"/>
                  </a:lnTo>
                  <a:lnTo>
                    <a:pt x="0" y="2"/>
                  </a:lnTo>
                  <a:lnTo>
                    <a:pt x="0" y="9"/>
                  </a:lnTo>
                  <a:lnTo>
                    <a:pt x="0" y="9"/>
                  </a:lnTo>
                  <a:lnTo>
                    <a:pt x="2" y="9"/>
                  </a:lnTo>
                  <a:lnTo>
                    <a:pt x="2"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7" name="Freeform 451"/>
            <p:cNvSpPr/>
            <p:nvPr/>
          </p:nvSpPr>
          <p:spPr bwMode="auto">
            <a:xfrm>
              <a:off x="8797925" y="2673350"/>
              <a:ext cx="12700" cy="14288"/>
            </a:xfrm>
            <a:custGeom>
              <a:gdLst>
                <a:gd fmla="*/ 1 w 8" name="T0"/>
                <a:gd fmla="*/ 9 h 9" name="T1"/>
                <a:gd fmla="*/ 8 w 8" name="T2"/>
                <a:gd fmla="*/ 9 h 9" name="T3"/>
                <a:gd fmla="*/ 8 w 8" name="T4"/>
                <a:gd fmla="*/ 9 h 9" name="T5"/>
                <a:gd fmla="*/ 8 w 8" name="T6"/>
                <a:gd fmla="*/ 9 h 9" name="T7"/>
                <a:gd fmla="*/ 8 w 8" name="T8"/>
                <a:gd fmla="*/ 2 h 9" name="T9"/>
                <a:gd fmla="*/ 8 w 8" name="T10"/>
                <a:gd fmla="*/ 2 h 9" name="T11"/>
                <a:gd fmla="*/ 8 w 8" name="T12"/>
                <a:gd fmla="*/ 0 h 9" name="T13"/>
                <a:gd fmla="*/ 1 w 8" name="T14"/>
                <a:gd fmla="*/ 0 h 9" name="T15"/>
                <a:gd fmla="*/ 1 w 8" name="T16"/>
                <a:gd fmla="*/ 0 h 9" name="T17"/>
                <a:gd fmla="*/ 0 w 8" name="T18"/>
                <a:gd fmla="*/ 2 h 9" name="T19"/>
                <a:gd fmla="*/ 0 w 8" name="T20"/>
                <a:gd fmla="*/ 9 h 9" name="T21"/>
                <a:gd fmla="*/ 0 w 8" name="T22"/>
                <a:gd fmla="*/ 9 h 9" name="T23"/>
                <a:gd fmla="*/ 1 w 8" name="T24"/>
                <a:gd fmla="*/ 9 h 9" name="T25"/>
                <a:gd fmla="*/ 1 w 8"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8">
                  <a:moveTo>
                    <a:pt x="1" y="9"/>
                  </a:moveTo>
                  <a:lnTo>
                    <a:pt x="8" y="9"/>
                  </a:lnTo>
                  <a:lnTo>
                    <a:pt x="8" y="9"/>
                  </a:lnTo>
                  <a:lnTo>
                    <a:pt x="8" y="9"/>
                  </a:lnTo>
                  <a:lnTo>
                    <a:pt x="8" y="2"/>
                  </a:lnTo>
                  <a:lnTo>
                    <a:pt x="8" y="2"/>
                  </a:lnTo>
                  <a:lnTo>
                    <a:pt x="8" y="0"/>
                  </a:lnTo>
                  <a:lnTo>
                    <a:pt x="1" y="0"/>
                  </a:lnTo>
                  <a:lnTo>
                    <a:pt x="1" y="0"/>
                  </a:lnTo>
                  <a:lnTo>
                    <a:pt x="0" y="2"/>
                  </a:lnTo>
                  <a:lnTo>
                    <a:pt x="0" y="9"/>
                  </a:lnTo>
                  <a:lnTo>
                    <a:pt x="0" y="9"/>
                  </a:lnTo>
                  <a:lnTo>
                    <a:pt x="1" y="9"/>
                  </a:lnTo>
                  <a:lnTo>
                    <a:pt x="1"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8" name="Freeform 452"/>
            <p:cNvSpPr/>
            <p:nvPr/>
          </p:nvSpPr>
          <p:spPr bwMode="auto">
            <a:xfrm>
              <a:off x="8816975" y="2673350"/>
              <a:ext cx="12700" cy="14288"/>
            </a:xfrm>
            <a:custGeom>
              <a:gdLst>
                <a:gd fmla="*/ 0 w 8" name="T0"/>
                <a:gd fmla="*/ 9 h 9" name="T1"/>
                <a:gd fmla="*/ 8 w 8" name="T2"/>
                <a:gd fmla="*/ 9 h 9" name="T3"/>
                <a:gd fmla="*/ 8 w 8" name="T4"/>
                <a:gd fmla="*/ 9 h 9" name="T5"/>
                <a:gd fmla="*/ 8 w 8" name="T6"/>
                <a:gd fmla="*/ 9 h 9" name="T7"/>
                <a:gd fmla="*/ 8 w 8" name="T8"/>
                <a:gd fmla="*/ 2 h 9" name="T9"/>
                <a:gd fmla="*/ 8 w 8" name="T10"/>
                <a:gd fmla="*/ 2 h 9" name="T11"/>
                <a:gd fmla="*/ 8 w 8" name="T12"/>
                <a:gd fmla="*/ 0 h 9" name="T13"/>
                <a:gd fmla="*/ 0 w 8" name="T14"/>
                <a:gd fmla="*/ 0 h 9" name="T15"/>
                <a:gd fmla="*/ 0 w 8" name="T16"/>
                <a:gd fmla="*/ 0 h 9" name="T17"/>
                <a:gd fmla="*/ 0 w 8" name="T18"/>
                <a:gd fmla="*/ 2 h 9" name="T19"/>
                <a:gd fmla="*/ 0 w 8" name="T20"/>
                <a:gd fmla="*/ 9 h 9" name="T21"/>
                <a:gd fmla="*/ 0 w 8" name="T22"/>
                <a:gd fmla="*/ 9 h 9" name="T23"/>
                <a:gd fmla="*/ 0 w 8" name="T24"/>
                <a:gd fmla="*/ 9 h 9" name="T25"/>
                <a:gd fmla="*/ 0 w 8"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8">
                  <a:moveTo>
                    <a:pt x="0" y="9"/>
                  </a:moveTo>
                  <a:lnTo>
                    <a:pt x="8" y="9"/>
                  </a:lnTo>
                  <a:lnTo>
                    <a:pt x="8" y="9"/>
                  </a:lnTo>
                  <a:lnTo>
                    <a:pt x="8" y="9"/>
                  </a:lnTo>
                  <a:lnTo>
                    <a:pt x="8" y="2"/>
                  </a:lnTo>
                  <a:lnTo>
                    <a:pt x="8" y="2"/>
                  </a:lnTo>
                  <a:lnTo>
                    <a:pt x="8" y="0"/>
                  </a:lnTo>
                  <a:lnTo>
                    <a:pt x="0" y="0"/>
                  </a:lnTo>
                  <a:lnTo>
                    <a:pt x="0" y="0"/>
                  </a:lnTo>
                  <a:lnTo>
                    <a:pt x="0" y="2"/>
                  </a:lnTo>
                  <a:lnTo>
                    <a:pt x="0" y="9"/>
                  </a:lnTo>
                  <a:lnTo>
                    <a:pt x="0" y="9"/>
                  </a:lnTo>
                  <a:lnTo>
                    <a:pt x="0" y="9"/>
                  </a:lnTo>
                  <a:lnTo>
                    <a:pt x="0"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29" name="Freeform 453"/>
            <p:cNvSpPr/>
            <p:nvPr/>
          </p:nvSpPr>
          <p:spPr bwMode="auto">
            <a:xfrm>
              <a:off x="8836025" y="2673350"/>
              <a:ext cx="12700" cy="14288"/>
            </a:xfrm>
            <a:custGeom>
              <a:gdLst>
                <a:gd fmla="*/ 0 w 8" name="T0"/>
                <a:gd fmla="*/ 9 h 9" name="T1"/>
                <a:gd fmla="*/ 7 w 8" name="T2"/>
                <a:gd fmla="*/ 9 h 9" name="T3"/>
                <a:gd fmla="*/ 7 w 8" name="T4"/>
                <a:gd fmla="*/ 9 h 9" name="T5"/>
                <a:gd fmla="*/ 8 w 8" name="T6"/>
                <a:gd fmla="*/ 9 h 9" name="T7"/>
                <a:gd fmla="*/ 8 w 8" name="T8"/>
                <a:gd fmla="*/ 2 h 9" name="T9"/>
                <a:gd fmla="*/ 8 w 8" name="T10"/>
                <a:gd fmla="*/ 2 h 9" name="T11"/>
                <a:gd fmla="*/ 7 w 8" name="T12"/>
                <a:gd fmla="*/ 0 h 9" name="T13"/>
                <a:gd fmla="*/ 0 w 8" name="T14"/>
                <a:gd fmla="*/ 0 h 9" name="T15"/>
                <a:gd fmla="*/ 0 w 8" name="T16"/>
                <a:gd fmla="*/ 0 h 9" name="T17"/>
                <a:gd fmla="*/ 0 w 8" name="T18"/>
                <a:gd fmla="*/ 2 h 9" name="T19"/>
                <a:gd fmla="*/ 0 w 8" name="T20"/>
                <a:gd fmla="*/ 9 h 9" name="T21"/>
                <a:gd fmla="*/ 0 w 8" name="T22"/>
                <a:gd fmla="*/ 9 h 9" name="T23"/>
                <a:gd fmla="*/ 0 w 8" name="T24"/>
                <a:gd fmla="*/ 9 h 9" name="T25"/>
                <a:gd fmla="*/ 0 w 8"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8">
                  <a:moveTo>
                    <a:pt x="0" y="9"/>
                  </a:moveTo>
                  <a:lnTo>
                    <a:pt x="7" y="9"/>
                  </a:lnTo>
                  <a:lnTo>
                    <a:pt x="7" y="9"/>
                  </a:lnTo>
                  <a:lnTo>
                    <a:pt x="8" y="9"/>
                  </a:lnTo>
                  <a:lnTo>
                    <a:pt x="8" y="2"/>
                  </a:lnTo>
                  <a:lnTo>
                    <a:pt x="8" y="2"/>
                  </a:lnTo>
                  <a:lnTo>
                    <a:pt x="7" y="0"/>
                  </a:lnTo>
                  <a:lnTo>
                    <a:pt x="0" y="0"/>
                  </a:lnTo>
                  <a:lnTo>
                    <a:pt x="0" y="0"/>
                  </a:lnTo>
                  <a:lnTo>
                    <a:pt x="0" y="2"/>
                  </a:lnTo>
                  <a:lnTo>
                    <a:pt x="0" y="9"/>
                  </a:lnTo>
                  <a:lnTo>
                    <a:pt x="0" y="9"/>
                  </a:lnTo>
                  <a:lnTo>
                    <a:pt x="0" y="9"/>
                  </a:lnTo>
                  <a:lnTo>
                    <a:pt x="0"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0" name="Freeform 454"/>
            <p:cNvSpPr/>
            <p:nvPr/>
          </p:nvSpPr>
          <p:spPr bwMode="auto">
            <a:xfrm>
              <a:off x="8853488" y="2673350"/>
              <a:ext cx="14288" cy="14288"/>
            </a:xfrm>
            <a:custGeom>
              <a:gdLst>
                <a:gd fmla="*/ 2 w 9" name="T0"/>
                <a:gd fmla="*/ 9 h 9" name="T1"/>
                <a:gd fmla="*/ 7 w 9" name="T2"/>
                <a:gd fmla="*/ 9 h 9" name="T3"/>
                <a:gd fmla="*/ 7 w 9" name="T4"/>
                <a:gd fmla="*/ 9 h 9" name="T5"/>
                <a:gd fmla="*/ 9 w 9" name="T6"/>
                <a:gd fmla="*/ 9 h 9" name="T7"/>
                <a:gd fmla="*/ 9 w 9" name="T8"/>
                <a:gd fmla="*/ 2 h 9" name="T9"/>
                <a:gd fmla="*/ 9 w 9" name="T10"/>
                <a:gd fmla="*/ 2 h 9" name="T11"/>
                <a:gd fmla="*/ 7 w 9" name="T12"/>
                <a:gd fmla="*/ 0 h 9" name="T13"/>
                <a:gd fmla="*/ 2 w 9" name="T14"/>
                <a:gd fmla="*/ 0 h 9" name="T15"/>
                <a:gd fmla="*/ 2 w 9" name="T16"/>
                <a:gd fmla="*/ 0 h 9" name="T17"/>
                <a:gd fmla="*/ 0 w 9" name="T18"/>
                <a:gd fmla="*/ 2 h 9" name="T19"/>
                <a:gd fmla="*/ 0 w 9" name="T20"/>
                <a:gd fmla="*/ 9 h 9" name="T21"/>
                <a:gd fmla="*/ 0 w 9" name="T22"/>
                <a:gd fmla="*/ 9 h 9" name="T23"/>
                <a:gd fmla="*/ 2 w 9" name="T24"/>
                <a:gd fmla="*/ 9 h 9" name="T25"/>
                <a:gd fmla="*/ 2 w 9" name="T26"/>
                <a:gd fmla="*/ 9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9">
                  <a:moveTo>
                    <a:pt x="2" y="9"/>
                  </a:moveTo>
                  <a:lnTo>
                    <a:pt x="7" y="9"/>
                  </a:lnTo>
                  <a:lnTo>
                    <a:pt x="7" y="9"/>
                  </a:lnTo>
                  <a:lnTo>
                    <a:pt x="9" y="9"/>
                  </a:lnTo>
                  <a:lnTo>
                    <a:pt x="9" y="2"/>
                  </a:lnTo>
                  <a:lnTo>
                    <a:pt x="9" y="2"/>
                  </a:lnTo>
                  <a:lnTo>
                    <a:pt x="7" y="0"/>
                  </a:lnTo>
                  <a:lnTo>
                    <a:pt x="2" y="0"/>
                  </a:lnTo>
                  <a:lnTo>
                    <a:pt x="2" y="0"/>
                  </a:lnTo>
                  <a:lnTo>
                    <a:pt x="0" y="2"/>
                  </a:lnTo>
                  <a:lnTo>
                    <a:pt x="0" y="9"/>
                  </a:lnTo>
                  <a:lnTo>
                    <a:pt x="0" y="9"/>
                  </a:lnTo>
                  <a:lnTo>
                    <a:pt x="2" y="9"/>
                  </a:lnTo>
                  <a:lnTo>
                    <a:pt x="2"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1" name="Freeform 455"/>
            <p:cNvSpPr/>
            <p:nvPr/>
          </p:nvSpPr>
          <p:spPr bwMode="auto">
            <a:xfrm>
              <a:off x="8816975" y="2622550"/>
              <a:ext cx="12700" cy="12700"/>
            </a:xfrm>
            <a:custGeom>
              <a:gdLst>
                <a:gd fmla="*/ 0 w 8" name="T0"/>
                <a:gd fmla="*/ 8 h 8" name="T1"/>
                <a:gd fmla="*/ 8 w 8" name="T2"/>
                <a:gd fmla="*/ 8 h 8" name="T3"/>
                <a:gd fmla="*/ 8 w 8" name="T4"/>
                <a:gd fmla="*/ 8 h 8" name="T5"/>
                <a:gd fmla="*/ 8 w 8" name="T6"/>
                <a:gd fmla="*/ 8 h 8" name="T7"/>
                <a:gd fmla="*/ 8 w 8" name="T8"/>
                <a:gd fmla="*/ 1 h 8" name="T9"/>
                <a:gd fmla="*/ 8 w 8" name="T10"/>
                <a:gd fmla="*/ 1 h 8" name="T11"/>
                <a:gd fmla="*/ 8 w 8" name="T12"/>
                <a:gd fmla="*/ 0 h 8" name="T13"/>
                <a:gd fmla="*/ 0 w 8" name="T14"/>
                <a:gd fmla="*/ 0 h 8" name="T15"/>
                <a:gd fmla="*/ 0 w 8" name="T16"/>
                <a:gd fmla="*/ 0 h 8" name="T17"/>
                <a:gd fmla="*/ 0 w 8" name="T18"/>
                <a:gd fmla="*/ 1 h 8" name="T19"/>
                <a:gd fmla="*/ 0 w 8" name="T20"/>
                <a:gd fmla="*/ 8 h 8" name="T21"/>
                <a:gd fmla="*/ 0 w 8" name="T22"/>
                <a:gd fmla="*/ 8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8" y="8"/>
                  </a:lnTo>
                  <a:lnTo>
                    <a:pt x="8" y="8"/>
                  </a:lnTo>
                  <a:lnTo>
                    <a:pt x="8" y="8"/>
                  </a:lnTo>
                  <a:lnTo>
                    <a:pt x="8" y="1"/>
                  </a:lnTo>
                  <a:lnTo>
                    <a:pt x="8" y="1"/>
                  </a:lnTo>
                  <a:lnTo>
                    <a:pt x="8" y="0"/>
                  </a:lnTo>
                  <a:lnTo>
                    <a:pt x="0" y="0"/>
                  </a:lnTo>
                  <a:lnTo>
                    <a:pt x="0" y="0"/>
                  </a:lnTo>
                  <a:lnTo>
                    <a:pt x="0" y="1"/>
                  </a:lnTo>
                  <a:lnTo>
                    <a:pt x="0" y="8"/>
                  </a:lnTo>
                  <a:lnTo>
                    <a:pt x="0" y="8"/>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2" name="Freeform 456"/>
            <p:cNvSpPr/>
            <p:nvPr/>
          </p:nvSpPr>
          <p:spPr bwMode="auto">
            <a:xfrm>
              <a:off x="8836025" y="2622550"/>
              <a:ext cx="12700" cy="12700"/>
            </a:xfrm>
            <a:custGeom>
              <a:gdLst>
                <a:gd fmla="*/ 0 w 8" name="T0"/>
                <a:gd fmla="*/ 8 h 8" name="T1"/>
                <a:gd fmla="*/ 7 w 8" name="T2"/>
                <a:gd fmla="*/ 8 h 8" name="T3"/>
                <a:gd fmla="*/ 7 w 8" name="T4"/>
                <a:gd fmla="*/ 8 h 8" name="T5"/>
                <a:gd fmla="*/ 8 w 8" name="T6"/>
                <a:gd fmla="*/ 8 h 8" name="T7"/>
                <a:gd fmla="*/ 8 w 8" name="T8"/>
                <a:gd fmla="*/ 1 h 8" name="T9"/>
                <a:gd fmla="*/ 8 w 8" name="T10"/>
                <a:gd fmla="*/ 1 h 8" name="T11"/>
                <a:gd fmla="*/ 7 w 8" name="T12"/>
                <a:gd fmla="*/ 0 h 8" name="T13"/>
                <a:gd fmla="*/ 0 w 8" name="T14"/>
                <a:gd fmla="*/ 0 h 8" name="T15"/>
                <a:gd fmla="*/ 0 w 8" name="T16"/>
                <a:gd fmla="*/ 0 h 8" name="T17"/>
                <a:gd fmla="*/ 0 w 8" name="T18"/>
                <a:gd fmla="*/ 1 h 8" name="T19"/>
                <a:gd fmla="*/ 0 w 8" name="T20"/>
                <a:gd fmla="*/ 8 h 8" name="T21"/>
                <a:gd fmla="*/ 0 w 8" name="T22"/>
                <a:gd fmla="*/ 8 h 8" name="T23"/>
                <a:gd fmla="*/ 0 w 8" name="T24"/>
                <a:gd fmla="*/ 8 h 8" name="T25"/>
                <a:gd fmla="*/ 0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0" y="8"/>
                  </a:moveTo>
                  <a:lnTo>
                    <a:pt x="7" y="8"/>
                  </a:lnTo>
                  <a:lnTo>
                    <a:pt x="7" y="8"/>
                  </a:lnTo>
                  <a:lnTo>
                    <a:pt x="8" y="8"/>
                  </a:lnTo>
                  <a:lnTo>
                    <a:pt x="8" y="1"/>
                  </a:lnTo>
                  <a:lnTo>
                    <a:pt x="8" y="1"/>
                  </a:lnTo>
                  <a:lnTo>
                    <a:pt x="7" y="0"/>
                  </a:lnTo>
                  <a:lnTo>
                    <a:pt x="0" y="0"/>
                  </a:lnTo>
                  <a:lnTo>
                    <a:pt x="0" y="0"/>
                  </a:lnTo>
                  <a:lnTo>
                    <a:pt x="0" y="1"/>
                  </a:lnTo>
                  <a:lnTo>
                    <a:pt x="0" y="8"/>
                  </a:lnTo>
                  <a:lnTo>
                    <a:pt x="0" y="8"/>
                  </a:lnTo>
                  <a:lnTo>
                    <a:pt x="0" y="8"/>
                  </a:lnTo>
                  <a:lnTo>
                    <a:pt x="0"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3" name="Freeform 457"/>
            <p:cNvSpPr/>
            <p:nvPr/>
          </p:nvSpPr>
          <p:spPr bwMode="auto">
            <a:xfrm>
              <a:off x="8853488" y="2622550"/>
              <a:ext cx="14288" cy="12700"/>
            </a:xfrm>
            <a:custGeom>
              <a:gdLst>
                <a:gd fmla="*/ 2 w 9" name="T0"/>
                <a:gd fmla="*/ 8 h 8" name="T1"/>
                <a:gd fmla="*/ 7 w 9" name="T2"/>
                <a:gd fmla="*/ 8 h 8" name="T3"/>
                <a:gd fmla="*/ 7 w 9" name="T4"/>
                <a:gd fmla="*/ 8 h 8" name="T5"/>
                <a:gd fmla="*/ 9 w 9" name="T6"/>
                <a:gd fmla="*/ 8 h 8" name="T7"/>
                <a:gd fmla="*/ 9 w 9" name="T8"/>
                <a:gd fmla="*/ 1 h 8" name="T9"/>
                <a:gd fmla="*/ 9 w 9" name="T10"/>
                <a:gd fmla="*/ 1 h 8" name="T11"/>
                <a:gd fmla="*/ 7 w 9" name="T12"/>
                <a:gd fmla="*/ 0 h 8" name="T13"/>
                <a:gd fmla="*/ 2 w 9" name="T14"/>
                <a:gd fmla="*/ 0 h 8" name="T15"/>
                <a:gd fmla="*/ 2 w 9" name="T16"/>
                <a:gd fmla="*/ 0 h 8" name="T17"/>
                <a:gd fmla="*/ 0 w 9" name="T18"/>
                <a:gd fmla="*/ 1 h 8" name="T19"/>
                <a:gd fmla="*/ 0 w 9" name="T20"/>
                <a:gd fmla="*/ 8 h 8" name="T21"/>
                <a:gd fmla="*/ 0 w 9" name="T22"/>
                <a:gd fmla="*/ 8 h 8" name="T23"/>
                <a:gd fmla="*/ 2 w 9" name="T24"/>
                <a:gd fmla="*/ 8 h 8" name="T25"/>
                <a:gd fmla="*/ 2 w 9"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9">
                  <a:moveTo>
                    <a:pt x="2" y="8"/>
                  </a:moveTo>
                  <a:lnTo>
                    <a:pt x="7" y="8"/>
                  </a:lnTo>
                  <a:lnTo>
                    <a:pt x="7" y="8"/>
                  </a:lnTo>
                  <a:lnTo>
                    <a:pt x="9" y="8"/>
                  </a:lnTo>
                  <a:lnTo>
                    <a:pt x="9" y="1"/>
                  </a:lnTo>
                  <a:lnTo>
                    <a:pt x="9" y="1"/>
                  </a:lnTo>
                  <a:lnTo>
                    <a:pt x="7" y="0"/>
                  </a:lnTo>
                  <a:lnTo>
                    <a:pt x="2" y="0"/>
                  </a:lnTo>
                  <a:lnTo>
                    <a:pt x="2" y="0"/>
                  </a:lnTo>
                  <a:lnTo>
                    <a:pt x="0" y="1"/>
                  </a:lnTo>
                  <a:lnTo>
                    <a:pt x="0" y="8"/>
                  </a:lnTo>
                  <a:lnTo>
                    <a:pt x="0" y="8"/>
                  </a:lnTo>
                  <a:lnTo>
                    <a:pt x="2" y="8"/>
                  </a:lnTo>
                  <a:lnTo>
                    <a:pt x="2"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4" name="Freeform 458"/>
            <p:cNvSpPr/>
            <p:nvPr/>
          </p:nvSpPr>
          <p:spPr bwMode="auto">
            <a:xfrm>
              <a:off x="8872538" y="2622550"/>
              <a:ext cx="12700" cy="12700"/>
            </a:xfrm>
            <a:custGeom>
              <a:gdLst>
                <a:gd fmla="*/ 1 w 8" name="T0"/>
                <a:gd fmla="*/ 8 h 8" name="T1"/>
                <a:gd fmla="*/ 7 w 8" name="T2"/>
                <a:gd fmla="*/ 8 h 8" name="T3"/>
                <a:gd fmla="*/ 7 w 8" name="T4"/>
                <a:gd fmla="*/ 8 h 8" name="T5"/>
                <a:gd fmla="*/ 8 w 8" name="T6"/>
                <a:gd fmla="*/ 8 h 8" name="T7"/>
                <a:gd fmla="*/ 8 w 8" name="T8"/>
                <a:gd fmla="*/ 1 h 8" name="T9"/>
                <a:gd fmla="*/ 8 w 8" name="T10"/>
                <a:gd fmla="*/ 1 h 8" name="T11"/>
                <a:gd fmla="*/ 7 w 8" name="T12"/>
                <a:gd fmla="*/ 0 h 8" name="T13"/>
                <a:gd fmla="*/ 1 w 8" name="T14"/>
                <a:gd fmla="*/ 0 h 8" name="T15"/>
                <a:gd fmla="*/ 1 w 8" name="T16"/>
                <a:gd fmla="*/ 0 h 8" name="T17"/>
                <a:gd fmla="*/ 0 w 8" name="T18"/>
                <a:gd fmla="*/ 1 h 8" name="T19"/>
                <a:gd fmla="*/ 0 w 8" name="T20"/>
                <a:gd fmla="*/ 8 h 8" name="T21"/>
                <a:gd fmla="*/ 0 w 8" name="T22"/>
                <a:gd fmla="*/ 8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7" y="8"/>
                  </a:lnTo>
                  <a:lnTo>
                    <a:pt x="7" y="8"/>
                  </a:lnTo>
                  <a:lnTo>
                    <a:pt x="8" y="8"/>
                  </a:lnTo>
                  <a:lnTo>
                    <a:pt x="8" y="1"/>
                  </a:lnTo>
                  <a:lnTo>
                    <a:pt x="8" y="1"/>
                  </a:lnTo>
                  <a:lnTo>
                    <a:pt x="7" y="0"/>
                  </a:lnTo>
                  <a:lnTo>
                    <a:pt x="1" y="0"/>
                  </a:lnTo>
                  <a:lnTo>
                    <a:pt x="1" y="0"/>
                  </a:lnTo>
                  <a:lnTo>
                    <a:pt x="0" y="1"/>
                  </a:lnTo>
                  <a:lnTo>
                    <a:pt x="0" y="8"/>
                  </a:lnTo>
                  <a:lnTo>
                    <a:pt x="0" y="8"/>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5" name="Freeform 459"/>
            <p:cNvSpPr/>
            <p:nvPr/>
          </p:nvSpPr>
          <p:spPr bwMode="auto">
            <a:xfrm>
              <a:off x="8890000" y="2622550"/>
              <a:ext cx="12700" cy="12700"/>
            </a:xfrm>
            <a:custGeom>
              <a:gdLst>
                <a:gd fmla="*/ 1 w 8" name="T0"/>
                <a:gd fmla="*/ 8 h 8" name="T1"/>
                <a:gd fmla="*/ 8 w 8" name="T2"/>
                <a:gd fmla="*/ 8 h 8" name="T3"/>
                <a:gd fmla="*/ 8 w 8" name="T4"/>
                <a:gd fmla="*/ 8 h 8" name="T5"/>
                <a:gd fmla="*/ 8 w 8" name="T6"/>
                <a:gd fmla="*/ 8 h 8" name="T7"/>
                <a:gd fmla="*/ 8 w 8" name="T8"/>
                <a:gd fmla="*/ 1 h 8" name="T9"/>
                <a:gd fmla="*/ 8 w 8" name="T10"/>
                <a:gd fmla="*/ 1 h 8" name="T11"/>
                <a:gd fmla="*/ 8 w 8" name="T12"/>
                <a:gd fmla="*/ 0 h 8" name="T13"/>
                <a:gd fmla="*/ 1 w 8" name="T14"/>
                <a:gd fmla="*/ 0 h 8" name="T15"/>
                <a:gd fmla="*/ 1 w 8" name="T16"/>
                <a:gd fmla="*/ 0 h 8" name="T17"/>
                <a:gd fmla="*/ 0 w 8" name="T18"/>
                <a:gd fmla="*/ 1 h 8" name="T19"/>
                <a:gd fmla="*/ 0 w 8" name="T20"/>
                <a:gd fmla="*/ 8 h 8" name="T21"/>
                <a:gd fmla="*/ 0 w 8" name="T22"/>
                <a:gd fmla="*/ 8 h 8" name="T23"/>
                <a:gd fmla="*/ 1 w 8" name="T24"/>
                <a:gd fmla="*/ 8 h 8" name="T25"/>
                <a:gd fmla="*/ 1 w 8" name="T26"/>
                <a:gd fmla="*/ 8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8">
                  <a:moveTo>
                    <a:pt x="1" y="8"/>
                  </a:moveTo>
                  <a:lnTo>
                    <a:pt x="8" y="8"/>
                  </a:lnTo>
                  <a:lnTo>
                    <a:pt x="8" y="8"/>
                  </a:lnTo>
                  <a:lnTo>
                    <a:pt x="8" y="8"/>
                  </a:lnTo>
                  <a:lnTo>
                    <a:pt x="8" y="1"/>
                  </a:lnTo>
                  <a:lnTo>
                    <a:pt x="8" y="1"/>
                  </a:lnTo>
                  <a:lnTo>
                    <a:pt x="8" y="0"/>
                  </a:lnTo>
                  <a:lnTo>
                    <a:pt x="1" y="0"/>
                  </a:lnTo>
                  <a:lnTo>
                    <a:pt x="1" y="0"/>
                  </a:lnTo>
                  <a:lnTo>
                    <a:pt x="0" y="1"/>
                  </a:lnTo>
                  <a:lnTo>
                    <a:pt x="0" y="8"/>
                  </a:lnTo>
                  <a:lnTo>
                    <a:pt x="0" y="8"/>
                  </a:lnTo>
                  <a:lnTo>
                    <a:pt x="1" y="8"/>
                  </a:lnTo>
                  <a:lnTo>
                    <a:pt x="1" y="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6" name="Freeform 460"/>
            <p:cNvSpPr>
              <a:spLocks noEditPoints="1"/>
            </p:cNvSpPr>
            <p:nvPr/>
          </p:nvSpPr>
          <p:spPr bwMode="auto">
            <a:xfrm>
              <a:off x="8751888" y="2533650"/>
              <a:ext cx="177800" cy="188913"/>
            </a:xfrm>
            <a:custGeom>
              <a:gdLst>
                <a:gd fmla="*/ 108 w 112" name="T0"/>
                <a:gd fmla="*/ 20 h 119" name="T1"/>
                <a:gd fmla="*/ 83 w 112" name="T2"/>
                <a:gd fmla="*/ 20 h 119" name="T3"/>
                <a:gd fmla="*/ 63 w 112" name="T4"/>
                <a:gd fmla="*/ 0 h 119" name="T5"/>
                <a:gd fmla="*/ 63 w 112" name="T6"/>
                <a:gd fmla="*/ 0 h 119" name="T7"/>
                <a:gd fmla="*/ 60 w 112" name="T8"/>
                <a:gd fmla="*/ 3 h 119" name="T9"/>
                <a:gd fmla="*/ 76 w 112" name="T10"/>
                <a:gd fmla="*/ 20 h 119" name="T11"/>
                <a:gd fmla="*/ 37 w 112" name="T12"/>
                <a:gd fmla="*/ 20 h 119" name="T13"/>
                <a:gd fmla="*/ 54 w 112" name="T14"/>
                <a:gd fmla="*/ 3 h 119" name="T15"/>
                <a:gd fmla="*/ 54 w 112" name="T16"/>
                <a:gd fmla="*/ 3 h 119" name="T17"/>
                <a:gd fmla="*/ 50 w 112" name="T18"/>
                <a:gd fmla="*/ 0 h 119" name="T19"/>
                <a:gd fmla="*/ 32 w 112" name="T20"/>
                <a:gd fmla="*/ 20 h 119" name="T21"/>
                <a:gd fmla="*/ 5 w 112" name="T22"/>
                <a:gd fmla="*/ 20 h 119" name="T23"/>
                <a:gd fmla="*/ 5 w 112" name="T24"/>
                <a:gd fmla="*/ 20 h 119" name="T25"/>
                <a:gd fmla="*/ 2 w 112" name="T26"/>
                <a:gd fmla="*/ 20 h 119" name="T27"/>
                <a:gd fmla="*/ 0 w 112" name="T28"/>
                <a:gd fmla="*/ 24 h 119" name="T29"/>
                <a:gd fmla="*/ 0 w 112" name="T30"/>
                <a:gd fmla="*/ 114 h 119" name="T31"/>
                <a:gd fmla="*/ 0 w 112" name="T32"/>
                <a:gd fmla="*/ 114 h 119" name="T33"/>
                <a:gd fmla="*/ 2 w 112" name="T34"/>
                <a:gd fmla="*/ 118 h 119" name="T35"/>
                <a:gd fmla="*/ 5 w 112" name="T36"/>
                <a:gd fmla="*/ 119 h 119" name="T37"/>
                <a:gd fmla="*/ 108 w 112" name="T38"/>
                <a:gd fmla="*/ 119 h 119" name="T39"/>
                <a:gd fmla="*/ 108 w 112" name="T40"/>
                <a:gd fmla="*/ 119 h 119" name="T41"/>
                <a:gd fmla="*/ 111 w 112" name="T42"/>
                <a:gd fmla="*/ 118 h 119" name="T43"/>
                <a:gd fmla="*/ 112 w 112" name="T44"/>
                <a:gd fmla="*/ 114 h 119" name="T45"/>
                <a:gd fmla="*/ 112 w 112" name="T46"/>
                <a:gd fmla="*/ 24 h 119" name="T47"/>
                <a:gd fmla="*/ 112 w 112" name="T48"/>
                <a:gd fmla="*/ 24 h 119" name="T49"/>
                <a:gd fmla="*/ 111 w 112" name="T50"/>
                <a:gd fmla="*/ 20 h 119" name="T51"/>
                <a:gd fmla="*/ 108 w 112" name="T52"/>
                <a:gd fmla="*/ 20 h 119" name="T53"/>
                <a:gd fmla="*/ 108 w 112" name="T54"/>
                <a:gd fmla="*/ 20 h 119" name="T55"/>
                <a:gd fmla="*/ 104 w 112" name="T56"/>
                <a:gd fmla="*/ 110 h 119" name="T57"/>
                <a:gd fmla="*/ 10 w 112" name="T58"/>
                <a:gd fmla="*/ 110 h 119" name="T59"/>
                <a:gd fmla="*/ 10 w 112" name="T60"/>
                <a:gd fmla="*/ 43 h 119" name="T61"/>
                <a:gd fmla="*/ 104 w 112" name="T62"/>
                <a:gd fmla="*/ 43 h 119" name="T63"/>
                <a:gd fmla="*/ 104 w 112" name="T64"/>
                <a:gd fmla="*/ 110 h 119" name="T65"/>
                <a:gd fmla="*/ 104 w 112" name="T66"/>
                <a:gd fmla="*/ 37 h 119" name="T67"/>
                <a:gd fmla="*/ 10 w 112" name="T68"/>
                <a:gd fmla="*/ 37 h 119" name="T69"/>
                <a:gd fmla="*/ 10 w 112" name="T70"/>
                <a:gd fmla="*/ 29 h 119" name="T71"/>
                <a:gd fmla="*/ 104 w 112" name="T72"/>
                <a:gd fmla="*/ 29 h 119" name="T73"/>
                <a:gd fmla="*/ 104 w 112" name="T74"/>
                <a:gd fmla="*/ 37 h 11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9" w="112">
                  <a:moveTo>
                    <a:pt x="108" y="20"/>
                  </a:moveTo>
                  <a:lnTo>
                    <a:pt x="83" y="20"/>
                  </a:lnTo>
                  <a:lnTo>
                    <a:pt x="63" y="0"/>
                  </a:lnTo>
                  <a:lnTo>
                    <a:pt x="63" y="0"/>
                  </a:lnTo>
                  <a:lnTo>
                    <a:pt x="60" y="3"/>
                  </a:lnTo>
                  <a:lnTo>
                    <a:pt x="76" y="20"/>
                  </a:lnTo>
                  <a:lnTo>
                    <a:pt x="37" y="20"/>
                  </a:lnTo>
                  <a:lnTo>
                    <a:pt x="54" y="3"/>
                  </a:lnTo>
                  <a:lnTo>
                    <a:pt x="54" y="3"/>
                  </a:lnTo>
                  <a:lnTo>
                    <a:pt x="50" y="0"/>
                  </a:lnTo>
                  <a:lnTo>
                    <a:pt x="32" y="20"/>
                  </a:lnTo>
                  <a:lnTo>
                    <a:pt x="5" y="20"/>
                  </a:lnTo>
                  <a:lnTo>
                    <a:pt x="5" y="20"/>
                  </a:lnTo>
                  <a:lnTo>
                    <a:pt x="2" y="20"/>
                  </a:lnTo>
                  <a:lnTo>
                    <a:pt x="0" y="24"/>
                  </a:lnTo>
                  <a:lnTo>
                    <a:pt x="0" y="114"/>
                  </a:lnTo>
                  <a:lnTo>
                    <a:pt x="0" y="114"/>
                  </a:lnTo>
                  <a:lnTo>
                    <a:pt x="2" y="118"/>
                  </a:lnTo>
                  <a:lnTo>
                    <a:pt x="5" y="119"/>
                  </a:lnTo>
                  <a:lnTo>
                    <a:pt x="108" y="119"/>
                  </a:lnTo>
                  <a:lnTo>
                    <a:pt x="108" y="119"/>
                  </a:lnTo>
                  <a:lnTo>
                    <a:pt x="111" y="118"/>
                  </a:lnTo>
                  <a:lnTo>
                    <a:pt x="112" y="114"/>
                  </a:lnTo>
                  <a:lnTo>
                    <a:pt x="112" y="24"/>
                  </a:lnTo>
                  <a:lnTo>
                    <a:pt x="112" y="24"/>
                  </a:lnTo>
                  <a:lnTo>
                    <a:pt x="111" y="20"/>
                  </a:lnTo>
                  <a:lnTo>
                    <a:pt x="108" y="20"/>
                  </a:lnTo>
                  <a:lnTo>
                    <a:pt x="108" y="20"/>
                  </a:lnTo>
                  <a:close/>
                  <a:moveTo>
                    <a:pt x="104" y="110"/>
                  </a:moveTo>
                  <a:lnTo>
                    <a:pt x="10" y="110"/>
                  </a:lnTo>
                  <a:lnTo>
                    <a:pt x="10" y="43"/>
                  </a:lnTo>
                  <a:lnTo>
                    <a:pt x="104" y="43"/>
                  </a:lnTo>
                  <a:lnTo>
                    <a:pt x="104" y="110"/>
                  </a:lnTo>
                  <a:close/>
                  <a:moveTo>
                    <a:pt x="104" y="37"/>
                  </a:moveTo>
                  <a:lnTo>
                    <a:pt x="10" y="37"/>
                  </a:lnTo>
                  <a:lnTo>
                    <a:pt x="10" y="29"/>
                  </a:lnTo>
                  <a:lnTo>
                    <a:pt x="104" y="29"/>
                  </a:lnTo>
                  <a:lnTo>
                    <a:pt x="104" y="3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7" name="Freeform 461"/>
            <p:cNvSpPr/>
            <p:nvPr/>
          </p:nvSpPr>
          <p:spPr bwMode="auto">
            <a:xfrm>
              <a:off x="8836025" y="2517775"/>
              <a:ext cx="12700" cy="14288"/>
            </a:xfrm>
            <a:custGeom>
              <a:gdLst>
                <a:gd fmla="*/ 3 w 8" name="T0"/>
                <a:gd fmla="*/ 9 h 9" name="T1"/>
                <a:gd fmla="*/ 3 w 8" name="T2"/>
                <a:gd fmla="*/ 9 h 9" name="T3"/>
                <a:gd fmla="*/ 4 w 8" name="T4"/>
                <a:gd fmla="*/ 9 h 9" name="T5"/>
                <a:gd fmla="*/ 4 w 8" name="T6"/>
                <a:gd fmla="*/ 9 h 9" name="T7"/>
                <a:gd fmla="*/ 4 w 8" name="T8"/>
                <a:gd fmla="*/ 9 h 9" name="T9"/>
                <a:gd fmla="*/ 4 w 8" name="T10"/>
                <a:gd fmla="*/ 9 h 9" name="T11"/>
                <a:gd fmla="*/ 7 w 8" name="T12"/>
                <a:gd fmla="*/ 7 h 9" name="T13"/>
                <a:gd fmla="*/ 8 w 8" name="T14"/>
                <a:gd fmla="*/ 6 h 9" name="T15"/>
                <a:gd fmla="*/ 8 w 8" name="T16"/>
                <a:gd fmla="*/ 6 h 9" name="T17"/>
                <a:gd fmla="*/ 8 w 8" name="T18"/>
                <a:gd fmla="*/ 5 h 9" name="T19"/>
                <a:gd fmla="*/ 8 w 8" name="T20"/>
                <a:gd fmla="*/ 5 h 9" name="T21"/>
                <a:gd fmla="*/ 7 w 8" name="T22"/>
                <a:gd fmla="*/ 2 h 9" name="T23"/>
                <a:gd fmla="*/ 4 w 8" name="T24"/>
                <a:gd fmla="*/ 0 h 9" name="T25"/>
                <a:gd fmla="*/ 4 w 8" name="T26"/>
                <a:gd fmla="*/ 0 h 9" name="T27"/>
                <a:gd fmla="*/ 1 w 8" name="T28"/>
                <a:gd fmla="*/ 2 h 9" name="T29"/>
                <a:gd fmla="*/ 0 w 8" name="T30"/>
                <a:gd fmla="*/ 5 h 9" name="T31"/>
                <a:gd fmla="*/ 0 w 8" name="T32"/>
                <a:gd fmla="*/ 5 h 9" name="T33"/>
                <a:gd fmla="*/ 0 w 8" name="T34"/>
                <a:gd fmla="*/ 6 h 9" name="T35"/>
                <a:gd fmla="*/ 0 w 8" name="T36"/>
                <a:gd fmla="*/ 6 h 9" name="T37"/>
                <a:gd fmla="*/ 1 w 8" name="T38"/>
                <a:gd fmla="*/ 7 h 9" name="T39"/>
                <a:gd fmla="*/ 3 w 8" name="T40"/>
                <a:gd fmla="*/ 9 h 9" name="T41"/>
                <a:gd fmla="*/ 3 w 8" name="T42"/>
                <a:gd fmla="*/ 9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8">
                  <a:moveTo>
                    <a:pt x="3" y="9"/>
                  </a:moveTo>
                  <a:lnTo>
                    <a:pt x="3" y="9"/>
                  </a:lnTo>
                  <a:lnTo>
                    <a:pt x="4" y="9"/>
                  </a:lnTo>
                  <a:lnTo>
                    <a:pt x="4" y="9"/>
                  </a:lnTo>
                  <a:lnTo>
                    <a:pt x="4" y="9"/>
                  </a:lnTo>
                  <a:lnTo>
                    <a:pt x="4" y="9"/>
                  </a:lnTo>
                  <a:lnTo>
                    <a:pt x="7" y="7"/>
                  </a:lnTo>
                  <a:lnTo>
                    <a:pt x="8" y="6"/>
                  </a:lnTo>
                  <a:lnTo>
                    <a:pt x="8" y="6"/>
                  </a:lnTo>
                  <a:lnTo>
                    <a:pt x="8" y="5"/>
                  </a:lnTo>
                  <a:lnTo>
                    <a:pt x="8" y="5"/>
                  </a:lnTo>
                  <a:lnTo>
                    <a:pt x="7" y="2"/>
                  </a:lnTo>
                  <a:lnTo>
                    <a:pt x="4" y="0"/>
                  </a:lnTo>
                  <a:lnTo>
                    <a:pt x="4" y="0"/>
                  </a:lnTo>
                  <a:lnTo>
                    <a:pt x="1" y="2"/>
                  </a:lnTo>
                  <a:lnTo>
                    <a:pt x="0" y="5"/>
                  </a:lnTo>
                  <a:lnTo>
                    <a:pt x="0" y="5"/>
                  </a:lnTo>
                  <a:lnTo>
                    <a:pt x="0" y="6"/>
                  </a:lnTo>
                  <a:lnTo>
                    <a:pt x="0" y="6"/>
                  </a:lnTo>
                  <a:lnTo>
                    <a:pt x="1" y="7"/>
                  </a:lnTo>
                  <a:lnTo>
                    <a:pt x="3" y="9"/>
                  </a:lnTo>
                  <a:lnTo>
                    <a:pt x="3" y="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sp>
        <p:nvSpPr>
          <p:cNvPr id="538" name="Freeform 376"/>
          <p:cNvSpPr>
            <a:spLocks noEditPoints="1"/>
          </p:cNvSpPr>
          <p:nvPr/>
        </p:nvSpPr>
        <p:spPr bwMode="auto">
          <a:xfrm>
            <a:off x="2596207" y="3107583"/>
            <a:ext cx="391433" cy="263990"/>
          </a:xfrm>
          <a:custGeom>
            <a:gdLst>
              <a:gd fmla="*/ 129 w 129" name="T0"/>
              <a:gd fmla="*/ 61 h 87" name="T1"/>
              <a:gd fmla="*/ 129 w 129" name="T2"/>
              <a:gd fmla="*/ 61 h 87" name="T3"/>
              <a:gd fmla="*/ 128 w 129" name="T4"/>
              <a:gd fmla="*/ 60 h 87" name="T5"/>
              <a:gd fmla="*/ 103 w 129" name="T6"/>
              <a:gd fmla="*/ 11 h 87" name="T7"/>
              <a:gd fmla="*/ 103 w 129" name="T8"/>
              <a:gd fmla="*/ 11 h 87" name="T9"/>
              <a:gd fmla="*/ 103 w 129" name="T10"/>
              <a:gd fmla="*/ 10 h 87" name="T11"/>
              <a:gd fmla="*/ 102 w 129" name="T12"/>
              <a:gd fmla="*/ 10 h 87" name="T13"/>
              <a:gd fmla="*/ 102 w 129" name="T14"/>
              <a:gd fmla="*/ 8 h 87" name="T15"/>
              <a:gd fmla="*/ 101 w 129" name="T16"/>
              <a:gd fmla="*/ 8 h 87" name="T17"/>
              <a:gd fmla="*/ 101 w 129" name="T18"/>
              <a:gd fmla="*/ 8 h 87" name="T19"/>
              <a:gd fmla="*/ 68 w 129" name="T20"/>
              <a:gd fmla="*/ 4 h 87" name="T21"/>
              <a:gd fmla="*/ 64 w 129" name="T22"/>
              <a:gd fmla="*/ 0 h 87" name="T23"/>
              <a:gd fmla="*/ 59 w 129" name="T24"/>
              <a:gd fmla="*/ 8 h 87" name="T25"/>
              <a:gd fmla="*/ 28 w 129" name="T26"/>
              <a:gd fmla="*/ 8 h 87" name="T27"/>
              <a:gd fmla="*/ 27 w 129" name="T28"/>
              <a:gd fmla="*/ 8 h 87" name="T29"/>
              <a:gd fmla="*/ 25 w 129" name="T30"/>
              <a:gd fmla="*/ 10 h 87" name="T31"/>
              <a:gd fmla="*/ 25 w 129" name="T32"/>
              <a:gd fmla="*/ 10 h 87" name="T33"/>
              <a:gd fmla="*/ 25 w 129" name="T34"/>
              <a:gd fmla="*/ 10 h 87" name="T35"/>
              <a:gd fmla="*/ 24 w 129" name="T36"/>
              <a:gd fmla="*/ 11 h 87" name="T37"/>
              <a:gd fmla="*/ 0 w 129" name="T38"/>
              <a:gd fmla="*/ 60 h 87" name="T39"/>
              <a:gd fmla="*/ 0 w 129" name="T40"/>
              <a:gd fmla="*/ 61 h 87" name="T41"/>
              <a:gd fmla="*/ 0 w 129" name="T42"/>
              <a:gd fmla="*/ 61 h 87" name="T43"/>
              <a:gd fmla="*/ 0 w 129" name="T44"/>
              <a:gd fmla="*/ 61 h 87" name="T45"/>
              <a:gd fmla="*/ 0 w 129" name="T46"/>
              <a:gd fmla="*/ 67 h 87" name="T47"/>
              <a:gd fmla="*/ 8 w 129" name="T48"/>
              <a:gd fmla="*/ 79 h 87" name="T49"/>
              <a:gd fmla="*/ 22 w 129" name="T50"/>
              <a:gd fmla="*/ 85 h 87" name="T51"/>
              <a:gd fmla="*/ 34 w 129" name="T52"/>
              <a:gd fmla="*/ 85 h 87" name="T53"/>
              <a:gd fmla="*/ 48 w 129" name="T54"/>
              <a:gd fmla="*/ 79 h 87" name="T55"/>
              <a:gd fmla="*/ 55 w 129" name="T56"/>
              <a:gd fmla="*/ 67 h 87" name="T57"/>
              <a:gd fmla="*/ 57 w 129" name="T58"/>
              <a:gd fmla="*/ 61 h 87" name="T59"/>
              <a:gd fmla="*/ 57 w 129" name="T60"/>
              <a:gd fmla="*/ 61 h 87" name="T61"/>
              <a:gd fmla="*/ 57 w 129" name="T62"/>
              <a:gd fmla="*/ 61 h 87" name="T63"/>
              <a:gd fmla="*/ 57 w 129" name="T64"/>
              <a:gd fmla="*/ 60 h 87" name="T65"/>
              <a:gd fmla="*/ 59 w 129" name="T66"/>
              <a:gd fmla="*/ 17 h 87" name="T67"/>
              <a:gd fmla="*/ 61 w 129" name="T68"/>
              <a:gd fmla="*/ 31 h 87" name="T69"/>
              <a:gd fmla="*/ 66 w 129" name="T70"/>
              <a:gd fmla="*/ 31 h 87" name="T71"/>
              <a:gd fmla="*/ 93 w 129" name="T72"/>
              <a:gd fmla="*/ 17 h 87" name="T73"/>
              <a:gd fmla="*/ 72 w 129" name="T74"/>
              <a:gd fmla="*/ 60 h 87" name="T75"/>
              <a:gd fmla="*/ 72 w 129" name="T76"/>
              <a:gd fmla="*/ 61 h 87" name="T77"/>
              <a:gd fmla="*/ 72 w 129" name="T78"/>
              <a:gd fmla="*/ 61 h 87" name="T79"/>
              <a:gd fmla="*/ 72 w 129" name="T80"/>
              <a:gd fmla="*/ 61 h 87" name="T81"/>
              <a:gd fmla="*/ 72 w 129" name="T82"/>
              <a:gd fmla="*/ 67 h 87" name="T83"/>
              <a:gd fmla="*/ 79 w 129" name="T84"/>
              <a:gd fmla="*/ 79 h 87" name="T85"/>
              <a:gd fmla="*/ 95 w 129" name="T86"/>
              <a:gd fmla="*/ 85 h 87" name="T87"/>
              <a:gd fmla="*/ 106 w 129" name="T88"/>
              <a:gd fmla="*/ 85 h 87" name="T89"/>
              <a:gd fmla="*/ 120 w 129" name="T90"/>
              <a:gd fmla="*/ 79 h 87" name="T91"/>
              <a:gd fmla="*/ 128 w 129" name="T92"/>
              <a:gd fmla="*/ 67 h 87" name="T93"/>
              <a:gd fmla="*/ 129 w 129" name="T94"/>
              <a:gd fmla="*/ 61 h 87" name="T95"/>
              <a:gd fmla="*/ 45 w 129" name="T96"/>
              <a:gd fmla="*/ 57 h 87" name="T97"/>
              <a:gd fmla="*/ 28 w 129" name="T98"/>
              <a:gd fmla="*/ 77 h 87" name="T99"/>
              <a:gd fmla="*/ 15 w 129" name="T100"/>
              <a:gd fmla="*/ 74 h 87" name="T101"/>
              <a:gd fmla="*/ 47 w 129" name="T102"/>
              <a:gd fmla="*/ 67 h 87" name="T103"/>
              <a:gd fmla="*/ 40 w 129" name="T104"/>
              <a:gd fmla="*/ 74 h 87" name="T105"/>
              <a:gd fmla="*/ 28 w 129" name="T106"/>
              <a:gd fmla="*/ 77 h 87" name="T107"/>
              <a:gd fmla="*/ 101 w 129" name="T108"/>
              <a:gd fmla="*/ 23 h 87" name="T109"/>
              <a:gd fmla="*/ 101 w 129" name="T110"/>
              <a:gd fmla="*/ 77 h 87" name="T111"/>
              <a:gd fmla="*/ 84 w 129" name="T112"/>
              <a:gd fmla="*/ 71 h 87" name="T113"/>
              <a:gd fmla="*/ 119 w 129" name="T114"/>
              <a:gd fmla="*/ 67 h 87" name="T115"/>
              <a:gd fmla="*/ 106 w 129" name="T116"/>
              <a:gd fmla="*/ 77 h 8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7" w="129">
                <a:moveTo>
                  <a:pt x="129" y="61"/>
                </a:moveTo>
                <a:lnTo>
                  <a:pt x="129" y="61"/>
                </a:lnTo>
                <a:lnTo>
                  <a:pt x="129" y="61"/>
                </a:lnTo>
                <a:lnTo>
                  <a:pt x="129" y="61"/>
                </a:lnTo>
                <a:lnTo>
                  <a:pt x="129" y="61"/>
                </a:lnTo>
                <a:lnTo>
                  <a:pt x="129" y="61"/>
                </a:lnTo>
                <a:lnTo>
                  <a:pt x="129" y="61"/>
                </a:lnTo>
                <a:lnTo>
                  <a:pt x="129" y="61"/>
                </a:lnTo>
                <a:lnTo>
                  <a:pt x="128" y="60"/>
                </a:lnTo>
                <a:lnTo>
                  <a:pt x="128" y="60"/>
                </a:lnTo>
                <a:lnTo>
                  <a:pt x="128" y="60"/>
                </a:lnTo>
                <a:lnTo>
                  <a:pt x="103" y="11"/>
                </a:lnTo>
                <a:lnTo>
                  <a:pt x="103" y="11"/>
                </a:lnTo>
                <a:lnTo>
                  <a:pt x="103" y="11"/>
                </a:lnTo>
                <a:lnTo>
                  <a:pt x="103" y="11"/>
                </a:lnTo>
                <a:lnTo>
                  <a:pt x="103" y="10"/>
                </a:lnTo>
                <a:lnTo>
                  <a:pt x="103" y="10"/>
                </a:lnTo>
                <a:lnTo>
                  <a:pt x="103" y="10"/>
                </a:lnTo>
                <a:lnTo>
                  <a:pt x="103" y="10"/>
                </a:lnTo>
                <a:lnTo>
                  <a:pt x="102" y="10"/>
                </a:lnTo>
                <a:lnTo>
                  <a:pt x="102" y="10"/>
                </a:lnTo>
                <a:lnTo>
                  <a:pt x="102" y="10"/>
                </a:lnTo>
                <a:lnTo>
                  <a:pt x="102" y="10"/>
                </a:lnTo>
                <a:lnTo>
                  <a:pt x="102" y="8"/>
                </a:lnTo>
                <a:lnTo>
                  <a:pt x="102" y="8"/>
                </a:lnTo>
                <a:lnTo>
                  <a:pt x="101" y="8"/>
                </a:lnTo>
                <a:lnTo>
                  <a:pt x="101" y="8"/>
                </a:lnTo>
                <a:lnTo>
                  <a:pt x="101" y="8"/>
                </a:lnTo>
                <a:lnTo>
                  <a:pt x="101" y="8"/>
                </a:lnTo>
                <a:lnTo>
                  <a:pt x="101" y="8"/>
                </a:lnTo>
                <a:lnTo>
                  <a:pt x="68" y="8"/>
                </a:lnTo>
                <a:lnTo>
                  <a:pt x="68" y="4"/>
                </a:lnTo>
                <a:lnTo>
                  <a:pt x="68" y="4"/>
                </a:lnTo>
                <a:lnTo>
                  <a:pt x="66" y="0"/>
                </a:lnTo>
                <a:lnTo>
                  <a:pt x="64" y="0"/>
                </a:lnTo>
                <a:lnTo>
                  <a:pt x="64" y="0"/>
                </a:lnTo>
                <a:lnTo>
                  <a:pt x="61" y="0"/>
                </a:lnTo>
                <a:lnTo>
                  <a:pt x="59" y="4"/>
                </a:lnTo>
                <a:lnTo>
                  <a:pt x="59" y="8"/>
                </a:lnTo>
                <a:lnTo>
                  <a:pt x="28" y="8"/>
                </a:lnTo>
                <a:lnTo>
                  <a:pt x="28" y="8"/>
                </a:lnTo>
                <a:lnTo>
                  <a:pt x="28" y="8"/>
                </a:lnTo>
                <a:lnTo>
                  <a:pt x="27" y="8"/>
                </a:lnTo>
                <a:lnTo>
                  <a:pt x="27" y="8"/>
                </a:lnTo>
                <a:lnTo>
                  <a:pt x="27" y="8"/>
                </a:lnTo>
                <a:lnTo>
                  <a:pt x="27" y="8"/>
                </a:lnTo>
                <a:lnTo>
                  <a:pt x="25" y="10"/>
                </a:lnTo>
                <a:lnTo>
                  <a:pt x="25" y="10"/>
                </a:lnTo>
                <a:lnTo>
                  <a:pt x="25" y="10"/>
                </a:lnTo>
                <a:lnTo>
                  <a:pt x="25" y="10"/>
                </a:lnTo>
                <a:lnTo>
                  <a:pt x="25" y="10"/>
                </a:lnTo>
                <a:lnTo>
                  <a:pt x="25" y="10"/>
                </a:lnTo>
                <a:lnTo>
                  <a:pt x="25" y="10"/>
                </a:lnTo>
                <a:lnTo>
                  <a:pt x="25" y="10"/>
                </a:lnTo>
                <a:lnTo>
                  <a:pt x="24" y="11"/>
                </a:lnTo>
                <a:lnTo>
                  <a:pt x="24" y="11"/>
                </a:lnTo>
                <a:lnTo>
                  <a:pt x="24" y="11"/>
                </a:lnTo>
                <a:lnTo>
                  <a:pt x="0" y="60"/>
                </a:lnTo>
                <a:lnTo>
                  <a:pt x="0" y="60"/>
                </a:lnTo>
                <a:lnTo>
                  <a:pt x="0" y="60"/>
                </a:lnTo>
                <a:lnTo>
                  <a:pt x="0" y="60"/>
                </a:lnTo>
                <a:lnTo>
                  <a:pt x="0" y="61"/>
                </a:lnTo>
                <a:lnTo>
                  <a:pt x="0" y="61"/>
                </a:lnTo>
                <a:lnTo>
                  <a:pt x="0" y="61"/>
                </a:lnTo>
                <a:lnTo>
                  <a:pt x="0" y="61"/>
                </a:lnTo>
                <a:lnTo>
                  <a:pt x="0" y="61"/>
                </a:lnTo>
                <a:lnTo>
                  <a:pt x="0" y="61"/>
                </a:lnTo>
                <a:lnTo>
                  <a:pt x="0" y="61"/>
                </a:lnTo>
                <a:lnTo>
                  <a:pt x="0" y="61"/>
                </a:lnTo>
                <a:lnTo>
                  <a:pt x="0" y="62"/>
                </a:lnTo>
                <a:lnTo>
                  <a:pt x="0" y="62"/>
                </a:lnTo>
                <a:lnTo>
                  <a:pt x="0" y="67"/>
                </a:lnTo>
                <a:lnTo>
                  <a:pt x="1" y="71"/>
                </a:lnTo>
                <a:lnTo>
                  <a:pt x="4" y="75"/>
                </a:lnTo>
                <a:lnTo>
                  <a:pt x="8" y="79"/>
                </a:lnTo>
                <a:lnTo>
                  <a:pt x="13" y="82"/>
                </a:lnTo>
                <a:lnTo>
                  <a:pt x="17" y="84"/>
                </a:lnTo>
                <a:lnTo>
                  <a:pt x="22" y="85"/>
                </a:lnTo>
                <a:lnTo>
                  <a:pt x="28" y="87"/>
                </a:lnTo>
                <a:lnTo>
                  <a:pt x="28" y="87"/>
                </a:lnTo>
                <a:lnTo>
                  <a:pt x="34" y="85"/>
                </a:lnTo>
                <a:lnTo>
                  <a:pt x="40" y="84"/>
                </a:lnTo>
                <a:lnTo>
                  <a:pt x="44" y="82"/>
                </a:lnTo>
                <a:lnTo>
                  <a:pt x="48" y="79"/>
                </a:lnTo>
                <a:lnTo>
                  <a:pt x="51" y="75"/>
                </a:lnTo>
                <a:lnTo>
                  <a:pt x="54" y="71"/>
                </a:lnTo>
                <a:lnTo>
                  <a:pt x="55" y="67"/>
                </a:lnTo>
                <a:lnTo>
                  <a:pt x="57" y="62"/>
                </a:lnTo>
                <a:lnTo>
                  <a:pt x="57" y="62"/>
                </a:lnTo>
                <a:lnTo>
                  <a:pt x="57" y="61"/>
                </a:lnTo>
                <a:lnTo>
                  <a:pt x="57" y="61"/>
                </a:lnTo>
                <a:lnTo>
                  <a:pt x="57" y="61"/>
                </a:lnTo>
                <a:lnTo>
                  <a:pt x="57" y="61"/>
                </a:lnTo>
                <a:lnTo>
                  <a:pt x="57" y="61"/>
                </a:lnTo>
                <a:lnTo>
                  <a:pt x="57" y="61"/>
                </a:lnTo>
                <a:lnTo>
                  <a:pt x="57" y="61"/>
                </a:lnTo>
                <a:lnTo>
                  <a:pt x="57" y="61"/>
                </a:lnTo>
                <a:lnTo>
                  <a:pt x="57" y="60"/>
                </a:lnTo>
                <a:lnTo>
                  <a:pt x="57" y="60"/>
                </a:lnTo>
                <a:lnTo>
                  <a:pt x="57" y="60"/>
                </a:lnTo>
                <a:lnTo>
                  <a:pt x="35" y="17"/>
                </a:lnTo>
                <a:lnTo>
                  <a:pt x="59" y="17"/>
                </a:lnTo>
                <a:lnTo>
                  <a:pt x="59" y="28"/>
                </a:lnTo>
                <a:lnTo>
                  <a:pt x="59" y="28"/>
                </a:lnTo>
                <a:lnTo>
                  <a:pt x="61" y="31"/>
                </a:lnTo>
                <a:lnTo>
                  <a:pt x="64" y="33"/>
                </a:lnTo>
                <a:lnTo>
                  <a:pt x="64" y="33"/>
                </a:lnTo>
                <a:lnTo>
                  <a:pt x="66" y="31"/>
                </a:lnTo>
                <a:lnTo>
                  <a:pt x="68" y="28"/>
                </a:lnTo>
                <a:lnTo>
                  <a:pt x="68" y="17"/>
                </a:lnTo>
                <a:lnTo>
                  <a:pt x="93" y="17"/>
                </a:lnTo>
                <a:lnTo>
                  <a:pt x="72" y="60"/>
                </a:lnTo>
                <a:lnTo>
                  <a:pt x="72" y="60"/>
                </a:lnTo>
                <a:lnTo>
                  <a:pt x="72" y="60"/>
                </a:lnTo>
                <a:lnTo>
                  <a:pt x="72" y="60"/>
                </a:lnTo>
                <a:lnTo>
                  <a:pt x="72" y="61"/>
                </a:lnTo>
                <a:lnTo>
                  <a:pt x="72" y="61"/>
                </a:lnTo>
                <a:lnTo>
                  <a:pt x="72" y="61"/>
                </a:lnTo>
                <a:lnTo>
                  <a:pt x="72" y="61"/>
                </a:lnTo>
                <a:lnTo>
                  <a:pt x="72" y="61"/>
                </a:lnTo>
                <a:lnTo>
                  <a:pt x="72" y="61"/>
                </a:lnTo>
                <a:lnTo>
                  <a:pt x="72" y="61"/>
                </a:lnTo>
                <a:lnTo>
                  <a:pt x="72" y="61"/>
                </a:lnTo>
                <a:lnTo>
                  <a:pt x="72" y="62"/>
                </a:lnTo>
                <a:lnTo>
                  <a:pt x="72" y="62"/>
                </a:lnTo>
                <a:lnTo>
                  <a:pt x="72" y="67"/>
                </a:lnTo>
                <a:lnTo>
                  <a:pt x="74" y="71"/>
                </a:lnTo>
                <a:lnTo>
                  <a:pt x="76" y="75"/>
                </a:lnTo>
                <a:lnTo>
                  <a:pt x="79" y="79"/>
                </a:lnTo>
                <a:lnTo>
                  <a:pt x="84" y="82"/>
                </a:lnTo>
                <a:lnTo>
                  <a:pt x="89" y="84"/>
                </a:lnTo>
                <a:lnTo>
                  <a:pt x="95" y="85"/>
                </a:lnTo>
                <a:lnTo>
                  <a:pt x="101" y="87"/>
                </a:lnTo>
                <a:lnTo>
                  <a:pt x="101" y="87"/>
                </a:lnTo>
                <a:lnTo>
                  <a:pt x="106" y="85"/>
                </a:lnTo>
                <a:lnTo>
                  <a:pt x="111" y="84"/>
                </a:lnTo>
                <a:lnTo>
                  <a:pt x="116" y="82"/>
                </a:lnTo>
                <a:lnTo>
                  <a:pt x="120" y="79"/>
                </a:lnTo>
                <a:lnTo>
                  <a:pt x="123" y="75"/>
                </a:lnTo>
                <a:lnTo>
                  <a:pt x="126" y="71"/>
                </a:lnTo>
                <a:lnTo>
                  <a:pt x="128" y="67"/>
                </a:lnTo>
                <a:lnTo>
                  <a:pt x="129" y="62"/>
                </a:lnTo>
                <a:lnTo>
                  <a:pt x="129" y="62"/>
                </a:lnTo>
                <a:lnTo>
                  <a:pt x="129" y="61"/>
                </a:lnTo>
                <a:lnTo>
                  <a:pt x="129" y="61"/>
                </a:lnTo>
                <a:close/>
                <a:moveTo>
                  <a:pt x="28" y="23"/>
                </a:moveTo>
                <a:lnTo>
                  <a:pt x="45" y="57"/>
                </a:lnTo>
                <a:lnTo>
                  <a:pt x="11" y="57"/>
                </a:lnTo>
                <a:lnTo>
                  <a:pt x="28" y="23"/>
                </a:lnTo>
                <a:close/>
                <a:moveTo>
                  <a:pt x="28" y="77"/>
                </a:moveTo>
                <a:lnTo>
                  <a:pt x="28" y="77"/>
                </a:lnTo>
                <a:lnTo>
                  <a:pt x="21" y="77"/>
                </a:lnTo>
                <a:lnTo>
                  <a:pt x="15" y="74"/>
                </a:lnTo>
                <a:lnTo>
                  <a:pt x="11" y="71"/>
                </a:lnTo>
                <a:lnTo>
                  <a:pt x="8" y="67"/>
                </a:lnTo>
                <a:lnTo>
                  <a:pt x="47" y="67"/>
                </a:lnTo>
                <a:lnTo>
                  <a:pt x="47" y="67"/>
                </a:lnTo>
                <a:lnTo>
                  <a:pt x="44" y="71"/>
                </a:lnTo>
                <a:lnTo>
                  <a:pt x="40" y="74"/>
                </a:lnTo>
                <a:lnTo>
                  <a:pt x="34" y="77"/>
                </a:lnTo>
                <a:lnTo>
                  <a:pt x="28" y="77"/>
                </a:lnTo>
                <a:lnTo>
                  <a:pt x="28" y="77"/>
                </a:lnTo>
                <a:close/>
                <a:moveTo>
                  <a:pt x="118" y="57"/>
                </a:moveTo>
                <a:lnTo>
                  <a:pt x="84" y="57"/>
                </a:lnTo>
                <a:lnTo>
                  <a:pt x="101" y="23"/>
                </a:lnTo>
                <a:lnTo>
                  <a:pt x="118" y="57"/>
                </a:lnTo>
                <a:close/>
                <a:moveTo>
                  <a:pt x="101" y="77"/>
                </a:moveTo>
                <a:lnTo>
                  <a:pt x="101" y="77"/>
                </a:lnTo>
                <a:lnTo>
                  <a:pt x="93" y="77"/>
                </a:lnTo>
                <a:lnTo>
                  <a:pt x="88" y="74"/>
                </a:lnTo>
                <a:lnTo>
                  <a:pt x="84" y="71"/>
                </a:lnTo>
                <a:lnTo>
                  <a:pt x="81" y="67"/>
                </a:lnTo>
                <a:lnTo>
                  <a:pt x="119" y="67"/>
                </a:lnTo>
                <a:lnTo>
                  <a:pt x="119" y="67"/>
                </a:lnTo>
                <a:lnTo>
                  <a:pt x="116" y="71"/>
                </a:lnTo>
                <a:lnTo>
                  <a:pt x="112" y="74"/>
                </a:lnTo>
                <a:lnTo>
                  <a:pt x="106" y="77"/>
                </a:lnTo>
                <a:lnTo>
                  <a:pt x="101" y="77"/>
                </a:lnTo>
                <a:lnTo>
                  <a:pt x="101" y="7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39" name="椭圆 538"/>
          <p:cNvSpPr/>
          <p:nvPr/>
        </p:nvSpPr>
        <p:spPr>
          <a:xfrm>
            <a:off x="5246653" y="3260532"/>
            <a:ext cx="533400" cy="533400"/>
          </a:xfrm>
          <a:prstGeom prst="ellipse">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grpSp>
        <p:nvGrpSpPr>
          <p:cNvPr id="541" name="组合 540"/>
          <p:cNvGrpSpPr/>
          <p:nvPr/>
        </p:nvGrpSpPr>
        <p:grpSpPr>
          <a:xfrm>
            <a:off x="5357778" y="3393322"/>
            <a:ext cx="281266" cy="225911"/>
            <a:chOff x="2293101" y="3005583"/>
            <a:chExt cx="200725" cy="161221"/>
          </a:xfrm>
        </p:grpSpPr>
        <p:sp>
          <p:nvSpPr>
            <p:cNvPr id="542" name="Freeform 150"/>
            <p:cNvSpPr/>
            <p:nvPr/>
          </p:nvSpPr>
          <p:spPr bwMode="auto">
            <a:xfrm>
              <a:off x="2419089" y="3005583"/>
              <a:ext cx="42708" cy="115310"/>
            </a:xfrm>
            <a:custGeom>
              <a:gdLst>
                <a:gd fmla="*/ 1 w 40" name="T0"/>
                <a:gd fmla="*/ 107 h 108" name="T1"/>
                <a:gd fmla="*/ 1 w 40" name="T2"/>
                <a:gd fmla="*/ 107 h 108" name="T3"/>
                <a:gd fmla="*/ 2 w 40" name="T4"/>
                <a:gd fmla="*/ 108 h 108" name="T5"/>
                <a:gd fmla="*/ 2 w 40" name="T6"/>
                <a:gd fmla="*/ 108 h 108" name="T7"/>
                <a:gd fmla="*/ 2 w 40" name="T8"/>
                <a:gd fmla="*/ 108 h 108" name="T9"/>
                <a:gd fmla="*/ 2 w 40" name="T10"/>
                <a:gd fmla="*/ 108 h 108" name="T11"/>
                <a:gd fmla="*/ 2 w 40" name="T12"/>
                <a:gd fmla="*/ 108 h 108" name="T13"/>
                <a:gd fmla="*/ 2 w 40" name="T14"/>
                <a:gd fmla="*/ 108 h 108" name="T15"/>
                <a:gd fmla="*/ 3 w 40" name="T16"/>
                <a:gd fmla="*/ 107 h 108" name="T17"/>
                <a:gd fmla="*/ 3 w 40" name="T18"/>
                <a:gd fmla="*/ 107 h 108" name="T19"/>
                <a:gd fmla="*/ 3 w 40" name="T20"/>
                <a:gd fmla="*/ 107 h 108" name="T21"/>
                <a:gd fmla="*/ 3 w 40" name="T22"/>
                <a:gd fmla="*/ 107 h 108" name="T23"/>
                <a:gd fmla="*/ 5 w 40" name="T24"/>
                <a:gd fmla="*/ 107 h 108" name="T25"/>
                <a:gd fmla="*/ 19 w 40" name="T26"/>
                <a:gd fmla="*/ 91 h 108" name="T27"/>
                <a:gd fmla="*/ 35 w 40" name="T28"/>
                <a:gd fmla="*/ 107 h 108" name="T29"/>
                <a:gd fmla="*/ 35 w 40" name="T30"/>
                <a:gd fmla="*/ 107 h 108" name="T31"/>
                <a:gd fmla="*/ 37 w 40" name="T32"/>
                <a:gd fmla="*/ 107 h 108" name="T33"/>
                <a:gd fmla="*/ 37 w 40" name="T34"/>
                <a:gd fmla="*/ 107 h 108" name="T35"/>
                <a:gd fmla="*/ 37 w 40" name="T36"/>
                <a:gd fmla="*/ 107 h 108" name="T37"/>
                <a:gd fmla="*/ 37 w 40" name="T38"/>
                <a:gd fmla="*/ 107 h 108" name="T39"/>
                <a:gd fmla="*/ 38 w 40" name="T40"/>
                <a:gd fmla="*/ 108 h 108" name="T41"/>
                <a:gd fmla="*/ 38 w 40" name="T42"/>
                <a:gd fmla="*/ 108 h 108" name="T43"/>
                <a:gd fmla="*/ 38 w 40" name="T44"/>
                <a:gd fmla="*/ 108 h 108" name="T45"/>
                <a:gd fmla="*/ 38 w 40" name="T46"/>
                <a:gd fmla="*/ 108 h 108" name="T47"/>
                <a:gd fmla="*/ 38 w 40" name="T48"/>
                <a:gd fmla="*/ 108 h 108" name="T49"/>
                <a:gd fmla="*/ 38 w 40" name="T50"/>
                <a:gd fmla="*/ 108 h 108" name="T51"/>
                <a:gd fmla="*/ 39 w 40" name="T52"/>
                <a:gd fmla="*/ 107 h 108" name="T53"/>
                <a:gd fmla="*/ 39 w 40" name="T54"/>
                <a:gd fmla="*/ 107 h 108" name="T55"/>
                <a:gd fmla="*/ 39 w 40" name="T56"/>
                <a:gd fmla="*/ 107 h 108" name="T57"/>
                <a:gd fmla="*/ 39 w 40" name="T58"/>
                <a:gd fmla="*/ 107 h 108" name="T59"/>
                <a:gd fmla="*/ 40 w 40" name="T60"/>
                <a:gd fmla="*/ 104 h 108" name="T61"/>
                <a:gd fmla="*/ 40 w 40" name="T62"/>
                <a:gd fmla="*/ 24 h 108" name="T63"/>
                <a:gd fmla="*/ 40 w 40" name="T64"/>
                <a:gd fmla="*/ 11 h 108" name="T65"/>
                <a:gd fmla="*/ 40 w 40" name="T66"/>
                <a:gd fmla="*/ 2 h 108" name="T67"/>
                <a:gd fmla="*/ 40 w 40" name="T68"/>
                <a:gd fmla="*/ 2 h 108" name="T69"/>
                <a:gd fmla="*/ 39 w 40" name="T70"/>
                <a:gd fmla="*/ 0 h 108" name="T71"/>
                <a:gd fmla="*/ 39 w 40" name="T72"/>
                <a:gd fmla="*/ 0 h 108" name="T73"/>
                <a:gd fmla="*/ 38 w 40" name="T74"/>
                <a:gd fmla="*/ 0 h 108" name="T75"/>
                <a:gd fmla="*/ 2 w 40" name="T76"/>
                <a:gd fmla="*/ 0 h 108" name="T77"/>
                <a:gd fmla="*/ 2 w 40" name="T78"/>
                <a:gd fmla="*/ 0 h 108" name="T79"/>
                <a:gd fmla="*/ 2 w 40" name="T80"/>
                <a:gd fmla="*/ 0 h 108" name="T81"/>
                <a:gd fmla="*/ 1 w 40" name="T82"/>
                <a:gd fmla="*/ 0 h 108" name="T83"/>
                <a:gd fmla="*/ 1 w 40" name="T84"/>
                <a:gd fmla="*/ 0 h 108" name="T85"/>
                <a:gd fmla="*/ 1 w 40" name="T86"/>
                <a:gd fmla="*/ 0 h 108" name="T87"/>
                <a:gd fmla="*/ 1 w 40" name="T88"/>
                <a:gd fmla="*/ 0 h 108" name="T89"/>
                <a:gd fmla="*/ 0 w 40" name="T90"/>
                <a:gd fmla="*/ 1 h 108" name="T91"/>
                <a:gd fmla="*/ 0 w 40" name="T92"/>
                <a:gd fmla="*/ 2 h 108" name="T93"/>
                <a:gd fmla="*/ 0 w 40" name="T94"/>
                <a:gd fmla="*/ 11 h 108" name="T95"/>
                <a:gd fmla="*/ 0 w 40" name="T96"/>
                <a:gd fmla="*/ 24 h 108" name="T97"/>
                <a:gd fmla="*/ 0 w 40" name="T98"/>
                <a:gd fmla="*/ 104 h 108" name="T99"/>
                <a:gd fmla="*/ 0 w 40" name="T100"/>
                <a:gd fmla="*/ 104 h 108" name="T101"/>
                <a:gd fmla="*/ 0 w 40" name="T102"/>
                <a:gd fmla="*/ 107 h 108" name="T103"/>
                <a:gd fmla="*/ 1 w 40" name="T104"/>
                <a:gd fmla="*/ 107 h 108" name="T105"/>
                <a:gd fmla="*/ 1 w 40" name="T106"/>
                <a:gd fmla="*/ 107 h 10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8" w="40">
                  <a:moveTo>
                    <a:pt x="1" y="107"/>
                  </a:moveTo>
                  <a:lnTo>
                    <a:pt x="1" y="107"/>
                  </a:lnTo>
                  <a:lnTo>
                    <a:pt x="2" y="108"/>
                  </a:lnTo>
                  <a:lnTo>
                    <a:pt x="2" y="108"/>
                  </a:lnTo>
                  <a:lnTo>
                    <a:pt x="2" y="108"/>
                  </a:lnTo>
                  <a:lnTo>
                    <a:pt x="2" y="108"/>
                  </a:lnTo>
                  <a:lnTo>
                    <a:pt x="2" y="108"/>
                  </a:lnTo>
                  <a:lnTo>
                    <a:pt x="2" y="108"/>
                  </a:lnTo>
                  <a:lnTo>
                    <a:pt x="3" y="107"/>
                  </a:lnTo>
                  <a:lnTo>
                    <a:pt x="3" y="107"/>
                  </a:lnTo>
                  <a:lnTo>
                    <a:pt x="3" y="107"/>
                  </a:lnTo>
                  <a:lnTo>
                    <a:pt x="3" y="107"/>
                  </a:lnTo>
                  <a:lnTo>
                    <a:pt x="5" y="107"/>
                  </a:lnTo>
                  <a:lnTo>
                    <a:pt x="19" y="91"/>
                  </a:lnTo>
                  <a:lnTo>
                    <a:pt x="35" y="107"/>
                  </a:lnTo>
                  <a:lnTo>
                    <a:pt x="35" y="107"/>
                  </a:lnTo>
                  <a:lnTo>
                    <a:pt x="37" y="107"/>
                  </a:lnTo>
                  <a:lnTo>
                    <a:pt x="37" y="107"/>
                  </a:lnTo>
                  <a:lnTo>
                    <a:pt x="37" y="107"/>
                  </a:lnTo>
                  <a:lnTo>
                    <a:pt x="37" y="107"/>
                  </a:lnTo>
                  <a:lnTo>
                    <a:pt x="38" y="108"/>
                  </a:lnTo>
                  <a:lnTo>
                    <a:pt x="38" y="108"/>
                  </a:lnTo>
                  <a:lnTo>
                    <a:pt x="38" y="108"/>
                  </a:lnTo>
                  <a:lnTo>
                    <a:pt x="38" y="108"/>
                  </a:lnTo>
                  <a:lnTo>
                    <a:pt x="38" y="108"/>
                  </a:lnTo>
                  <a:lnTo>
                    <a:pt x="38" y="108"/>
                  </a:lnTo>
                  <a:lnTo>
                    <a:pt x="39" y="107"/>
                  </a:lnTo>
                  <a:lnTo>
                    <a:pt x="39" y="107"/>
                  </a:lnTo>
                  <a:lnTo>
                    <a:pt x="39" y="107"/>
                  </a:lnTo>
                  <a:lnTo>
                    <a:pt x="39" y="107"/>
                  </a:lnTo>
                  <a:lnTo>
                    <a:pt x="40" y="104"/>
                  </a:lnTo>
                  <a:lnTo>
                    <a:pt x="40" y="24"/>
                  </a:lnTo>
                  <a:lnTo>
                    <a:pt x="40" y="11"/>
                  </a:lnTo>
                  <a:lnTo>
                    <a:pt x="40" y="2"/>
                  </a:lnTo>
                  <a:lnTo>
                    <a:pt x="40" y="2"/>
                  </a:lnTo>
                  <a:lnTo>
                    <a:pt x="39" y="0"/>
                  </a:lnTo>
                  <a:lnTo>
                    <a:pt x="39" y="0"/>
                  </a:lnTo>
                  <a:lnTo>
                    <a:pt x="38" y="0"/>
                  </a:lnTo>
                  <a:lnTo>
                    <a:pt x="2" y="0"/>
                  </a:lnTo>
                  <a:lnTo>
                    <a:pt x="2" y="0"/>
                  </a:lnTo>
                  <a:lnTo>
                    <a:pt x="2" y="0"/>
                  </a:lnTo>
                  <a:lnTo>
                    <a:pt x="1" y="0"/>
                  </a:lnTo>
                  <a:lnTo>
                    <a:pt x="1" y="0"/>
                  </a:lnTo>
                  <a:lnTo>
                    <a:pt x="1" y="0"/>
                  </a:lnTo>
                  <a:lnTo>
                    <a:pt x="1" y="0"/>
                  </a:lnTo>
                  <a:lnTo>
                    <a:pt x="0" y="1"/>
                  </a:lnTo>
                  <a:lnTo>
                    <a:pt x="0" y="2"/>
                  </a:lnTo>
                  <a:lnTo>
                    <a:pt x="0" y="11"/>
                  </a:lnTo>
                  <a:lnTo>
                    <a:pt x="0" y="24"/>
                  </a:lnTo>
                  <a:lnTo>
                    <a:pt x="0" y="104"/>
                  </a:lnTo>
                  <a:lnTo>
                    <a:pt x="0" y="104"/>
                  </a:lnTo>
                  <a:lnTo>
                    <a:pt x="0" y="107"/>
                  </a:lnTo>
                  <a:lnTo>
                    <a:pt x="1" y="107"/>
                  </a:lnTo>
                  <a:lnTo>
                    <a:pt x="1" y="10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43" name="Freeform 151"/>
            <p:cNvSpPr/>
            <p:nvPr/>
          </p:nvSpPr>
          <p:spPr bwMode="auto">
            <a:xfrm>
              <a:off x="2319794" y="3063238"/>
              <a:ext cx="52317" cy="6406"/>
            </a:xfrm>
            <a:custGeom>
              <a:gdLst>
                <a:gd fmla="*/ 0 w 49" name="T0"/>
                <a:gd fmla="*/ 4 h 6" name="T1"/>
                <a:gd fmla="*/ 0 w 49" name="T2"/>
                <a:gd fmla="*/ 4 h 6" name="T3"/>
                <a:gd fmla="*/ 1 w 49" name="T4"/>
                <a:gd fmla="*/ 5 h 6" name="T5"/>
                <a:gd fmla="*/ 2 w 49" name="T6"/>
                <a:gd fmla="*/ 6 h 6" name="T7"/>
                <a:gd fmla="*/ 46 w 49" name="T8"/>
                <a:gd fmla="*/ 6 h 6" name="T9"/>
                <a:gd fmla="*/ 46 w 49" name="T10"/>
                <a:gd fmla="*/ 6 h 6" name="T11"/>
                <a:gd fmla="*/ 49 w 49" name="T12"/>
                <a:gd fmla="*/ 5 h 6" name="T13"/>
                <a:gd fmla="*/ 49 w 49" name="T14"/>
                <a:gd fmla="*/ 4 h 6" name="T15"/>
                <a:gd fmla="*/ 49 w 49" name="T16"/>
                <a:gd fmla="*/ 4 h 6" name="T17"/>
                <a:gd fmla="*/ 49 w 49" name="T18"/>
                <a:gd fmla="*/ 1 h 6" name="T19"/>
                <a:gd fmla="*/ 46 w 49" name="T20"/>
                <a:gd fmla="*/ 0 h 6" name="T21"/>
                <a:gd fmla="*/ 2 w 49" name="T22"/>
                <a:gd fmla="*/ 0 h 6" name="T23"/>
                <a:gd fmla="*/ 2 w 49" name="T24"/>
                <a:gd fmla="*/ 0 h 6" name="T25"/>
                <a:gd fmla="*/ 1 w 49" name="T26"/>
                <a:gd fmla="*/ 1 h 6" name="T27"/>
                <a:gd fmla="*/ 0 w 49" name="T28"/>
                <a:gd fmla="*/ 4 h 6" name="T29"/>
                <a:gd fmla="*/ 0 w 49" name="T30"/>
                <a:gd fmla="*/ 4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49">
                  <a:moveTo>
                    <a:pt x="0" y="4"/>
                  </a:moveTo>
                  <a:lnTo>
                    <a:pt x="0" y="4"/>
                  </a:lnTo>
                  <a:lnTo>
                    <a:pt x="1" y="5"/>
                  </a:lnTo>
                  <a:lnTo>
                    <a:pt x="2" y="6"/>
                  </a:lnTo>
                  <a:lnTo>
                    <a:pt x="46" y="6"/>
                  </a:lnTo>
                  <a:lnTo>
                    <a:pt x="46" y="6"/>
                  </a:lnTo>
                  <a:lnTo>
                    <a:pt x="49" y="5"/>
                  </a:lnTo>
                  <a:lnTo>
                    <a:pt x="49" y="4"/>
                  </a:lnTo>
                  <a:lnTo>
                    <a:pt x="49" y="4"/>
                  </a:lnTo>
                  <a:lnTo>
                    <a:pt x="49" y="1"/>
                  </a:lnTo>
                  <a:lnTo>
                    <a:pt x="46" y="0"/>
                  </a:lnTo>
                  <a:lnTo>
                    <a:pt x="2" y="0"/>
                  </a:lnTo>
                  <a:lnTo>
                    <a:pt x="2" y="0"/>
                  </a:lnTo>
                  <a:lnTo>
                    <a:pt x="1" y="1"/>
                  </a:lnTo>
                  <a:lnTo>
                    <a:pt x="0" y="4"/>
                  </a:lnTo>
                  <a:lnTo>
                    <a:pt x="0" y="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44" name="Freeform 152"/>
            <p:cNvSpPr/>
            <p:nvPr/>
          </p:nvSpPr>
          <p:spPr bwMode="auto">
            <a:xfrm>
              <a:off x="2319794" y="3086727"/>
              <a:ext cx="52317" cy="5339"/>
            </a:xfrm>
            <a:custGeom>
              <a:gdLst>
                <a:gd fmla="*/ 46 w 49" name="T0"/>
                <a:gd fmla="*/ 0 h 5" name="T1"/>
                <a:gd fmla="*/ 2 w 49" name="T2"/>
                <a:gd fmla="*/ 0 h 5" name="T3"/>
                <a:gd fmla="*/ 2 w 49" name="T4"/>
                <a:gd fmla="*/ 0 h 5" name="T5"/>
                <a:gd fmla="*/ 1 w 49" name="T6"/>
                <a:gd fmla="*/ 1 h 5" name="T7"/>
                <a:gd fmla="*/ 0 w 49" name="T8"/>
                <a:gd fmla="*/ 2 h 5" name="T9"/>
                <a:gd fmla="*/ 0 w 49" name="T10"/>
                <a:gd fmla="*/ 2 h 5" name="T11"/>
                <a:gd fmla="*/ 1 w 49" name="T12"/>
                <a:gd fmla="*/ 5 h 5" name="T13"/>
                <a:gd fmla="*/ 2 w 49" name="T14"/>
                <a:gd fmla="*/ 5 h 5" name="T15"/>
                <a:gd fmla="*/ 46 w 49" name="T16"/>
                <a:gd fmla="*/ 5 h 5" name="T17"/>
                <a:gd fmla="*/ 46 w 49" name="T18"/>
                <a:gd fmla="*/ 5 h 5" name="T19"/>
                <a:gd fmla="*/ 49 w 49" name="T20"/>
                <a:gd fmla="*/ 5 h 5" name="T21"/>
                <a:gd fmla="*/ 49 w 49" name="T22"/>
                <a:gd fmla="*/ 2 h 5" name="T23"/>
                <a:gd fmla="*/ 49 w 49" name="T24"/>
                <a:gd fmla="*/ 2 h 5" name="T25"/>
                <a:gd fmla="*/ 49 w 49" name="T26"/>
                <a:gd fmla="*/ 1 h 5" name="T27"/>
                <a:gd fmla="*/ 46 w 49" name="T28"/>
                <a:gd fmla="*/ 0 h 5" name="T29"/>
                <a:gd fmla="*/ 46 w 49"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49">
                  <a:moveTo>
                    <a:pt x="46" y="0"/>
                  </a:moveTo>
                  <a:lnTo>
                    <a:pt x="2" y="0"/>
                  </a:lnTo>
                  <a:lnTo>
                    <a:pt x="2" y="0"/>
                  </a:lnTo>
                  <a:lnTo>
                    <a:pt x="1" y="1"/>
                  </a:lnTo>
                  <a:lnTo>
                    <a:pt x="0" y="2"/>
                  </a:lnTo>
                  <a:lnTo>
                    <a:pt x="0" y="2"/>
                  </a:lnTo>
                  <a:lnTo>
                    <a:pt x="1" y="5"/>
                  </a:lnTo>
                  <a:lnTo>
                    <a:pt x="2" y="5"/>
                  </a:lnTo>
                  <a:lnTo>
                    <a:pt x="46" y="5"/>
                  </a:lnTo>
                  <a:lnTo>
                    <a:pt x="46" y="5"/>
                  </a:lnTo>
                  <a:lnTo>
                    <a:pt x="49" y="5"/>
                  </a:lnTo>
                  <a:lnTo>
                    <a:pt x="49" y="2"/>
                  </a:lnTo>
                  <a:lnTo>
                    <a:pt x="49" y="2"/>
                  </a:lnTo>
                  <a:lnTo>
                    <a:pt x="49" y="1"/>
                  </a:lnTo>
                  <a:lnTo>
                    <a:pt x="46" y="0"/>
                  </a:lnTo>
                  <a:lnTo>
                    <a:pt x="4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45" name="Freeform 153"/>
            <p:cNvSpPr/>
            <p:nvPr/>
          </p:nvSpPr>
          <p:spPr bwMode="auto">
            <a:xfrm>
              <a:off x="2319794" y="3110216"/>
              <a:ext cx="52317" cy="5339"/>
            </a:xfrm>
            <a:custGeom>
              <a:gdLst>
                <a:gd fmla="*/ 46 w 49" name="T0"/>
                <a:gd fmla="*/ 0 h 5" name="T1"/>
                <a:gd fmla="*/ 2 w 49" name="T2"/>
                <a:gd fmla="*/ 0 h 5" name="T3"/>
                <a:gd fmla="*/ 2 w 49" name="T4"/>
                <a:gd fmla="*/ 0 h 5" name="T5"/>
                <a:gd fmla="*/ 1 w 49" name="T6"/>
                <a:gd fmla="*/ 0 h 5" name="T7"/>
                <a:gd fmla="*/ 0 w 49" name="T8"/>
                <a:gd fmla="*/ 2 h 5" name="T9"/>
                <a:gd fmla="*/ 0 w 49" name="T10"/>
                <a:gd fmla="*/ 2 h 5" name="T11"/>
                <a:gd fmla="*/ 1 w 49" name="T12"/>
                <a:gd fmla="*/ 4 h 5" name="T13"/>
                <a:gd fmla="*/ 2 w 49" name="T14"/>
                <a:gd fmla="*/ 5 h 5" name="T15"/>
                <a:gd fmla="*/ 46 w 49" name="T16"/>
                <a:gd fmla="*/ 5 h 5" name="T17"/>
                <a:gd fmla="*/ 46 w 49" name="T18"/>
                <a:gd fmla="*/ 5 h 5" name="T19"/>
                <a:gd fmla="*/ 49 w 49" name="T20"/>
                <a:gd fmla="*/ 4 h 5" name="T21"/>
                <a:gd fmla="*/ 49 w 49" name="T22"/>
                <a:gd fmla="*/ 2 h 5" name="T23"/>
                <a:gd fmla="*/ 49 w 49" name="T24"/>
                <a:gd fmla="*/ 2 h 5" name="T25"/>
                <a:gd fmla="*/ 49 w 49" name="T26"/>
                <a:gd fmla="*/ 0 h 5" name="T27"/>
                <a:gd fmla="*/ 46 w 49" name="T28"/>
                <a:gd fmla="*/ 0 h 5" name="T29"/>
                <a:gd fmla="*/ 46 w 49"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49">
                  <a:moveTo>
                    <a:pt x="46" y="0"/>
                  </a:moveTo>
                  <a:lnTo>
                    <a:pt x="2" y="0"/>
                  </a:lnTo>
                  <a:lnTo>
                    <a:pt x="2" y="0"/>
                  </a:lnTo>
                  <a:lnTo>
                    <a:pt x="1" y="0"/>
                  </a:lnTo>
                  <a:lnTo>
                    <a:pt x="0" y="2"/>
                  </a:lnTo>
                  <a:lnTo>
                    <a:pt x="0" y="2"/>
                  </a:lnTo>
                  <a:lnTo>
                    <a:pt x="1" y="4"/>
                  </a:lnTo>
                  <a:lnTo>
                    <a:pt x="2" y="5"/>
                  </a:lnTo>
                  <a:lnTo>
                    <a:pt x="46" y="5"/>
                  </a:lnTo>
                  <a:lnTo>
                    <a:pt x="46" y="5"/>
                  </a:lnTo>
                  <a:lnTo>
                    <a:pt x="49" y="4"/>
                  </a:lnTo>
                  <a:lnTo>
                    <a:pt x="49" y="2"/>
                  </a:lnTo>
                  <a:lnTo>
                    <a:pt x="49" y="2"/>
                  </a:lnTo>
                  <a:lnTo>
                    <a:pt x="49" y="0"/>
                  </a:lnTo>
                  <a:lnTo>
                    <a:pt x="46" y="0"/>
                  </a:lnTo>
                  <a:lnTo>
                    <a:pt x="46"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546" name="Freeform 154"/>
            <p:cNvSpPr>
              <a:spLocks noEditPoints="1"/>
            </p:cNvSpPr>
            <p:nvPr/>
          </p:nvSpPr>
          <p:spPr bwMode="auto">
            <a:xfrm>
              <a:off x="2293101" y="3016260"/>
              <a:ext cx="200725" cy="150544"/>
            </a:xfrm>
            <a:custGeom>
              <a:gdLst>
                <a:gd fmla="*/ 166 w 188" name="T0"/>
                <a:gd fmla="*/ 17 h 141" name="T1"/>
                <a:gd fmla="*/ 172 w 188" name="T2"/>
                <a:gd fmla="*/ 18 h 141" name="T3"/>
                <a:gd fmla="*/ 174 w 188" name="T4"/>
                <a:gd fmla="*/ 126 h 141" name="T5"/>
                <a:gd fmla="*/ 157 w 188" name="T6"/>
                <a:gd fmla="*/ 125 h 141" name="T7"/>
                <a:gd fmla="*/ 119 w 188" name="T8"/>
                <a:gd fmla="*/ 125 h 141" name="T9"/>
                <a:gd fmla="*/ 101 w 188" name="T10"/>
                <a:gd fmla="*/ 21 h 141" name="T11"/>
                <a:gd fmla="*/ 103 w 188" name="T12"/>
                <a:gd fmla="*/ 18 h 141" name="T13"/>
                <a:gd fmla="*/ 109 w 188" name="T14"/>
                <a:gd fmla="*/ 3 h 141" name="T15"/>
                <a:gd fmla="*/ 101 w 188" name="T16"/>
                <a:gd fmla="*/ 6 h 141" name="T17"/>
                <a:gd fmla="*/ 93 w 188" name="T18"/>
                <a:gd fmla="*/ 9 h 141" name="T19"/>
                <a:gd fmla="*/ 75 w 188" name="T20"/>
                <a:gd fmla="*/ 2 h 141" name="T21"/>
                <a:gd fmla="*/ 50 w 188" name="T22"/>
                <a:gd fmla="*/ 0 h 141" name="T23"/>
                <a:gd fmla="*/ 32 w 188" name="T24"/>
                <a:gd fmla="*/ 1 h 141" name="T25"/>
                <a:gd fmla="*/ 16 w 188" name="T26"/>
                <a:gd fmla="*/ 5 h 141" name="T27"/>
                <a:gd fmla="*/ 4 w 188" name="T28"/>
                <a:gd fmla="*/ 11 h 141" name="T29"/>
                <a:gd fmla="*/ 0 w 188" name="T30"/>
                <a:gd fmla="*/ 19 h 141" name="T31"/>
                <a:gd fmla="*/ 0 w 188" name="T32"/>
                <a:gd fmla="*/ 133 h 141" name="T33"/>
                <a:gd fmla="*/ 2 w 188" name="T34"/>
                <a:gd fmla="*/ 138 h 141" name="T35"/>
                <a:gd fmla="*/ 5 w 188" name="T36"/>
                <a:gd fmla="*/ 140 h 141" name="T37"/>
                <a:gd fmla="*/ 7 w 188" name="T38"/>
                <a:gd fmla="*/ 141 h 141" name="T39"/>
                <a:gd fmla="*/ 50 w 188" name="T40"/>
                <a:gd fmla="*/ 137 h 141" name="T41"/>
                <a:gd fmla="*/ 72 w 188" name="T42"/>
                <a:gd fmla="*/ 138 h 141" name="T43"/>
                <a:gd fmla="*/ 93 w 188" name="T44"/>
                <a:gd fmla="*/ 141 h 141" name="T45"/>
                <a:gd fmla="*/ 93 w 188" name="T46"/>
                <a:gd fmla="*/ 141 h 141" name="T47"/>
                <a:gd fmla="*/ 93 w 188" name="T48"/>
                <a:gd fmla="*/ 141 h 141" name="T49"/>
                <a:gd fmla="*/ 93 w 188" name="T50"/>
                <a:gd fmla="*/ 141 h 141" name="T51"/>
                <a:gd fmla="*/ 94 w 188" name="T52"/>
                <a:gd fmla="*/ 141 h 141" name="T53"/>
                <a:gd fmla="*/ 94 w 188" name="T54"/>
                <a:gd fmla="*/ 141 h 141" name="T55"/>
                <a:gd fmla="*/ 137 w 188" name="T56"/>
                <a:gd fmla="*/ 137 h 141" name="T57"/>
                <a:gd fmla="*/ 160 w 188" name="T58"/>
                <a:gd fmla="*/ 138 h 141" name="T59"/>
                <a:gd fmla="*/ 180 w 188" name="T60"/>
                <a:gd fmla="*/ 141 h 141" name="T61"/>
                <a:gd fmla="*/ 182 w 188" name="T62"/>
                <a:gd fmla="*/ 141 h 141" name="T63"/>
                <a:gd fmla="*/ 185 w 188" name="T64"/>
                <a:gd fmla="*/ 138 h 141" name="T65"/>
                <a:gd fmla="*/ 188 w 188" name="T66"/>
                <a:gd fmla="*/ 137 h 141" name="T67"/>
                <a:gd fmla="*/ 188 w 188" name="T68"/>
                <a:gd fmla="*/ 19 h 141" name="T69"/>
                <a:gd fmla="*/ 188 w 188" name="T70"/>
                <a:gd fmla="*/ 17 h 141" name="T71"/>
                <a:gd fmla="*/ 182 w 188" name="T72"/>
                <a:gd fmla="*/ 9 h 141" name="T73"/>
                <a:gd fmla="*/ 166 w 188" name="T74"/>
                <a:gd fmla="*/ 3 h 141" name="T75"/>
                <a:gd fmla="*/ 87 w 188" name="T76"/>
                <a:gd fmla="*/ 126 h 141" name="T77"/>
                <a:gd fmla="*/ 69 w 188" name="T78"/>
                <a:gd fmla="*/ 125 h 141" name="T79"/>
                <a:gd fmla="*/ 50 w 188" name="T80"/>
                <a:gd fmla="*/ 124 h 141" name="T81"/>
                <a:gd fmla="*/ 12 w 188" name="T82"/>
                <a:gd fmla="*/ 126 h 141" name="T83"/>
                <a:gd fmla="*/ 12 w 188" name="T84"/>
                <a:gd fmla="*/ 21 h 141" name="T85"/>
                <a:gd fmla="*/ 25 w 188" name="T86"/>
                <a:gd fmla="*/ 16 h 141" name="T87"/>
                <a:gd fmla="*/ 50 w 188" name="T88"/>
                <a:gd fmla="*/ 13 h 141" name="T89"/>
                <a:gd fmla="*/ 65 w 188" name="T90"/>
                <a:gd fmla="*/ 14 h 141" name="T91"/>
                <a:gd fmla="*/ 83 w 188" name="T92"/>
                <a:gd fmla="*/ 18 h 141" name="T93"/>
                <a:gd fmla="*/ 87 w 188" name="T94"/>
                <a:gd fmla="*/ 126 h 14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1" w="188">
                  <a:moveTo>
                    <a:pt x="166" y="3"/>
                  </a:moveTo>
                  <a:lnTo>
                    <a:pt x="166" y="17"/>
                  </a:lnTo>
                  <a:lnTo>
                    <a:pt x="166" y="17"/>
                  </a:lnTo>
                  <a:lnTo>
                    <a:pt x="172" y="18"/>
                  </a:lnTo>
                  <a:lnTo>
                    <a:pt x="174" y="21"/>
                  </a:lnTo>
                  <a:lnTo>
                    <a:pt x="174" y="126"/>
                  </a:lnTo>
                  <a:lnTo>
                    <a:pt x="174" y="126"/>
                  </a:lnTo>
                  <a:lnTo>
                    <a:pt x="157" y="125"/>
                  </a:lnTo>
                  <a:lnTo>
                    <a:pt x="137" y="124"/>
                  </a:lnTo>
                  <a:lnTo>
                    <a:pt x="119" y="125"/>
                  </a:lnTo>
                  <a:lnTo>
                    <a:pt x="101" y="126"/>
                  </a:lnTo>
                  <a:lnTo>
                    <a:pt x="101" y="21"/>
                  </a:lnTo>
                  <a:lnTo>
                    <a:pt x="101" y="21"/>
                  </a:lnTo>
                  <a:lnTo>
                    <a:pt x="103" y="18"/>
                  </a:lnTo>
                  <a:lnTo>
                    <a:pt x="109" y="17"/>
                  </a:lnTo>
                  <a:lnTo>
                    <a:pt x="109" y="3"/>
                  </a:lnTo>
                  <a:lnTo>
                    <a:pt x="109" y="3"/>
                  </a:lnTo>
                  <a:lnTo>
                    <a:pt x="101" y="6"/>
                  </a:lnTo>
                  <a:lnTo>
                    <a:pt x="93" y="9"/>
                  </a:lnTo>
                  <a:lnTo>
                    <a:pt x="93" y="9"/>
                  </a:lnTo>
                  <a:lnTo>
                    <a:pt x="85" y="5"/>
                  </a:lnTo>
                  <a:lnTo>
                    <a:pt x="75" y="2"/>
                  </a:lnTo>
                  <a:lnTo>
                    <a:pt x="63" y="1"/>
                  </a:lnTo>
                  <a:lnTo>
                    <a:pt x="50" y="0"/>
                  </a:lnTo>
                  <a:lnTo>
                    <a:pt x="50" y="0"/>
                  </a:lnTo>
                  <a:lnTo>
                    <a:pt x="32" y="1"/>
                  </a:lnTo>
                  <a:lnTo>
                    <a:pt x="23" y="2"/>
                  </a:lnTo>
                  <a:lnTo>
                    <a:pt x="16" y="5"/>
                  </a:lnTo>
                  <a:lnTo>
                    <a:pt x="10" y="7"/>
                  </a:lnTo>
                  <a:lnTo>
                    <a:pt x="4" y="11"/>
                  </a:lnTo>
                  <a:lnTo>
                    <a:pt x="1" y="14"/>
                  </a:lnTo>
                  <a:lnTo>
                    <a:pt x="0" y="19"/>
                  </a:lnTo>
                  <a:lnTo>
                    <a:pt x="0" y="133"/>
                  </a:lnTo>
                  <a:lnTo>
                    <a:pt x="0" y="133"/>
                  </a:lnTo>
                  <a:lnTo>
                    <a:pt x="0" y="137"/>
                  </a:lnTo>
                  <a:lnTo>
                    <a:pt x="2" y="138"/>
                  </a:lnTo>
                  <a:lnTo>
                    <a:pt x="2" y="138"/>
                  </a:lnTo>
                  <a:lnTo>
                    <a:pt x="5" y="140"/>
                  </a:lnTo>
                  <a:lnTo>
                    <a:pt x="7" y="141"/>
                  </a:lnTo>
                  <a:lnTo>
                    <a:pt x="7" y="141"/>
                  </a:lnTo>
                  <a:lnTo>
                    <a:pt x="28" y="138"/>
                  </a:lnTo>
                  <a:lnTo>
                    <a:pt x="50" y="137"/>
                  </a:lnTo>
                  <a:lnTo>
                    <a:pt x="50" y="137"/>
                  </a:lnTo>
                  <a:lnTo>
                    <a:pt x="72" y="138"/>
                  </a:lnTo>
                  <a:lnTo>
                    <a:pt x="93" y="141"/>
                  </a:lnTo>
                  <a:lnTo>
                    <a:pt x="93" y="141"/>
                  </a:lnTo>
                  <a:lnTo>
                    <a:pt x="93" y="141"/>
                  </a:lnTo>
                  <a:lnTo>
                    <a:pt x="93" y="141"/>
                  </a:lnTo>
                  <a:lnTo>
                    <a:pt x="93" y="141"/>
                  </a:lnTo>
                  <a:lnTo>
                    <a:pt x="93" y="141"/>
                  </a:lnTo>
                  <a:lnTo>
                    <a:pt x="93" y="141"/>
                  </a:lnTo>
                  <a:lnTo>
                    <a:pt x="93" y="141"/>
                  </a:lnTo>
                  <a:lnTo>
                    <a:pt x="94" y="141"/>
                  </a:lnTo>
                  <a:lnTo>
                    <a:pt x="94" y="141"/>
                  </a:lnTo>
                  <a:lnTo>
                    <a:pt x="94" y="141"/>
                  </a:lnTo>
                  <a:lnTo>
                    <a:pt x="94" y="141"/>
                  </a:lnTo>
                  <a:lnTo>
                    <a:pt x="115" y="138"/>
                  </a:lnTo>
                  <a:lnTo>
                    <a:pt x="137" y="137"/>
                  </a:lnTo>
                  <a:lnTo>
                    <a:pt x="137" y="137"/>
                  </a:lnTo>
                  <a:lnTo>
                    <a:pt x="160" y="138"/>
                  </a:lnTo>
                  <a:lnTo>
                    <a:pt x="180" y="141"/>
                  </a:lnTo>
                  <a:lnTo>
                    <a:pt x="180" y="141"/>
                  </a:lnTo>
                  <a:lnTo>
                    <a:pt x="182" y="141"/>
                  </a:lnTo>
                  <a:lnTo>
                    <a:pt x="182" y="141"/>
                  </a:lnTo>
                  <a:lnTo>
                    <a:pt x="184" y="140"/>
                  </a:lnTo>
                  <a:lnTo>
                    <a:pt x="185" y="138"/>
                  </a:lnTo>
                  <a:lnTo>
                    <a:pt x="185" y="138"/>
                  </a:lnTo>
                  <a:lnTo>
                    <a:pt x="188" y="137"/>
                  </a:lnTo>
                  <a:lnTo>
                    <a:pt x="188" y="133"/>
                  </a:lnTo>
                  <a:lnTo>
                    <a:pt x="188" y="19"/>
                  </a:lnTo>
                  <a:lnTo>
                    <a:pt x="188" y="19"/>
                  </a:lnTo>
                  <a:lnTo>
                    <a:pt x="188" y="17"/>
                  </a:lnTo>
                  <a:lnTo>
                    <a:pt x="187" y="13"/>
                  </a:lnTo>
                  <a:lnTo>
                    <a:pt x="182" y="9"/>
                  </a:lnTo>
                  <a:lnTo>
                    <a:pt x="174" y="6"/>
                  </a:lnTo>
                  <a:lnTo>
                    <a:pt x="166" y="3"/>
                  </a:lnTo>
                  <a:lnTo>
                    <a:pt x="166" y="3"/>
                  </a:lnTo>
                  <a:close/>
                  <a:moveTo>
                    <a:pt x="87" y="126"/>
                  </a:moveTo>
                  <a:lnTo>
                    <a:pt x="87" y="126"/>
                  </a:lnTo>
                  <a:lnTo>
                    <a:pt x="69" y="125"/>
                  </a:lnTo>
                  <a:lnTo>
                    <a:pt x="50" y="124"/>
                  </a:lnTo>
                  <a:lnTo>
                    <a:pt x="50" y="124"/>
                  </a:lnTo>
                  <a:lnTo>
                    <a:pt x="31" y="125"/>
                  </a:lnTo>
                  <a:lnTo>
                    <a:pt x="12" y="126"/>
                  </a:lnTo>
                  <a:lnTo>
                    <a:pt x="12" y="21"/>
                  </a:lnTo>
                  <a:lnTo>
                    <a:pt x="12" y="21"/>
                  </a:lnTo>
                  <a:lnTo>
                    <a:pt x="17" y="18"/>
                  </a:lnTo>
                  <a:lnTo>
                    <a:pt x="25" y="16"/>
                  </a:lnTo>
                  <a:lnTo>
                    <a:pt x="36" y="14"/>
                  </a:lnTo>
                  <a:lnTo>
                    <a:pt x="50" y="13"/>
                  </a:lnTo>
                  <a:lnTo>
                    <a:pt x="50" y="13"/>
                  </a:lnTo>
                  <a:lnTo>
                    <a:pt x="65" y="14"/>
                  </a:lnTo>
                  <a:lnTo>
                    <a:pt x="76" y="16"/>
                  </a:lnTo>
                  <a:lnTo>
                    <a:pt x="83" y="18"/>
                  </a:lnTo>
                  <a:lnTo>
                    <a:pt x="87" y="21"/>
                  </a:lnTo>
                  <a:lnTo>
                    <a:pt x="87" y="1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grpSp>
        <p:nvGrpSpPr>
          <p:cNvPr id="1482" name="组合 1481"/>
          <p:cNvGrpSpPr/>
          <p:nvPr/>
        </p:nvGrpSpPr>
        <p:grpSpPr>
          <a:xfrm>
            <a:off x="5848543" y="3347527"/>
            <a:ext cx="1560433" cy="536576"/>
            <a:chOff x="6035903" y="3436938"/>
            <a:chExt cx="1560433" cy="536576"/>
          </a:xfrm>
        </p:grpSpPr>
        <p:sp>
          <p:nvSpPr>
            <p:cNvPr id="547" name="AutoShape 16"/>
            <p:cNvSpPr/>
            <p:nvPr/>
          </p:nvSpPr>
          <p:spPr bwMode="auto">
            <a:xfrm>
              <a:off x="6035903" y="3436938"/>
              <a:ext cx="1200394" cy="1587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050">
                  <a:solidFill>
                    <a:srgbClr val="92D050"/>
                  </a:solidFill>
                  <a:latin charset="-122" pitchFamily="34" typeface="微软雅黑"/>
                  <a:ea charset="-122" pitchFamily="34" typeface="微软雅黑"/>
                  <a:cs charset="0" typeface="Lato"/>
                  <a:sym charset="0" typeface="Lato"/>
                </a:rPr>
                <a:t>输入标题内容</a:t>
              </a:r>
            </a:p>
          </p:txBody>
        </p:sp>
        <p:sp>
          <p:nvSpPr>
            <p:cNvPr id="548" name="AutoShape 20"/>
            <p:cNvSpPr/>
            <p:nvPr/>
          </p:nvSpPr>
          <p:spPr bwMode="auto">
            <a:xfrm>
              <a:off x="6035903" y="3604564"/>
              <a:ext cx="1560433" cy="36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spcBef>
                  <a:spcPts val="638"/>
                </a:spcBef>
                <a:defRPr/>
              </a:pPr>
              <a:r>
                <a:rPr altLang="en-US" kern="0" lang="zh-CN" sz="800">
                  <a:solidFill>
                    <a:srgbClr val="92D050"/>
                  </a:solidFill>
                  <a:latin charset="-122" pitchFamily="34" typeface="微软雅黑"/>
                  <a:ea charset="-122" pitchFamily="34" typeface="微软雅黑"/>
                </a:rPr>
                <a:t>你的内容打在这里，或者通过复制您的文本后，在此框中选择粘贴</a:t>
              </a:r>
            </a:p>
          </p:txBody>
        </p:sp>
      </p:grpSp>
      <p:grpSp>
        <p:nvGrpSpPr>
          <p:cNvPr id="550" name="组合 549"/>
          <p:cNvGrpSpPr/>
          <p:nvPr/>
        </p:nvGrpSpPr>
        <p:grpSpPr>
          <a:xfrm>
            <a:off x="6604193" y="2585527"/>
            <a:ext cx="1560433" cy="536576"/>
            <a:chOff x="6035903" y="3436938"/>
            <a:chExt cx="1560433" cy="536576"/>
          </a:xfrm>
        </p:grpSpPr>
        <p:sp>
          <p:nvSpPr>
            <p:cNvPr id="551" name="AutoShape 16"/>
            <p:cNvSpPr/>
            <p:nvPr/>
          </p:nvSpPr>
          <p:spPr bwMode="auto">
            <a:xfrm>
              <a:off x="6035903" y="3436938"/>
              <a:ext cx="1200394" cy="1587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050">
                  <a:solidFill>
                    <a:srgbClr val="92D050"/>
                  </a:solidFill>
                  <a:latin charset="-122" pitchFamily="34" typeface="微软雅黑"/>
                  <a:ea charset="-122" pitchFamily="34" typeface="微软雅黑"/>
                  <a:cs charset="0" typeface="Lato"/>
                  <a:sym charset="0" typeface="Lato"/>
                </a:rPr>
                <a:t>输入标题内容</a:t>
              </a:r>
            </a:p>
          </p:txBody>
        </p:sp>
        <p:sp>
          <p:nvSpPr>
            <p:cNvPr id="552" name="AutoShape 20"/>
            <p:cNvSpPr/>
            <p:nvPr/>
          </p:nvSpPr>
          <p:spPr bwMode="auto">
            <a:xfrm>
              <a:off x="6035903" y="3604564"/>
              <a:ext cx="1560433" cy="36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spcBef>
                  <a:spcPts val="638"/>
                </a:spcBef>
                <a:defRPr/>
              </a:pPr>
              <a:r>
                <a:rPr altLang="en-US" kern="0" lang="zh-CN" sz="800">
                  <a:solidFill>
                    <a:srgbClr val="92D050"/>
                  </a:solidFill>
                  <a:latin charset="-122" pitchFamily="34" typeface="微软雅黑"/>
                  <a:ea charset="-122" pitchFamily="34" typeface="微软雅黑"/>
                </a:rPr>
                <a:t>你的内容打在这里，或者通过复制您的文本后，在此框中选择粘贴</a:t>
              </a:r>
            </a:p>
          </p:txBody>
        </p:sp>
      </p:grpSp>
      <p:grpSp>
        <p:nvGrpSpPr>
          <p:cNvPr id="553" name="组合 552"/>
          <p:cNvGrpSpPr/>
          <p:nvPr/>
        </p:nvGrpSpPr>
        <p:grpSpPr>
          <a:xfrm>
            <a:off x="6032693" y="1766377"/>
            <a:ext cx="1560433" cy="536576"/>
            <a:chOff x="6035903" y="3436938"/>
            <a:chExt cx="1560433" cy="536576"/>
          </a:xfrm>
        </p:grpSpPr>
        <p:sp>
          <p:nvSpPr>
            <p:cNvPr id="554" name="AutoShape 16"/>
            <p:cNvSpPr/>
            <p:nvPr/>
          </p:nvSpPr>
          <p:spPr bwMode="auto">
            <a:xfrm>
              <a:off x="6035903" y="3436938"/>
              <a:ext cx="1200394" cy="1587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050">
                  <a:solidFill>
                    <a:srgbClr val="92D050"/>
                  </a:solidFill>
                  <a:latin charset="-122" pitchFamily="34" typeface="微软雅黑"/>
                  <a:ea charset="-122" pitchFamily="34" typeface="微软雅黑"/>
                  <a:cs charset="0" typeface="Lato"/>
                  <a:sym charset="0" typeface="Lato"/>
                </a:rPr>
                <a:t>输入标题内容</a:t>
              </a:r>
            </a:p>
          </p:txBody>
        </p:sp>
        <p:sp>
          <p:nvSpPr>
            <p:cNvPr id="555" name="AutoShape 20"/>
            <p:cNvSpPr/>
            <p:nvPr/>
          </p:nvSpPr>
          <p:spPr bwMode="auto">
            <a:xfrm>
              <a:off x="6035903" y="3604564"/>
              <a:ext cx="1560433" cy="36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spcBef>
                  <a:spcPts val="638"/>
                </a:spcBef>
                <a:defRPr/>
              </a:pPr>
              <a:r>
                <a:rPr altLang="en-US" kern="0" lang="zh-CN" sz="800">
                  <a:solidFill>
                    <a:srgbClr val="92D050"/>
                  </a:solidFill>
                  <a:latin charset="-122" pitchFamily="34" typeface="微软雅黑"/>
                  <a:ea charset="-122" pitchFamily="34" typeface="微软雅黑"/>
                </a:rPr>
                <a:t>你的内容打在这里，或者通过复制您的文本后，在此框中选择粘贴</a:t>
              </a:r>
            </a:p>
          </p:txBody>
        </p:sp>
      </p:grpSp>
      <p:grpSp>
        <p:nvGrpSpPr>
          <p:cNvPr id="556" name="组合 555"/>
          <p:cNvGrpSpPr/>
          <p:nvPr/>
        </p:nvGrpSpPr>
        <p:grpSpPr>
          <a:xfrm>
            <a:off x="4889693" y="998027"/>
            <a:ext cx="1560433" cy="536576"/>
            <a:chOff x="6035903" y="3436938"/>
            <a:chExt cx="1560433" cy="536576"/>
          </a:xfrm>
        </p:grpSpPr>
        <p:sp>
          <p:nvSpPr>
            <p:cNvPr id="557" name="AutoShape 16"/>
            <p:cNvSpPr/>
            <p:nvPr/>
          </p:nvSpPr>
          <p:spPr bwMode="auto">
            <a:xfrm>
              <a:off x="6035903" y="3436938"/>
              <a:ext cx="1200394" cy="1587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242888">
                <a:spcBef>
                  <a:spcPts val="638"/>
                </a:spcBef>
                <a:defRPr/>
              </a:pPr>
              <a:r>
                <a:rPr altLang="en-US" b="1" lang="zh-CN" sz="1050">
                  <a:solidFill>
                    <a:srgbClr val="92D050"/>
                  </a:solidFill>
                  <a:latin charset="-122" pitchFamily="34" typeface="微软雅黑"/>
                  <a:ea charset="-122" pitchFamily="34" typeface="微软雅黑"/>
                  <a:cs charset="0" typeface="Lato"/>
                  <a:sym charset="0" typeface="Lato"/>
                </a:rPr>
                <a:t>输入标题内容</a:t>
              </a:r>
            </a:p>
          </p:txBody>
        </p:sp>
        <p:sp>
          <p:nvSpPr>
            <p:cNvPr id="558" name="AutoShape 20"/>
            <p:cNvSpPr/>
            <p:nvPr/>
          </p:nvSpPr>
          <p:spPr bwMode="auto">
            <a:xfrm>
              <a:off x="6035903" y="3604564"/>
              <a:ext cx="1560433" cy="36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spcBef>
                  <a:spcPts val="638"/>
                </a:spcBef>
                <a:defRPr/>
              </a:pPr>
              <a:r>
                <a:rPr altLang="en-US" kern="0" lang="zh-CN" sz="800">
                  <a:solidFill>
                    <a:srgbClr val="92D050"/>
                  </a:solidFill>
                  <a:latin charset="-122" pitchFamily="34" typeface="微软雅黑"/>
                  <a:ea charset="-122" pitchFamily="34" typeface="微软雅黑"/>
                </a:rPr>
                <a:t>你的内容打在这里，或者通过复制您的文本后，在此框中选择粘贴</a:t>
              </a:r>
            </a:p>
          </p:txBody>
        </p:sp>
      </p:grpSp>
      <p:grpSp>
        <p:nvGrpSpPr>
          <p:cNvPr id="559" name="组合 558"/>
          <p:cNvGrpSpPr/>
          <p:nvPr/>
        </p:nvGrpSpPr>
        <p:grpSpPr>
          <a:xfrm>
            <a:off x="1331640" y="1569527"/>
            <a:ext cx="1560433" cy="536576"/>
            <a:chOff x="6035903" y="3436938"/>
            <a:chExt cx="1560433" cy="536576"/>
          </a:xfrm>
        </p:grpSpPr>
        <p:sp>
          <p:nvSpPr>
            <p:cNvPr id="560" name="AutoShape 16"/>
            <p:cNvSpPr/>
            <p:nvPr/>
          </p:nvSpPr>
          <p:spPr bwMode="auto">
            <a:xfrm>
              <a:off x="6394702" y="3436938"/>
              <a:ext cx="1200394" cy="1587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242888">
                <a:spcBef>
                  <a:spcPts val="638"/>
                </a:spcBef>
                <a:defRPr/>
              </a:pPr>
              <a:r>
                <a:rPr altLang="en-US" b="1" lang="zh-CN" sz="1050">
                  <a:solidFill>
                    <a:srgbClr val="92D050"/>
                  </a:solidFill>
                  <a:latin charset="-122" pitchFamily="34" typeface="微软雅黑"/>
                  <a:ea charset="-122" pitchFamily="34" typeface="微软雅黑"/>
                  <a:cs charset="0" typeface="Lato"/>
                  <a:sym charset="0" typeface="Lato"/>
                </a:rPr>
                <a:t>输入标题内容</a:t>
              </a:r>
            </a:p>
          </p:txBody>
        </p:sp>
        <p:sp>
          <p:nvSpPr>
            <p:cNvPr id="561" name="AutoShape 20"/>
            <p:cNvSpPr/>
            <p:nvPr/>
          </p:nvSpPr>
          <p:spPr bwMode="auto">
            <a:xfrm>
              <a:off x="6035903" y="3604564"/>
              <a:ext cx="1560433" cy="36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spcBef>
                  <a:spcPts val="638"/>
                </a:spcBef>
                <a:defRPr/>
              </a:pPr>
              <a:r>
                <a:rPr altLang="en-US" kern="0" lang="zh-CN" sz="800">
                  <a:solidFill>
                    <a:srgbClr val="92D050"/>
                  </a:solidFill>
                  <a:latin charset="-122" pitchFamily="34" typeface="微软雅黑"/>
                  <a:ea charset="-122" pitchFamily="34" typeface="微软雅黑"/>
                </a:rPr>
                <a:t>你的内容打在这里，或者通过复制您的文本后，在此框中选择粘贴</a:t>
              </a:r>
            </a:p>
          </p:txBody>
        </p:sp>
      </p:grpSp>
      <p:grpSp>
        <p:nvGrpSpPr>
          <p:cNvPr id="562" name="组合 561"/>
          <p:cNvGrpSpPr/>
          <p:nvPr/>
        </p:nvGrpSpPr>
        <p:grpSpPr>
          <a:xfrm>
            <a:off x="1331640" y="2344227"/>
            <a:ext cx="1560433" cy="536576"/>
            <a:chOff x="6035903" y="3436938"/>
            <a:chExt cx="1560433" cy="536576"/>
          </a:xfrm>
        </p:grpSpPr>
        <p:sp>
          <p:nvSpPr>
            <p:cNvPr id="563" name="AutoShape 16"/>
            <p:cNvSpPr/>
            <p:nvPr/>
          </p:nvSpPr>
          <p:spPr bwMode="auto">
            <a:xfrm>
              <a:off x="6394702" y="3436938"/>
              <a:ext cx="1200394" cy="1587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242888">
                <a:spcBef>
                  <a:spcPts val="638"/>
                </a:spcBef>
                <a:defRPr/>
              </a:pPr>
              <a:r>
                <a:rPr altLang="en-US" b="1" lang="zh-CN" sz="1050">
                  <a:solidFill>
                    <a:srgbClr val="92D050"/>
                  </a:solidFill>
                  <a:latin charset="-122" pitchFamily="34" typeface="微软雅黑"/>
                  <a:ea charset="-122" pitchFamily="34" typeface="微软雅黑"/>
                  <a:cs charset="0" typeface="Lato"/>
                  <a:sym charset="0" typeface="Lato"/>
                </a:rPr>
                <a:t>输入标题内容</a:t>
              </a:r>
            </a:p>
          </p:txBody>
        </p:sp>
        <p:sp>
          <p:nvSpPr>
            <p:cNvPr id="564" name="AutoShape 20"/>
            <p:cNvSpPr/>
            <p:nvPr/>
          </p:nvSpPr>
          <p:spPr bwMode="auto">
            <a:xfrm>
              <a:off x="6035903" y="3604564"/>
              <a:ext cx="1560433" cy="36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spcBef>
                  <a:spcPts val="638"/>
                </a:spcBef>
                <a:defRPr/>
              </a:pPr>
              <a:r>
                <a:rPr altLang="en-US" kern="0" lang="zh-CN" sz="800">
                  <a:solidFill>
                    <a:srgbClr val="92D050"/>
                  </a:solidFill>
                  <a:latin charset="-122" pitchFamily="34" typeface="微软雅黑"/>
                  <a:ea charset="-122" pitchFamily="34" typeface="微软雅黑"/>
                </a:rPr>
                <a:t>你的内容打在这里，或者通过复制您的文本后，在此框中选择粘贴</a:t>
              </a:r>
            </a:p>
          </p:txBody>
        </p:sp>
      </p:grpSp>
      <p:grpSp>
        <p:nvGrpSpPr>
          <p:cNvPr id="565" name="组合 564"/>
          <p:cNvGrpSpPr/>
          <p:nvPr/>
        </p:nvGrpSpPr>
        <p:grpSpPr>
          <a:xfrm>
            <a:off x="1789000" y="3555790"/>
            <a:ext cx="1560433" cy="544213"/>
            <a:chOff x="6035903" y="3429301"/>
            <a:chExt cx="1560433" cy="544213"/>
          </a:xfrm>
        </p:grpSpPr>
        <p:sp>
          <p:nvSpPr>
            <p:cNvPr id="566" name="AutoShape 16"/>
            <p:cNvSpPr/>
            <p:nvPr/>
          </p:nvSpPr>
          <p:spPr bwMode="auto">
            <a:xfrm>
              <a:off x="6288631" y="3429301"/>
              <a:ext cx="1200394" cy="15875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defTabSz="242888">
                <a:spcBef>
                  <a:spcPts val="638"/>
                </a:spcBef>
                <a:defRPr/>
              </a:pPr>
              <a:r>
                <a:rPr altLang="en-US" b="1" lang="zh-CN" sz="1050">
                  <a:solidFill>
                    <a:srgbClr val="92D050"/>
                  </a:solidFill>
                  <a:latin charset="-122" pitchFamily="34" typeface="微软雅黑"/>
                  <a:ea charset="-122" pitchFamily="34" typeface="微软雅黑"/>
                  <a:cs charset="0" typeface="Lato"/>
                  <a:sym charset="0" typeface="Lato"/>
                </a:rPr>
                <a:t>输入标题内容</a:t>
              </a:r>
            </a:p>
          </p:txBody>
        </p:sp>
        <p:sp>
          <p:nvSpPr>
            <p:cNvPr id="567" name="AutoShape 20"/>
            <p:cNvSpPr/>
            <p:nvPr/>
          </p:nvSpPr>
          <p:spPr bwMode="auto">
            <a:xfrm>
              <a:off x="6035903" y="3604564"/>
              <a:ext cx="1560433" cy="36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888">
                <a:spcBef>
                  <a:spcPts val="638"/>
                </a:spcBef>
                <a:defRPr/>
              </a:pPr>
              <a:r>
                <a:rPr altLang="en-US" kern="0" lang="zh-CN" sz="800">
                  <a:solidFill>
                    <a:srgbClr val="92D050"/>
                  </a:solidFill>
                  <a:latin charset="-122" pitchFamily="34" typeface="微软雅黑"/>
                  <a:ea charset="-122" pitchFamily="34" typeface="微软雅黑"/>
                </a:rPr>
                <a:t>你的内容打在这里，或者通过复制您的文本后，在此框中选择粘贴</a:t>
              </a:r>
            </a:p>
          </p:txBody>
        </p:sp>
      </p:grpSp>
      <p:sp>
        <p:nvSpPr>
          <p:cNvPr id="108" name="TextBox 107"/>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71572040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93"/>
                                        </p:tgtEl>
                                        <p:attrNameLst>
                                          <p:attrName>style.visibility</p:attrName>
                                        </p:attrNameLst>
                                      </p:cBhvr>
                                      <p:to>
                                        <p:strVal val="visible"/>
                                      </p:to>
                                    </p:set>
                                    <p:anim calcmode="lin" valueType="num">
                                      <p:cBhvr>
                                        <p:cTn dur="500" fill="hold" id="7"/>
                                        <p:tgtEl>
                                          <p:spTgt spid="493"/>
                                        </p:tgtEl>
                                        <p:attrNameLst>
                                          <p:attrName>ppt_w</p:attrName>
                                        </p:attrNameLst>
                                      </p:cBhvr>
                                      <p:tavLst>
                                        <p:tav tm="0">
                                          <p:val>
                                            <p:fltVal val="0"/>
                                          </p:val>
                                        </p:tav>
                                        <p:tav tm="100000">
                                          <p:val>
                                            <p:strVal val="#ppt_w"/>
                                          </p:val>
                                        </p:tav>
                                      </p:tavLst>
                                    </p:anim>
                                    <p:anim calcmode="lin" valueType="num">
                                      <p:cBhvr>
                                        <p:cTn dur="500" fill="hold" id="8"/>
                                        <p:tgtEl>
                                          <p:spTgt spid="493"/>
                                        </p:tgtEl>
                                        <p:attrNameLst>
                                          <p:attrName>ppt_h</p:attrName>
                                        </p:attrNameLst>
                                      </p:cBhvr>
                                      <p:tavLst>
                                        <p:tav tm="0">
                                          <p:val>
                                            <p:fltVal val="0"/>
                                          </p:val>
                                        </p:tav>
                                        <p:tav tm="100000">
                                          <p:val>
                                            <p:strVal val="#ppt_h"/>
                                          </p:val>
                                        </p:tav>
                                      </p:tavLst>
                                    </p:anim>
                                    <p:animEffect filter="fade" transition="in">
                                      <p:cBhvr>
                                        <p:cTn dur="500" id="9"/>
                                        <p:tgtEl>
                                          <p:spTgt spid="493"/>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496"/>
                                        </p:tgtEl>
                                        <p:attrNameLst>
                                          <p:attrName>style.visibility</p:attrName>
                                        </p:attrNameLst>
                                      </p:cBhvr>
                                      <p:to>
                                        <p:strVal val="visible"/>
                                      </p:to>
                                    </p:set>
                                    <p:animEffect filter="fade" transition="in">
                                      <p:cBhvr>
                                        <p:cTn dur="500" id="13"/>
                                        <p:tgtEl>
                                          <p:spTgt spid="496"/>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1319"/>
                                        </p:tgtEl>
                                        <p:attrNameLst>
                                          <p:attrName>style.visibility</p:attrName>
                                        </p:attrNameLst>
                                      </p:cBhvr>
                                      <p:to>
                                        <p:strVal val="visible"/>
                                      </p:to>
                                    </p:set>
                                    <p:animEffect filter="wipe(down)" transition="in">
                                      <p:cBhvr>
                                        <p:cTn dur="500" id="17"/>
                                        <p:tgtEl>
                                          <p:spTgt spid="1319"/>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479"/>
                                        </p:tgtEl>
                                        <p:attrNameLst>
                                          <p:attrName>style.visibility</p:attrName>
                                        </p:attrNameLst>
                                      </p:cBhvr>
                                      <p:to>
                                        <p:strVal val="visible"/>
                                      </p:to>
                                    </p:set>
                                    <p:anim calcmode="lin" valueType="num">
                                      <p:cBhvr>
                                        <p:cTn dur="500" fill="hold" id="21"/>
                                        <p:tgtEl>
                                          <p:spTgt spid="1479"/>
                                        </p:tgtEl>
                                        <p:attrNameLst>
                                          <p:attrName>ppt_w</p:attrName>
                                        </p:attrNameLst>
                                      </p:cBhvr>
                                      <p:tavLst>
                                        <p:tav tm="0">
                                          <p:val>
                                            <p:fltVal val="0"/>
                                          </p:val>
                                        </p:tav>
                                        <p:tav tm="100000">
                                          <p:val>
                                            <p:strVal val="#ppt_w"/>
                                          </p:val>
                                        </p:tav>
                                      </p:tavLst>
                                    </p:anim>
                                    <p:anim calcmode="lin" valueType="num">
                                      <p:cBhvr>
                                        <p:cTn dur="500" fill="hold" id="22"/>
                                        <p:tgtEl>
                                          <p:spTgt spid="1479"/>
                                        </p:tgtEl>
                                        <p:attrNameLst>
                                          <p:attrName>ppt_h</p:attrName>
                                        </p:attrNameLst>
                                      </p:cBhvr>
                                      <p:tavLst>
                                        <p:tav tm="0">
                                          <p:val>
                                            <p:fltVal val="0"/>
                                          </p:val>
                                        </p:tav>
                                        <p:tav tm="100000">
                                          <p:val>
                                            <p:strVal val="#ppt_h"/>
                                          </p:val>
                                        </p:tav>
                                      </p:tavLst>
                                    </p:anim>
                                    <p:animEffect filter="fade" transition="in">
                                      <p:cBhvr>
                                        <p:cTn dur="500" id="23"/>
                                        <p:tgtEl>
                                          <p:spTgt spid="1479"/>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497"/>
                                        </p:tgtEl>
                                        <p:attrNameLst>
                                          <p:attrName>style.visibility</p:attrName>
                                        </p:attrNameLst>
                                      </p:cBhvr>
                                      <p:to>
                                        <p:strVal val="visible"/>
                                      </p:to>
                                    </p:set>
                                    <p:anim calcmode="lin" valueType="num">
                                      <p:cBhvr>
                                        <p:cTn dur="500" fill="hold" id="27"/>
                                        <p:tgtEl>
                                          <p:spTgt spid="497"/>
                                        </p:tgtEl>
                                        <p:attrNameLst>
                                          <p:attrName>ppt_w</p:attrName>
                                        </p:attrNameLst>
                                      </p:cBhvr>
                                      <p:tavLst>
                                        <p:tav tm="0">
                                          <p:val>
                                            <p:fltVal val="0"/>
                                          </p:val>
                                        </p:tav>
                                        <p:tav tm="100000">
                                          <p:val>
                                            <p:strVal val="#ppt_w"/>
                                          </p:val>
                                        </p:tav>
                                      </p:tavLst>
                                    </p:anim>
                                    <p:anim calcmode="lin" valueType="num">
                                      <p:cBhvr>
                                        <p:cTn dur="500" fill="hold" id="28"/>
                                        <p:tgtEl>
                                          <p:spTgt spid="497"/>
                                        </p:tgtEl>
                                        <p:attrNameLst>
                                          <p:attrName>ppt_h</p:attrName>
                                        </p:attrNameLst>
                                      </p:cBhvr>
                                      <p:tavLst>
                                        <p:tav tm="0">
                                          <p:val>
                                            <p:fltVal val="0"/>
                                          </p:val>
                                        </p:tav>
                                        <p:tav tm="100000">
                                          <p:val>
                                            <p:strVal val="#ppt_h"/>
                                          </p:val>
                                        </p:tav>
                                      </p:tavLst>
                                    </p:anim>
                                    <p:animEffect filter="fade" transition="in">
                                      <p:cBhvr>
                                        <p:cTn dur="500" id="29"/>
                                        <p:tgtEl>
                                          <p:spTgt spid="497"/>
                                        </p:tgtEl>
                                      </p:cBhvr>
                                    </p:animEffect>
                                  </p:childTnLst>
                                </p:cTn>
                              </p:par>
                            </p:childTnLst>
                          </p:cTn>
                        </p:par>
                        <p:par>
                          <p:cTn fill="hold" id="30" nodeType="afterGroup">
                            <p:stCondLst>
                              <p:cond delay="2500"/>
                            </p:stCondLst>
                            <p:childTnLst>
                              <p:par>
                                <p:cTn fill="hold" id="31" nodeType="afterEffect" presetClass="entr" presetID="16" presetSubtype="21">
                                  <p:stCondLst>
                                    <p:cond delay="0"/>
                                  </p:stCondLst>
                                  <p:childTnLst>
                                    <p:set>
                                      <p:cBhvr>
                                        <p:cTn dur="1" fill="hold" id="32">
                                          <p:stCondLst>
                                            <p:cond delay="0"/>
                                          </p:stCondLst>
                                        </p:cTn>
                                        <p:tgtEl>
                                          <p:spTgt spid="556"/>
                                        </p:tgtEl>
                                        <p:attrNameLst>
                                          <p:attrName>style.visibility</p:attrName>
                                        </p:attrNameLst>
                                      </p:cBhvr>
                                      <p:to>
                                        <p:strVal val="visible"/>
                                      </p:to>
                                    </p:set>
                                    <p:animEffect filter="barn(inVertical)" transition="in">
                                      <p:cBhvr>
                                        <p:cTn dur="500" id="33"/>
                                        <p:tgtEl>
                                          <p:spTgt spid="556"/>
                                        </p:tgtEl>
                                      </p:cBhvr>
                                    </p:animEffect>
                                  </p:childTnLst>
                                </p:cTn>
                              </p:par>
                            </p:childTnLst>
                          </p:cTn>
                        </p:par>
                        <p:par>
                          <p:cTn fill="hold" id="34" nodeType="afterGroup">
                            <p:stCondLst>
                              <p:cond delay="3000"/>
                            </p:stCondLst>
                            <p:childTnLst>
                              <p:par>
                                <p:cTn fill="hold" id="35" nodeType="afterEffect" presetClass="entr" presetID="22" presetSubtype="2">
                                  <p:stCondLst>
                                    <p:cond delay="0"/>
                                  </p:stCondLst>
                                  <p:childTnLst>
                                    <p:set>
                                      <p:cBhvr>
                                        <p:cTn dur="1" fill="hold" id="36">
                                          <p:stCondLst>
                                            <p:cond delay="0"/>
                                          </p:stCondLst>
                                        </p:cTn>
                                        <p:tgtEl>
                                          <p:spTgt spid="1476"/>
                                        </p:tgtEl>
                                        <p:attrNameLst>
                                          <p:attrName>style.visibility</p:attrName>
                                        </p:attrNameLst>
                                      </p:cBhvr>
                                      <p:to>
                                        <p:strVal val="visible"/>
                                      </p:to>
                                    </p:set>
                                    <p:animEffect filter="wipe(right)" transition="in">
                                      <p:cBhvr>
                                        <p:cTn dur="500" id="37"/>
                                        <p:tgtEl>
                                          <p:spTgt spid="1476"/>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492"/>
                                        </p:tgtEl>
                                        <p:attrNameLst>
                                          <p:attrName>style.visibility</p:attrName>
                                        </p:attrNameLst>
                                      </p:cBhvr>
                                      <p:to>
                                        <p:strVal val="visible"/>
                                      </p:to>
                                    </p:set>
                                    <p:anim calcmode="lin" valueType="num">
                                      <p:cBhvr>
                                        <p:cTn dur="500" fill="hold" id="41"/>
                                        <p:tgtEl>
                                          <p:spTgt spid="492"/>
                                        </p:tgtEl>
                                        <p:attrNameLst>
                                          <p:attrName>ppt_w</p:attrName>
                                        </p:attrNameLst>
                                      </p:cBhvr>
                                      <p:tavLst>
                                        <p:tav tm="0">
                                          <p:val>
                                            <p:fltVal val="0"/>
                                          </p:val>
                                        </p:tav>
                                        <p:tav tm="100000">
                                          <p:val>
                                            <p:strVal val="#ppt_w"/>
                                          </p:val>
                                        </p:tav>
                                      </p:tavLst>
                                    </p:anim>
                                    <p:anim calcmode="lin" valueType="num">
                                      <p:cBhvr>
                                        <p:cTn dur="500" fill="hold" id="42"/>
                                        <p:tgtEl>
                                          <p:spTgt spid="492"/>
                                        </p:tgtEl>
                                        <p:attrNameLst>
                                          <p:attrName>ppt_h</p:attrName>
                                        </p:attrNameLst>
                                      </p:cBhvr>
                                      <p:tavLst>
                                        <p:tav tm="0">
                                          <p:val>
                                            <p:fltVal val="0"/>
                                          </p:val>
                                        </p:tav>
                                        <p:tav tm="100000">
                                          <p:val>
                                            <p:strVal val="#ppt_h"/>
                                          </p:val>
                                        </p:tav>
                                      </p:tavLst>
                                    </p:anim>
                                    <p:animEffect filter="fade" transition="in">
                                      <p:cBhvr>
                                        <p:cTn dur="500" id="43"/>
                                        <p:tgtEl>
                                          <p:spTgt spid="492"/>
                                        </p:tgtEl>
                                      </p:cBhvr>
                                    </p:animEffect>
                                  </p:childTnLst>
                                </p:cTn>
                              </p:par>
                            </p:childTnLst>
                          </p:cTn>
                        </p:par>
                        <p:par>
                          <p:cTn fill="hold" id="44" nodeType="afterGroup">
                            <p:stCondLst>
                              <p:cond delay="4000"/>
                            </p:stCondLst>
                            <p:childTnLst>
                              <p:par>
                                <p:cTn fill="hold" grpId="0" id="45" nodeType="afterEffect" presetClass="entr" presetID="10" presetSubtype="0">
                                  <p:stCondLst>
                                    <p:cond delay="0"/>
                                  </p:stCondLst>
                                  <p:childTnLst>
                                    <p:set>
                                      <p:cBhvr>
                                        <p:cTn dur="1" fill="hold" id="46">
                                          <p:stCondLst>
                                            <p:cond delay="0"/>
                                          </p:stCondLst>
                                        </p:cTn>
                                        <p:tgtEl>
                                          <p:spTgt spid="538"/>
                                        </p:tgtEl>
                                        <p:attrNameLst>
                                          <p:attrName>style.visibility</p:attrName>
                                        </p:attrNameLst>
                                      </p:cBhvr>
                                      <p:to>
                                        <p:strVal val="visible"/>
                                      </p:to>
                                    </p:set>
                                    <p:animEffect filter="fade" transition="in">
                                      <p:cBhvr>
                                        <p:cTn dur="500" id="47"/>
                                        <p:tgtEl>
                                          <p:spTgt spid="538"/>
                                        </p:tgtEl>
                                      </p:cBhvr>
                                    </p:animEffect>
                                  </p:childTnLst>
                                </p:cTn>
                              </p:par>
                            </p:childTnLst>
                          </p:cTn>
                        </p:par>
                        <p:par>
                          <p:cTn fill="hold" id="48" nodeType="afterGroup">
                            <p:stCondLst>
                              <p:cond delay="4500"/>
                            </p:stCondLst>
                            <p:childTnLst>
                              <p:par>
                                <p:cTn fill="hold" id="49" nodeType="afterEffect" presetClass="entr" presetID="16" presetSubtype="21">
                                  <p:stCondLst>
                                    <p:cond delay="0"/>
                                  </p:stCondLst>
                                  <p:childTnLst>
                                    <p:set>
                                      <p:cBhvr>
                                        <p:cTn dur="1" fill="hold" id="50">
                                          <p:stCondLst>
                                            <p:cond delay="0"/>
                                          </p:stCondLst>
                                        </p:cTn>
                                        <p:tgtEl>
                                          <p:spTgt spid="565"/>
                                        </p:tgtEl>
                                        <p:attrNameLst>
                                          <p:attrName>style.visibility</p:attrName>
                                        </p:attrNameLst>
                                      </p:cBhvr>
                                      <p:to>
                                        <p:strVal val="visible"/>
                                      </p:to>
                                    </p:set>
                                    <p:animEffect filter="barn(inVertical)" transition="in">
                                      <p:cBhvr>
                                        <p:cTn dur="500" id="51"/>
                                        <p:tgtEl>
                                          <p:spTgt spid="565"/>
                                        </p:tgtEl>
                                      </p:cBhvr>
                                    </p:animEffect>
                                  </p:childTnLst>
                                </p:cTn>
                              </p:par>
                            </p:childTnLst>
                          </p:cTn>
                        </p:par>
                        <p:par>
                          <p:cTn fill="hold" id="52" nodeType="afterGroup">
                            <p:stCondLst>
                              <p:cond delay="5000"/>
                            </p:stCondLst>
                            <p:childTnLst>
                              <p:par>
                                <p:cTn fill="hold" id="53" nodeType="afterEffect" presetClass="entr" presetID="22" presetSubtype="8">
                                  <p:stCondLst>
                                    <p:cond delay="0"/>
                                  </p:stCondLst>
                                  <p:childTnLst>
                                    <p:set>
                                      <p:cBhvr>
                                        <p:cTn dur="1" fill="hold" id="54">
                                          <p:stCondLst>
                                            <p:cond delay="0"/>
                                          </p:stCondLst>
                                        </p:cTn>
                                        <p:tgtEl>
                                          <p:spTgt spid="1320"/>
                                        </p:tgtEl>
                                        <p:attrNameLst>
                                          <p:attrName>style.visibility</p:attrName>
                                        </p:attrNameLst>
                                      </p:cBhvr>
                                      <p:to>
                                        <p:strVal val="visible"/>
                                      </p:to>
                                    </p:set>
                                    <p:animEffect filter="wipe(left)" transition="in">
                                      <p:cBhvr>
                                        <p:cTn dur="500" id="55"/>
                                        <p:tgtEl>
                                          <p:spTgt spid="1320"/>
                                        </p:tgtEl>
                                      </p:cBhvr>
                                    </p:animEffect>
                                  </p:childTnLst>
                                </p:cTn>
                              </p:par>
                            </p:childTnLst>
                          </p:cTn>
                        </p:par>
                        <p:par>
                          <p:cTn fill="hold" id="56" nodeType="afterGroup">
                            <p:stCondLst>
                              <p:cond delay="5500"/>
                            </p:stCondLst>
                            <p:childTnLst>
                              <p:par>
                                <p:cTn fill="hold" grpId="0" id="57" nodeType="afterEffect" presetClass="entr" presetID="53" presetSubtype="0">
                                  <p:stCondLst>
                                    <p:cond delay="0"/>
                                  </p:stCondLst>
                                  <p:childTnLst>
                                    <p:set>
                                      <p:cBhvr>
                                        <p:cTn dur="1" fill="hold" id="58">
                                          <p:stCondLst>
                                            <p:cond delay="0"/>
                                          </p:stCondLst>
                                        </p:cTn>
                                        <p:tgtEl>
                                          <p:spTgt spid="539"/>
                                        </p:tgtEl>
                                        <p:attrNameLst>
                                          <p:attrName>style.visibility</p:attrName>
                                        </p:attrNameLst>
                                      </p:cBhvr>
                                      <p:to>
                                        <p:strVal val="visible"/>
                                      </p:to>
                                    </p:set>
                                    <p:anim calcmode="lin" valueType="num">
                                      <p:cBhvr>
                                        <p:cTn dur="500" fill="hold" id="59"/>
                                        <p:tgtEl>
                                          <p:spTgt spid="539"/>
                                        </p:tgtEl>
                                        <p:attrNameLst>
                                          <p:attrName>ppt_w</p:attrName>
                                        </p:attrNameLst>
                                      </p:cBhvr>
                                      <p:tavLst>
                                        <p:tav tm="0">
                                          <p:val>
                                            <p:fltVal val="0"/>
                                          </p:val>
                                        </p:tav>
                                        <p:tav tm="100000">
                                          <p:val>
                                            <p:strVal val="#ppt_w"/>
                                          </p:val>
                                        </p:tav>
                                      </p:tavLst>
                                    </p:anim>
                                    <p:anim calcmode="lin" valueType="num">
                                      <p:cBhvr>
                                        <p:cTn dur="500" fill="hold" id="60"/>
                                        <p:tgtEl>
                                          <p:spTgt spid="539"/>
                                        </p:tgtEl>
                                        <p:attrNameLst>
                                          <p:attrName>ppt_h</p:attrName>
                                        </p:attrNameLst>
                                      </p:cBhvr>
                                      <p:tavLst>
                                        <p:tav tm="0">
                                          <p:val>
                                            <p:fltVal val="0"/>
                                          </p:val>
                                        </p:tav>
                                        <p:tav tm="100000">
                                          <p:val>
                                            <p:strVal val="#ppt_h"/>
                                          </p:val>
                                        </p:tav>
                                      </p:tavLst>
                                    </p:anim>
                                    <p:animEffect filter="fade" transition="in">
                                      <p:cBhvr>
                                        <p:cTn dur="500" id="61"/>
                                        <p:tgtEl>
                                          <p:spTgt spid="539"/>
                                        </p:tgtEl>
                                      </p:cBhvr>
                                    </p:animEffect>
                                  </p:childTnLst>
                                </p:cTn>
                              </p:par>
                            </p:childTnLst>
                          </p:cTn>
                        </p:par>
                        <p:par>
                          <p:cTn fill="hold" id="62" nodeType="afterGroup">
                            <p:stCondLst>
                              <p:cond delay="6000"/>
                            </p:stCondLst>
                            <p:childTnLst>
                              <p:par>
                                <p:cTn fill="hold" id="63" nodeType="afterEffect" presetClass="entr" presetID="10" presetSubtype="0">
                                  <p:stCondLst>
                                    <p:cond delay="0"/>
                                  </p:stCondLst>
                                  <p:childTnLst>
                                    <p:set>
                                      <p:cBhvr>
                                        <p:cTn dur="1" fill="hold" id="64">
                                          <p:stCondLst>
                                            <p:cond delay="0"/>
                                          </p:stCondLst>
                                        </p:cTn>
                                        <p:tgtEl>
                                          <p:spTgt spid="541"/>
                                        </p:tgtEl>
                                        <p:attrNameLst>
                                          <p:attrName>style.visibility</p:attrName>
                                        </p:attrNameLst>
                                      </p:cBhvr>
                                      <p:to>
                                        <p:strVal val="visible"/>
                                      </p:to>
                                    </p:set>
                                    <p:animEffect filter="fade" transition="in">
                                      <p:cBhvr>
                                        <p:cTn dur="500" id="65"/>
                                        <p:tgtEl>
                                          <p:spTgt spid="541"/>
                                        </p:tgtEl>
                                      </p:cBhvr>
                                    </p:animEffect>
                                  </p:childTnLst>
                                </p:cTn>
                              </p:par>
                            </p:childTnLst>
                          </p:cTn>
                        </p:par>
                        <p:par>
                          <p:cTn fill="hold" id="66" nodeType="afterGroup">
                            <p:stCondLst>
                              <p:cond delay="6500"/>
                            </p:stCondLst>
                            <p:childTnLst>
                              <p:par>
                                <p:cTn fill="hold" id="67" nodeType="afterEffect" presetClass="entr" presetID="16" presetSubtype="21">
                                  <p:stCondLst>
                                    <p:cond delay="0"/>
                                  </p:stCondLst>
                                  <p:childTnLst>
                                    <p:set>
                                      <p:cBhvr>
                                        <p:cTn dur="1" fill="hold" id="68">
                                          <p:stCondLst>
                                            <p:cond delay="0"/>
                                          </p:stCondLst>
                                        </p:cTn>
                                        <p:tgtEl>
                                          <p:spTgt spid="1482"/>
                                        </p:tgtEl>
                                        <p:attrNameLst>
                                          <p:attrName>style.visibility</p:attrName>
                                        </p:attrNameLst>
                                      </p:cBhvr>
                                      <p:to>
                                        <p:strVal val="visible"/>
                                      </p:to>
                                    </p:set>
                                    <p:animEffect filter="barn(inVertical)" transition="in">
                                      <p:cBhvr>
                                        <p:cTn dur="500" id="69"/>
                                        <p:tgtEl>
                                          <p:spTgt spid="1482"/>
                                        </p:tgtEl>
                                      </p:cBhvr>
                                    </p:animEffect>
                                  </p:childTnLst>
                                </p:cTn>
                              </p:par>
                            </p:childTnLst>
                          </p:cTn>
                        </p:par>
                        <p:par>
                          <p:cTn fill="hold" id="70" nodeType="afterGroup">
                            <p:stCondLst>
                              <p:cond delay="7000"/>
                            </p:stCondLst>
                            <p:childTnLst>
                              <p:par>
                                <p:cTn fill="hold" id="71" nodeType="afterEffect" presetClass="entr" presetID="22" presetSubtype="8">
                                  <p:stCondLst>
                                    <p:cond delay="0"/>
                                  </p:stCondLst>
                                  <p:childTnLst>
                                    <p:set>
                                      <p:cBhvr>
                                        <p:cTn dur="1" fill="hold" id="72">
                                          <p:stCondLst>
                                            <p:cond delay="0"/>
                                          </p:stCondLst>
                                        </p:cTn>
                                        <p:tgtEl>
                                          <p:spTgt spid="1472"/>
                                        </p:tgtEl>
                                        <p:attrNameLst>
                                          <p:attrName>style.visibility</p:attrName>
                                        </p:attrNameLst>
                                      </p:cBhvr>
                                      <p:to>
                                        <p:strVal val="visible"/>
                                      </p:to>
                                    </p:set>
                                    <p:animEffect filter="wipe(left)" transition="in">
                                      <p:cBhvr>
                                        <p:cTn dur="500" id="73"/>
                                        <p:tgtEl>
                                          <p:spTgt spid="1472"/>
                                        </p:tgtEl>
                                      </p:cBhvr>
                                    </p:animEffect>
                                  </p:childTnLst>
                                </p:cTn>
                              </p:par>
                            </p:childTnLst>
                          </p:cTn>
                        </p:par>
                        <p:par>
                          <p:cTn fill="hold" id="74" nodeType="afterGroup">
                            <p:stCondLst>
                              <p:cond delay="7500"/>
                            </p:stCondLst>
                            <p:childTnLst>
                              <p:par>
                                <p:cTn fill="hold" grpId="0" id="75" nodeType="afterEffect" presetClass="entr" presetID="53" presetSubtype="0">
                                  <p:stCondLst>
                                    <p:cond delay="0"/>
                                  </p:stCondLst>
                                  <p:childTnLst>
                                    <p:set>
                                      <p:cBhvr>
                                        <p:cTn dur="1" fill="hold" id="76">
                                          <p:stCondLst>
                                            <p:cond delay="0"/>
                                          </p:stCondLst>
                                        </p:cTn>
                                        <p:tgtEl>
                                          <p:spTgt spid="490"/>
                                        </p:tgtEl>
                                        <p:attrNameLst>
                                          <p:attrName>style.visibility</p:attrName>
                                        </p:attrNameLst>
                                      </p:cBhvr>
                                      <p:to>
                                        <p:strVal val="visible"/>
                                      </p:to>
                                    </p:set>
                                    <p:anim calcmode="lin" valueType="num">
                                      <p:cBhvr>
                                        <p:cTn dur="500" fill="hold" id="77"/>
                                        <p:tgtEl>
                                          <p:spTgt spid="490"/>
                                        </p:tgtEl>
                                        <p:attrNameLst>
                                          <p:attrName>ppt_w</p:attrName>
                                        </p:attrNameLst>
                                      </p:cBhvr>
                                      <p:tavLst>
                                        <p:tav tm="0">
                                          <p:val>
                                            <p:fltVal val="0"/>
                                          </p:val>
                                        </p:tav>
                                        <p:tav tm="100000">
                                          <p:val>
                                            <p:strVal val="#ppt_w"/>
                                          </p:val>
                                        </p:tav>
                                      </p:tavLst>
                                    </p:anim>
                                    <p:anim calcmode="lin" valueType="num">
                                      <p:cBhvr>
                                        <p:cTn dur="500" fill="hold" id="78"/>
                                        <p:tgtEl>
                                          <p:spTgt spid="490"/>
                                        </p:tgtEl>
                                        <p:attrNameLst>
                                          <p:attrName>ppt_h</p:attrName>
                                        </p:attrNameLst>
                                      </p:cBhvr>
                                      <p:tavLst>
                                        <p:tav tm="0">
                                          <p:val>
                                            <p:fltVal val="0"/>
                                          </p:val>
                                        </p:tav>
                                        <p:tav tm="100000">
                                          <p:val>
                                            <p:strVal val="#ppt_h"/>
                                          </p:val>
                                        </p:tav>
                                      </p:tavLst>
                                    </p:anim>
                                    <p:animEffect filter="fade" transition="in">
                                      <p:cBhvr>
                                        <p:cTn dur="500" id="79"/>
                                        <p:tgtEl>
                                          <p:spTgt spid="490"/>
                                        </p:tgtEl>
                                      </p:cBhvr>
                                    </p:animEffect>
                                  </p:childTnLst>
                                </p:cTn>
                              </p:par>
                            </p:childTnLst>
                          </p:cTn>
                        </p:par>
                        <p:par>
                          <p:cTn fill="hold" id="80" nodeType="afterGroup">
                            <p:stCondLst>
                              <p:cond delay="8000"/>
                            </p:stCondLst>
                            <p:childTnLst>
                              <p:par>
                                <p:cTn fill="hold" grpId="0" id="81" nodeType="afterEffect" presetClass="entr" presetID="10" presetSubtype="0">
                                  <p:stCondLst>
                                    <p:cond delay="0"/>
                                  </p:stCondLst>
                                  <p:childTnLst>
                                    <p:set>
                                      <p:cBhvr>
                                        <p:cTn dur="1" fill="hold" id="82">
                                          <p:stCondLst>
                                            <p:cond delay="0"/>
                                          </p:stCondLst>
                                        </p:cTn>
                                        <p:tgtEl>
                                          <p:spTgt spid="495"/>
                                        </p:tgtEl>
                                        <p:attrNameLst>
                                          <p:attrName>style.visibility</p:attrName>
                                        </p:attrNameLst>
                                      </p:cBhvr>
                                      <p:to>
                                        <p:strVal val="visible"/>
                                      </p:to>
                                    </p:set>
                                    <p:animEffect filter="fade" transition="in">
                                      <p:cBhvr>
                                        <p:cTn dur="500" id="83"/>
                                        <p:tgtEl>
                                          <p:spTgt spid="495"/>
                                        </p:tgtEl>
                                      </p:cBhvr>
                                    </p:animEffect>
                                  </p:childTnLst>
                                </p:cTn>
                              </p:par>
                            </p:childTnLst>
                          </p:cTn>
                        </p:par>
                        <p:par>
                          <p:cTn fill="hold" id="84" nodeType="afterGroup">
                            <p:stCondLst>
                              <p:cond delay="8500"/>
                            </p:stCondLst>
                            <p:childTnLst>
                              <p:par>
                                <p:cTn fill="hold" id="85" nodeType="afterEffect" presetClass="entr" presetID="16" presetSubtype="21">
                                  <p:stCondLst>
                                    <p:cond delay="0"/>
                                  </p:stCondLst>
                                  <p:childTnLst>
                                    <p:set>
                                      <p:cBhvr>
                                        <p:cTn dur="1" fill="hold" id="86">
                                          <p:stCondLst>
                                            <p:cond delay="0"/>
                                          </p:stCondLst>
                                        </p:cTn>
                                        <p:tgtEl>
                                          <p:spTgt spid="550"/>
                                        </p:tgtEl>
                                        <p:attrNameLst>
                                          <p:attrName>style.visibility</p:attrName>
                                        </p:attrNameLst>
                                      </p:cBhvr>
                                      <p:to>
                                        <p:strVal val="visible"/>
                                      </p:to>
                                    </p:set>
                                    <p:animEffect filter="barn(inVertical)" transition="in">
                                      <p:cBhvr>
                                        <p:cTn dur="500" id="87"/>
                                        <p:tgtEl>
                                          <p:spTgt spid="550"/>
                                        </p:tgtEl>
                                      </p:cBhvr>
                                    </p:animEffect>
                                  </p:childTnLst>
                                </p:cTn>
                              </p:par>
                            </p:childTnLst>
                          </p:cTn>
                        </p:par>
                        <p:par>
                          <p:cTn fill="hold" id="88" nodeType="afterGroup">
                            <p:stCondLst>
                              <p:cond delay="9000"/>
                            </p:stCondLst>
                            <p:childTnLst>
                              <p:par>
                                <p:cTn fill="hold" id="89" nodeType="afterEffect" presetClass="entr" presetID="22" presetSubtype="2">
                                  <p:stCondLst>
                                    <p:cond delay="0"/>
                                  </p:stCondLst>
                                  <p:childTnLst>
                                    <p:set>
                                      <p:cBhvr>
                                        <p:cTn dur="1" fill="hold" id="90">
                                          <p:stCondLst>
                                            <p:cond delay="0"/>
                                          </p:stCondLst>
                                        </p:cTn>
                                        <p:tgtEl>
                                          <p:spTgt spid="1474"/>
                                        </p:tgtEl>
                                        <p:attrNameLst>
                                          <p:attrName>style.visibility</p:attrName>
                                        </p:attrNameLst>
                                      </p:cBhvr>
                                      <p:to>
                                        <p:strVal val="visible"/>
                                      </p:to>
                                    </p:set>
                                    <p:animEffect filter="wipe(right)" transition="in">
                                      <p:cBhvr>
                                        <p:cTn dur="500" id="91"/>
                                        <p:tgtEl>
                                          <p:spTgt spid="1474"/>
                                        </p:tgtEl>
                                      </p:cBhvr>
                                    </p:animEffect>
                                  </p:childTnLst>
                                </p:cTn>
                              </p:par>
                            </p:childTnLst>
                          </p:cTn>
                        </p:par>
                        <p:par>
                          <p:cTn fill="hold" id="92" nodeType="afterGroup">
                            <p:stCondLst>
                              <p:cond delay="9500"/>
                            </p:stCondLst>
                            <p:childTnLst>
                              <p:par>
                                <p:cTn fill="hold" grpId="0" id="93" nodeType="afterEffect" presetClass="entr" presetID="53" presetSubtype="0">
                                  <p:stCondLst>
                                    <p:cond delay="0"/>
                                  </p:stCondLst>
                                  <p:childTnLst>
                                    <p:set>
                                      <p:cBhvr>
                                        <p:cTn dur="1" fill="hold" id="94">
                                          <p:stCondLst>
                                            <p:cond delay="0"/>
                                          </p:stCondLst>
                                        </p:cTn>
                                        <p:tgtEl>
                                          <p:spTgt spid="491"/>
                                        </p:tgtEl>
                                        <p:attrNameLst>
                                          <p:attrName>style.visibility</p:attrName>
                                        </p:attrNameLst>
                                      </p:cBhvr>
                                      <p:to>
                                        <p:strVal val="visible"/>
                                      </p:to>
                                    </p:set>
                                    <p:anim calcmode="lin" valueType="num">
                                      <p:cBhvr>
                                        <p:cTn dur="500" fill="hold" id="95"/>
                                        <p:tgtEl>
                                          <p:spTgt spid="491"/>
                                        </p:tgtEl>
                                        <p:attrNameLst>
                                          <p:attrName>ppt_w</p:attrName>
                                        </p:attrNameLst>
                                      </p:cBhvr>
                                      <p:tavLst>
                                        <p:tav tm="0">
                                          <p:val>
                                            <p:fltVal val="0"/>
                                          </p:val>
                                        </p:tav>
                                        <p:tav tm="100000">
                                          <p:val>
                                            <p:strVal val="#ppt_w"/>
                                          </p:val>
                                        </p:tav>
                                      </p:tavLst>
                                    </p:anim>
                                    <p:anim calcmode="lin" valueType="num">
                                      <p:cBhvr>
                                        <p:cTn dur="500" fill="hold" id="96"/>
                                        <p:tgtEl>
                                          <p:spTgt spid="491"/>
                                        </p:tgtEl>
                                        <p:attrNameLst>
                                          <p:attrName>ppt_h</p:attrName>
                                        </p:attrNameLst>
                                      </p:cBhvr>
                                      <p:tavLst>
                                        <p:tav tm="0">
                                          <p:val>
                                            <p:fltVal val="0"/>
                                          </p:val>
                                        </p:tav>
                                        <p:tav tm="100000">
                                          <p:val>
                                            <p:strVal val="#ppt_h"/>
                                          </p:val>
                                        </p:tav>
                                      </p:tavLst>
                                    </p:anim>
                                    <p:animEffect filter="fade" transition="in">
                                      <p:cBhvr>
                                        <p:cTn dur="500" id="97"/>
                                        <p:tgtEl>
                                          <p:spTgt spid="491"/>
                                        </p:tgtEl>
                                      </p:cBhvr>
                                    </p:animEffect>
                                  </p:childTnLst>
                                </p:cTn>
                              </p:par>
                            </p:childTnLst>
                          </p:cTn>
                        </p:par>
                        <p:par>
                          <p:cTn fill="hold" id="98" nodeType="afterGroup">
                            <p:stCondLst>
                              <p:cond delay="10000"/>
                            </p:stCondLst>
                            <p:childTnLst>
                              <p:par>
                                <p:cTn fill="hold" id="99" nodeType="afterEffect" presetClass="entr" presetID="10" presetSubtype="0">
                                  <p:stCondLst>
                                    <p:cond delay="0"/>
                                  </p:stCondLst>
                                  <p:childTnLst>
                                    <p:set>
                                      <p:cBhvr>
                                        <p:cTn dur="1" fill="hold" id="100">
                                          <p:stCondLst>
                                            <p:cond delay="0"/>
                                          </p:stCondLst>
                                        </p:cTn>
                                        <p:tgtEl>
                                          <p:spTgt spid="518"/>
                                        </p:tgtEl>
                                        <p:attrNameLst>
                                          <p:attrName>style.visibility</p:attrName>
                                        </p:attrNameLst>
                                      </p:cBhvr>
                                      <p:to>
                                        <p:strVal val="visible"/>
                                      </p:to>
                                    </p:set>
                                    <p:animEffect filter="fade" transition="in">
                                      <p:cBhvr>
                                        <p:cTn dur="500" id="101"/>
                                        <p:tgtEl>
                                          <p:spTgt spid="518"/>
                                        </p:tgtEl>
                                      </p:cBhvr>
                                    </p:animEffect>
                                  </p:childTnLst>
                                </p:cTn>
                              </p:par>
                            </p:childTnLst>
                          </p:cTn>
                        </p:par>
                        <p:par>
                          <p:cTn fill="hold" id="102" nodeType="afterGroup">
                            <p:stCondLst>
                              <p:cond delay="10500"/>
                            </p:stCondLst>
                            <p:childTnLst>
                              <p:par>
                                <p:cTn fill="hold" id="103" nodeType="afterEffect" presetClass="entr" presetID="16" presetSubtype="21">
                                  <p:stCondLst>
                                    <p:cond delay="0"/>
                                  </p:stCondLst>
                                  <p:childTnLst>
                                    <p:set>
                                      <p:cBhvr>
                                        <p:cTn dur="1" fill="hold" id="104">
                                          <p:stCondLst>
                                            <p:cond delay="0"/>
                                          </p:stCondLst>
                                        </p:cTn>
                                        <p:tgtEl>
                                          <p:spTgt spid="562"/>
                                        </p:tgtEl>
                                        <p:attrNameLst>
                                          <p:attrName>style.visibility</p:attrName>
                                        </p:attrNameLst>
                                      </p:cBhvr>
                                      <p:to>
                                        <p:strVal val="visible"/>
                                      </p:to>
                                    </p:set>
                                    <p:animEffect filter="barn(inVertical)" transition="in">
                                      <p:cBhvr>
                                        <p:cTn dur="500" id="105"/>
                                        <p:tgtEl>
                                          <p:spTgt spid="562"/>
                                        </p:tgtEl>
                                      </p:cBhvr>
                                    </p:animEffect>
                                  </p:childTnLst>
                                </p:cTn>
                              </p:par>
                            </p:childTnLst>
                          </p:cTn>
                        </p:par>
                        <p:par>
                          <p:cTn fill="hold" id="106" nodeType="afterGroup">
                            <p:stCondLst>
                              <p:cond delay="11000"/>
                            </p:stCondLst>
                            <p:childTnLst>
                              <p:par>
                                <p:cTn fill="hold" id="107" nodeType="afterEffect" presetClass="entr" presetID="22" presetSubtype="2">
                                  <p:stCondLst>
                                    <p:cond delay="0"/>
                                  </p:stCondLst>
                                  <p:childTnLst>
                                    <p:set>
                                      <p:cBhvr>
                                        <p:cTn dur="1" fill="hold" id="108">
                                          <p:stCondLst>
                                            <p:cond delay="0"/>
                                          </p:stCondLst>
                                        </p:cTn>
                                        <p:tgtEl>
                                          <p:spTgt spid="1478"/>
                                        </p:tgtEl>
                                        <p:attrNameLst>
                                          <p:attrName>style.visibility</p:attrName>
                                        </p:attrNameLst>
                                      </p:cBhvr>
                                      <p:to>
                                        <p:strVal val="visible"/>
                                      </p:to>
                                    </p:set>
                                    <p:animEffect filter="wipe(right)" transition="in">
                                      <p:cBhvr>
                                        <p:cTn dur="500" id="109"/>
                                        <p:tgtEl>
                                          <p:spTgt spid="1478"/>
                                        </p:tgtEl>
                                      </p:cBhvr>
                                    </p:animEffect>
                                  </p:childTnLst>
                                </p:cTn>
                              </p:par>
                            </p:childTnLst>
                          </p:cTn>
                        </p:par>
                        <p:par>
                          <p:cTn fill="hold" id="110" nodeType="afterGroup">
                            <p:stCondLst>
                              <p:cond delay="11500"/>
                            </p:stCondLst>
                            <p:childTnLst>
                              <p:par>
                                <p:cTn fill="hold" grpId="0" id="111" nodeType="afterEffect" presetClass="entr" presetID="53" presetSubtype="0">
                                  <p:stCondLst>
                                    <p:cond delay="0"/>
                                  </p:stCondLst>
                                  <p:childTnLst>
                                    <p:set>
                                      <p:cBhvr>
                                        <p:cTn dur="1" fill="hold" id="112">
                                          <p:stCondLst>
                                            <p:cond delay="0"/>
                                          </p:stCondLst>
                                        </p:cTn>
                                        <p:tgtEl>
                                          <p:spTgt spid="488"/>
                                        </p:tgtEl>
                                        <p:attrNameLst>
                                          <p:attrName>style.visibility</p:attrName>
                                        </p:attrNameLst>
                                      </p:cBhvr>
                                      <p:to>
                                        <p:strVal val="visible"/>
                                      </p:to>
                                    </p:set>
                                    <p:anim calcmode="lin" valueType="num">
                                      <p:cBhvr>
                                        <p:cTn dur="500" fill="hold" id="113"/>
                                        <p:tgtEl>
                                          <p:spTgt spid="488"/>
                                        </p:tgtEl>
                                        <p:attrNameLst>
                                          <p:attrName>ppt_w</p:attrName>
                                        </p:attrNameLst>
                                      </p:cBhvr>
                                      <p:tavLst>
                                        <p:tav tm="0">
                                          <p:val>
                                            <p:fltVal val="0"/>
                                          </p:val>
                                        </p:tav>
                                        <p:tav tm="100000">
                                          <p:val>
                                            <p:strVal val="#ppt_w"/>
                                          </p:val>
                                        </p:tav>
                                      </p:tavLst>
                                    </p:anim>
                                    <p:anim calcmode="lin" valueType="num">
                                      <p:cBhvr>
                                        <p:cTn dur="500" fill="hold" id="114"/>
                                        <p:tgtEl>
                                          <p:spTgt spid="488"/>
                                        </p:tgtEl>
                                        <p:attrNameLst>
                                          <p:attrName>ppt_h</p:attrName>
                                        </p:attrNameLst>
                                      </p:cBhvr>
                                      <p:tavLst>
                                        <p:tav tm="0">
                                          <p:val>
                                            <p:fltVal val="0"/>
                                          </p:val>
                                        </p:tav>
                                        <p:tav tm="100000">
                                          <p:val>
                                            <p:strVal val="#ppt_h"/>
                                          </p:val>
                                        </p:tav>
                                      </p:tavLst>
                                    </p:anim>
                                    <p:animEffect filter="fade" transition="in">
                                      <p:cBhvr>
                                        <p:cTn dur="500" id="115"/>
                                        <p:tgtEl>
                                          <p:spTgt spid="488"/>
                                        </p:tgtEl>
                                      </p:cBhvr>
                                    </p:animEffect>
                                  </p:childTnLst>
                                </p:cTn>
                              </p:par>
                            </p:childTnLst>
                          </p:cTn>
                        </p:par>
                        <p:par>
                          <p:cTn fill="hold" id="116" nodeType="afterGroup">
                            <p:stCondLst>
                              <p:cond delay="12000"/>
                            </p:stCondLst>
                            <p:childTnLst>
                              <p:par>
                                <p:cTn fill="hold" id="117" nodeType="afterEffect" presetClass="entr" presetID="10" presetSubtype="0">
                                  <p:stCondLst>
                                    <p:cond delay="0"/>
                                  </p:stCondLst>
                                  <p:childTnLst>
                                    <p:set>
                                      <p:cBhvr>
                                        <p:cTn dur="1" fill="hold" id="118">
                                          <p:stCondLst>
                                            <p:cond delay="0"/>
                                          </p:stCondLst>
                                        </p:cTn>
                                        <p:tgtEl>
                                          <p:spTgt spid="1481"/>
                                        </p:tgtEl>
                                        <p:attrNameLst>
                                          <p:attrName>style.visibility</p:attrName>
                                        </p:attrNameLst>
                                      </p:cBhvr>
                                      <p:to>
                                        <p:strVal val="visible"/>
                                      </p:to>
                                    </p:set>
                                    <p:animEffect filter="fade" transition="in">
                                      <p:cBhvr>
                                        <p:cTn dur="500" id="119"/>
                                        <p:tgtEl>
                                          <p:spTgt spid="1481"/>
                                        </p:tgtEl>
                                      </p:cBhvr>
                                    </p:animEffect>
                                  </p:childTnLst>
                                </p:cTn>
                              </p:par>
                            </p:childTnLst>
                          </p:cTn>
                        </p:par>
                        <p:par>
                          <p:cTn fill="hold" id="120" nodeType="afterGroup">
                            <p:stCondLst>
                              <p:cond delay="12500"/>
                            </p:stCondLst>
                            <p:childTnLst>
                              <p:par>
                                <p:cTn fill="hold" id="121" nodeType="afterEffect" presetClass="entr" presetID="16" presetSubtype="21">
                                  <p:stCondLst>
                                    <p:cond delay="0"/>
                                  </p:stCondLst>
                                  <p:childTnLst>
                                    <p:set>
                                      <p:cBhvr>
                                        <p:cTn dur="1" fill="hold" id="122">
                                          <p:stCondLst>
                                            <p:cond delay="0"/>
                                          </p:stCondLst>
                                        </p:cTn>
                                        <p:tgtEl>
                                          <p:spTgt spid="559"/>
                                        </p:tgtEl>
                                        <p:attrNameLst>
                                          <p:attrName>style.visibility</p:attrName>
                                        </p:attrNameLst>
                                      </p:cBhvr>
                                      <p:to>
                                        <p:strVal val="visible"/>
                                      </p:to>
                                    </p:set>
                                    <p:animEffect filter="barn(inVertical)" transition="in">
                                      <p:cBhvr>
                                        <p:cTn dur="500" id="123"/>
                                        <p:tgtEl>
                                          <p:spTgt spid="559"/>
                                        </p:tgtEl>
                                      </p:cBhvr>
                                    </p:animEffect>
                                  </p:childTnLst>
                                </p:cTn>
                              </p:par>
                            </p:childTnLst>
                          </p:cTn>
                        </p:par>
                        <p:par>
                          <p:cTn fill="hold" id="124" nodeType="afterGroup">
                            <p:stCondLst>
                              <p:cond delay="13000"/>
                            </p:stCondLst>
                            <p:childTnLst>
                              <p:par>
                                <p:cTn fill="hold" id="125" nodeType="afterEffect" presetClass="entr" presetID="22" presetSubtype="8">
                                  <p:stCondLst>
                                    <p:cond delay="0"/>
                                  </p:stCondLst>
                                  <p:childTnLst>
                                    <p:set>
                                      <p:cBhvr>
                                        <p:cTn dur="1" fill="hold" id="126">
                                          <p:stCondLst>
                                            <p:cond delay="0"/>
                                          </p:stCondLst>
                                        </p:cTn>
                                        <p:tgtEl>
                                          <p:spTgt spid="1473"/>
                                        </p:tgtEl>
                                        <p:attrNameLst>
                                          <p:attrName>style.visibility</p:attrName>
                                        </p:attrNameLst>
                                      </p:cBhvr>
                                      <p:to>
                                        <p:strVal val="visible"/>
                                      </p:to>
                                    </p:set>
                                    <p:animEffect filter="wipe(left)" transition="in">
                                      <p:cBhvr>
                                        <p:cTn dur="500" id="127"/>
                                        <p:tgtEl>
                                          <p:spTgt spid="1473"/>
                                        </p:tgtEl>
                                      </p:cBhvr>
                                    </p:animEffect>
                                  </p:childTnLst>
                                </p:cTn>
                              </p:par>
                            </p:childTnLst>
                          </p:cTn>
                        </p:par>
                        <p:par>
                          <p:cTn fill="hold" id="128" nodeType="afterGroup">
                            <p:stCondLst>
                              <p:cond delay="13500"/>
                            </p:stCondLst>
                            <p:childTnLst>
                              <p:par>
                                <p:cTn fill="hold" grpId="0" id="129" nodeType="afterEffect" presetClass="entr" presetID="53" presetSubtype="0">
                                  <p:stCondLst>
                                    <p:cond delay="0"/>
                                  </p:stCondLst>
                                  <p:childTnLst>
                                    <p:set>
                                      <p:cBhvr>
                                        <p:cTn dur="1" fill="hold" id="130">
                                          <p:stCondLst>
                                            <p:cond delay="0"/>
                                          </p:stCondLst>
                                        </p:cTn>
                                        <p:tgtEl>
                                          <p:spTgt spid="489"/>
                                        </p:tgtEl>
                                        <p:attrNameLst>
                                          <p:attrName>style.visibility</p:attrName>
                                        </p:attrNameLst>
                                      </p:cBhvr>
                                      <p:to>
                                        <p:strVal val="visible"/>
                                      </p:to>
                                    </p:set>
                                    <p:anim calcmode="lin" valueType="num">
                                      <p:cBhvr>
                                        <p:cTn dur="500" fill="hold" id="131"/>
                                        <p:tgtEl>
                                          <p:spTgt spid="489"/>
                                        </p:tgtEl>
                                        <p:attrNameLst>
                                          <p:attrName>ppt_w</p:attrName>
                                        </p:attrNameLst>
                                      </p:cBhvr>
                                      <p:tavLst>
                                        <p:tav tm="0">
                                          <p:val>
                                            <p:fltVal val="0"/>
                                          </p:val>
                                        </p:tav>
                                        <p:tav tm="100000">
                                          <p:val>
                                            <p:strVal val="#ppt_w"/>
                                          </p:val>
                                        </p:tav>
                                      </p:tavLst>
                                    </p:anim>
                                    <p:anim calcmode="lin" valueType="num">
                                      <p:cBhvr>
                                        <p:cTn dur="500" fill="hold" id="132"/>
                                        <p:tgtEl>
                                          <p:spTgt spid="489"/>
                                        </p:tgtEl>
                                        <p:attrNameLst>
                                          <p:attrName>ppt_h</p:attrName>
                                        </p:attrNameLst>
                                      </p:cBhvr>
                                      <p:tavLst>
                                        <p:tav tm="0">
                                          <p:val>
                                            <p:fltVal val="0"/>
                                          </p:val>
                                        </p:tav>
                                        <p:tav tm="100000">
                                          <p:val>
                                            <p:strVal val="#ppt_h"/>
                                          </p:val>
                                        </p:tav>
                                      </p:tavLst>
                                    </p:anim>
                                    <p:animEffect filter="fade" transition="in">
                                      <p:cBhvr>
                                        <p:cTn dur="500" id="133"/>
                                        <p:tgtEl>
                                          <p:spTgt spid="489"/>
                                        </p:tgtEl>
                                      </p:cBhvr>
                                    </p:animEffect>
                                  </p:childTnLst>
                                </p:cTn>
                              </p:par>
                            </p:childTnLst>
                          </p:cTn>
                        </p:par>
                        <p:par>
                          <p:cTn fill="hold" id="134" nodeType="afterGroup">
                            <p:stCondLst>
                              <p:cond delay="14000"/>
                            </p:stCondLst>
                            <p:childTnLst>
                              <p:par>
                                <p:cTn fill="hold" id="135" nodeType="afterEffect" presetClass="entr" presetID="10" presetSubtype="0">
                                  <p:stCondLst>
                                    <p:cond delay="0"/>
                                  </p:stCondLst>
                                  <p:childTnLst>
                                    <p:set>
                                      <p:cBhvr>
                                        <p:cTn dur="1" fill="hold" id="136">
                                          <p:stCondLst>
                                            <p:cond delay="0"/>
                                          </p:stCondLst>
                                        </p:cTn>
                                        <p:tgtEl>
                                          <p:spTgt spid="501"/>
                                        </p:tgtEl>
                                        <p:attrNameLst>
                                          <p:attrName>style.visibility</p:attrName>
                                        </p:attrNameLst>
                                      </p:cBhvr>
                                      <p:to>
                                        <p:strVal val="visible"/>
                                      </p:to>
                                    </p:set>
                                    <p:animEffect filter="fade" transition="in">
                                      <p:cBhvr>
                                        <p:cTn dur="500" id="137"/>
                                        <p:tgtEl>
                                          <p:spTgt spid="501"/>
                                        </p:tgtEl>
                                      </p:cBhvr>
                                    </p:animEffect>
                                  </p:childTnLst>
                                </p:cTn>
                              </p:par>
                            </p:childTnLst>
                          </p:cTn>
                        </p:par>
                        <p:par>
                          <p:cTn fill="hold" id="138" nodeType="afterGroup">
                            <p:stCondLst>
                              <p:cond delay="14500"/>
                            </p:stCondLst>
                            <p:childTnLst>
                              <p:par>
                                <p:cTn fill="hold" id="139" nodeType="afterEffect" presetClass="entr" presetID="16" presetSubtype="21">
                                  <p:stCondLst>
                                    <p:cond delay="0"/>
                                  </p:stCondLst>
                                  <p:childTnLst>
                                    <p:set>
                                      <p:cBhvr>
                                        <p:cTn dur="1" fill="hold" id="140">
                                          <p:stCondLst>
                                            <p:cond delay="0"/>
                                          </p:stCondLst>
                                        </p:cTn>
                                        <p:tgtEl>
                                          <p:spTgt spid="553"/>
                                        </p:tgtEl>
                                        <p:attrNameLst>
                                          <p:attrName>style.visibility</p:attrName>
                                        </p:attrNameLst>
                                      </p:cBhvr>
                                      <p:to>
                                        <p:strVal val="visible"/>
                                      </p:to>
                                    </p:set>
                                    <p:animEffect filter="barn(inVertical)" transition="in">
                                      <p:cBhvr>
                                        <p:cTn dur="500" id="141"/>
                                        <p:tgtEl>
                                          <p:spTgt spid="5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79"/>
      <p:bldP grpId="0" spid="488"/>
      <p:bldP grpId="0" spid="489"/>
      <p:bldP grpId="0" spid="490"/>
      <p:bldP grpId="0" spid="491"/>
      <p:bldP grpId="0" spid="492"/>
      <p:bldP grpId="0" spid="493"/>
      <p:bldP grpId="0" spid="495"/>
      <p:bldP grpId="0" spid="496"/>
      <p:bldP grpId="0" spid="538"/>
      <p:bldP grpId="0" spid="53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4"/>
          <p:cNvSpPr/>
          <p:nvPr/>
        </p:nvSpPr>
        <p:spPr bwMode="auto">
          <a:xfrm rot="13500000">
            <a:off x="2702962" y="1976913"/>
            <a:ext cx="920055" cy="1512602"/>
          </a:xfrm>
          <a:custGeom>
            <a:gdLst>
              <a:gd fmla="*/ 329 w 486" name="T0"/>
              <a:gd fmla="*/ 0 h 799" name="T1"/>
              <a:gd fmla="*/ 378 w 486" name="T2"/>
              <a:gd fmla="*/ 1 h 799" name="T3"/>
              <a:gd fmla="*/ 430 w 486" name="T4"/>
              <a:gd fmla="*/ 7 h 799" name="T5"/>
              <a:gd fmla="*/ 486 w 486" name="T6"/>
              <a:gd fmla="*/ 19 h 799" name="T7"/>
              <a:gd fmla="*/ 483 w 486" name="T8"/>
              <a:gd fmla="*/ 30 h 799" name="T9"/>
              <a:gd fmla="*/ 428 w 486" name="T10"/>
              <a:gd fmla="*/ 19 h 799" name="T11"/>
              <a:gd fmla="*/ 376 w 486" name="T12"/>
              <a:gd fmla="*/ 13 h 799" name="T13"/>
              <a:gd fmla="*/ 329 w 486" name="T14"/>
              <a:gd fmla="*/ 12 h 799" name="T15"/>
              <a:gd fmla="*/ 278 w 486" name="T16"/>
              <a:gd fmla="*/ 15 h 799" name="T17"/>
              <a:gd fmla="*/ 231 w 486" name="T18"/>
              <a:gd fmla="*/ 22 h 799" name="T19"/>
              <a:gd fmla="*/ 191 w 486" name="T20"/>
              <a:gd fmla="*/ 36 h 799" name="T21"/>
              <a:gd fmla="*/ 153 w 486" name="T22"/>
              <a:gd fmla="*/ 53 h 799" name="T23"/>
              <a:gd fmla="*/ 122 w 486" name="T24"/>
              <a:gd fmla="*/ 74 h 799" name="T25"/>
              <a:gd fmla="*/ 94 w 486" name="T26"/>
              <a:gd fmla="*/ 101 h 799" name="T27"/>
              <a:gd fmla="*/ 72 w 486" name="T28"/>
              <a:gd fmla="*/ 129 h 799" name="T29"/>
              <a:gd fmla="*/ 52 w 486" name="T30"/>
              <a:gd fmla="*/ 162 h 799" name="T31"/>
              <a:gd fmla="*/ 38 w 486" name="T32"/>
              <a:gd fmla="*/ 198 h 799" name="T33"/>
              <a:gd fmla="*/ 27 w 486" name="T34"/>
              <a:gd fmla="*/ 235 h 799" name="T35"/>
              <a:gd fmla="*/ 18 w 486" name="T36"/>
              <a:gd fmla="*/ 275 h 799" name="T37"/>
              <a:gd fmla="*/ 14 w 486" name="T38"/>
              <a:gd fmla="*/ 317 h 799" name="T39"/>
              <a:gd fmla="*/ 12 w 486" name="T40"/>
              <a:gd fmla="*/ 361 h 799" name="T41"/>
              <a:gd fmla="*/ 17 w 486" name="T42"/>
              <a:gd fmla="*/ 434 h 799" name="T43"/>
              <a:gd fmla="*/ 27 w 486" name="T44"/>
              <a:gd fmla="*/ 510 h 799" name="T45"/>
              <a:gd fmla="*/ 45 w 486" name="T46"/>
              <a:gd fmla="*/ 584 h 799" name="T47"/>
              <a:gd fmla="*/ 67 w 486" name="T48"/>
              <a:gd fmla="*/ 657 h 799" name="T49"/>
              <a:gd fmla="*/ 95 w 486" name="T50"/>
              <a:gd fmla="*/ 727 h 799" name="T51"/>
              <a:gd fmla="*/ 127 w 486" name="T52"/>
              <a:gd fmla="*/ 793 h 799" name="T53"/>
              <a:gd fmla="*/ 127 w 486" name="T54"/>
              <a:gd fmla="*/ 793 h 799" name="T55"/>
              <a:gd fmla="*/ 115 w 486" name="T56"/>
              <a:gd fmla="*/ 799 h 799" name="T57"/>
              <a:gd fmla="*/ 84 w 486" name="T58"/>
              <a:gd fmla="*/ 733 h 799" name="T59"/>
              <a:gd fmla="*/ 55 w 486" name="T60"/>
              <a:gd fmla="*/ 662 h 799" name="T61"/>
              <a:gd fmla="*/ 33 w 486" name="T62"/>
              <a:gd fmla="*/ 587 h 799" name="T63"/>
              <a:gd fmla="*/ 15 w 486" name="T64"/>
              <a:gd fmla="*/ 512 h 799" name="T65"/>
              <a:gd fmla="*/ 5 w 486" name="T66"/>
              <a:gd fmla="*/ 436 h 799" name="T67"/>
              <a:gd fmla="*/ 0 w 486" name="T68"/>
              <a:gd fmla="*/ 361 h 799" name="T69"/>
              <a:gd fmla="*/ 2 w 486" name="T70"/>
              <a:gd fmla="*/ 312 h 799" name="T71"/>
              <a:gd fmla="*/ 8 w 486" name="T72"/>
              <a:gd fmla="*/ 266 h 799" name="T73"/>
              <a:gd fmla="*/ 17 w 486" name="T74"/>
              <a:gd fmla="*/ 222 h 799" name="T75"/>
              <a:gd fmla="*/ 32 w 486" name="T76"/>
              <a:gd fmla="*/ 180 h 799" name="T77"/>
              <a:gd fmla="*/ 49 w 486" name="T78"/>
              <a:gd fmla="*/ 143 h 799" name="T79"/>
              <a:gd fmla="*/ 73 w 486" name="T80"/>
              <a:gd fmla="*/ 107 h 799" name="T81"/>
              <a:gd fmla="*/ 97 w 486" name="T82"/>
              <a:gd fmla="*/ 80 h 799" name="T83"/>
              <a:gd fmla="*/ 125 w 486" name="T84"/>
              <a:gd fmla="*/ 56 h 799" name="T85"/>
              <a:gd fmla="*/ 158 w 486" name="T86"/>
              <a:gd fmla="*/ 37 h 799" name="T87"/>
              <a:gd fmla="*/ 194 w 486" name="T88"/>
              <a:gd fmla="*/ 21 h 799" name="T89"/>
              <a:gd fmla="*/ 235 w 486" name="T90"/>
              <a:gd fmla="*/ 9 h 799" name="T91"/>
              <a:gd fmla="*/ 280 w 486" name="T92"/>
              <a:gd fmla="*/ 1 h 799" name="T93"/>
              <a:gd fmla="*/ 329 w 486" name="T94"/>
              <a:gd fmla="*/ 0 h 7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99" w="486">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AED30B"/>
          </a:solidFill>
          <a:ln w="0">
            <a:noFill/>
            <a:prstDash val="solid"/>
            <a:round/>
          </a:ln>
          <a:effectLst>
            <a:outerShdw algn="tl" rotWithShape="0">
              <a:sysClr lastClr="FFFFFF" val="window"/>
            </a:outerShdw>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3" name="Freeform 6"/>
          <p:cNvSpPr/>
          <p:nvPr/>
        </p:nvSpPr>
        <p:spPr bwMode="auto">
          <a:xfrm>
            <a:off x="-27545" y="1801955"/>
            <a:ext cx="9280065" cy="2462947"/>
          </a:xfrm>
          <a:custGeom>
            <a:gdLst>
              <a:gd fmla="*/ 4415 w 4902" name="T0"/>
              <a:gd fmla="*/ 13 h 1301" name="T1"/>
              <a:gd fmla="*/ 4658 w 4902" name="T2"/>
              <a:gd fmla="*/ 87 h 1301" name="T3"/>
              <a:gd fmla="*/ 4902 w 4902" name="T4"/>
              <a:gd fmla="*/ 238 h 1301" name="T5"/>
              <a:gd fmla="*/ 4734 w 4902" name="T6"/>
              <a:gd fmla="*/ 139 h 1301" name="T7"/>
              <a:gd fmla="*/ 4492 w 4902" name="T8"/>
              <a:gd fmla="*/ 41 h 1301" name="T9"/>
              <a:gd fmla="*/ 4253 w 4902" name="T10"/>
              <a:gd fmla="*/ 11 h 1301" name="T11"/>
              <a:gd fmla="*/ 3954 w 4902" name="T12"/>
              <a:gd fmla="*/ 55 h 1301" name="T13"/>
              <a:gd fmla="*/ 3670 w 4902" name="T14"/>
              <a:gd fmla="*/ 165 h 1301" name="T15"/>
              <a:gd fmla="*/ 3409 w 4902" name="T16"/>
              <a:gd fmla="*/ 321 h 1301" name="T17"/>
              <a:gd fmla="*/ 3177 w 4902" name="T18"/>
              <a:gd fmla="*/ 495 h 1301" name="T19"/>
              <a:gd fmla="*/ 2982 w 4902" name="T20"/>
              <a:gd fmla="*/ 664 h 1301" name="T21"/>
              <a:gd fmla="*/ 2820 w 4902" name="T22"/>
              <a:gd fmla="*/ 812 h 1301" name="T23"/>
              <a:gd fmla="*/ 2635 w 4902" name="T24"/>
              <a:gd fmla="*/ 977 h 1301" name="T25"/>
              <a:gd fmla="*/ 2426 w 4902" name="T26"/>
              <a:gd fmla="*/ 1134 h 1301" name="T27"/>
              <a:gd fmla="*/ 2204 w 4902" name="T28"/>
              <a:gd fmla="*/ 1255 h 1301" name="T29"/>
              <a:gd fmla="*/ 1973 w 4902" name="T30"/>
              <a:gd fmla="*/ 1301 h 1301" name="T31"/>
              <a:gd fmla="*/ 1822 w 4902" name="T32"/>
              <a:gd fmla="*/ 1277 h 1301" name="T33"/>
              <a:gd fmla="*/ 1675 w 4902" name="T34"/>
              <a:gd fmla="*/ 1198 h 1301" name="T35"/>
              <a:gd fmla="*/ 1532 w 4902" name="T36"/>
              <a:gd fmla="*/ 1056 h 1301" name="T37"/>
              <a:gd fmla="*/ 1397 w 4902" name="T38"/>
              <a:gd fmla="*/ 841 h 1301" name="T39"/>
              <a:gd fmla="*/ 1242 w 4902" name="T40"/>
              <a:gd fmla="*/ 586 h 1301" name="T41"/>
              <a:gd fmla="*/ 1083 w 4902" name="T42"/>
              <a:gd fmla="*/ 409 h 1301" name="T43"/>
              <a:gd fmla="*/ 923 w 4902" name="T44"/>
              <a:gd fmla="*/ 301 h 1301" name="T45"/>
              <a:gd fmla="*/ 762 w 4902" name="T46"/>
              <a:gd fmla="*/ 257 h 1301" name="T47"/>
              <a:gd fmla="*/ 559 w 4902" name="T48"/>
              <a:gd fmla="*/ 275 h 1301" name="T49"/>
              <a:gd fmla="*/ 342 w 4902" name="T50"/>
              <a:gd fmla="*/ 379 h 1301" name="T51"/>
              <a:gd fmla="*/ 137 w 4902" name="T52"/>
              <a:gd fmla="*/ 547 h 1301" name="T53"/>
              <a:gd fmla="*/ 0 w 4902" name="T54"/>
              <a:gd fmla="*/ 676 h 1301" name="T55"/>
              <a:gd fmla="*/ 177 w 4902" name="T56"/>
              <a:gd fmla="*/ 492 h 1301" name="T57"/>
              <a:gd fmla="*/ 367 w 4902" name="T58"/>
              <a:gd fmla="*/ 348 h 1301" name="T59"/>
              <a:gd fmla="*/ 569 w 4902" name="T60"/>
              <a:gd fmla="*/ 260 h 1301" name="T61"/>
              <a:gd fmla="*/ 764 w 4902" name="T62"/>
              <a:gd fmla="*/ 245 h 1301" name="T63"/>
              <a:gd fmla="*/ 927 w 4902" name="T64"/>
              <a:gd fmla="*/ 291 h 1301" name="T65"/>
              <a:gd fmla="*/ 1091 w 4902" name="T66"/>
              <a:gd fmla="*/ 400 h 1301" name="T67"/>
              <a:gd fmla="*/ 1251 w 4902" name="T68"/>
              <a:gd fmla="*/ 578 h 1301" name="T69"/>
              <a:gd fmla="*/ 1407 w 4902" name="T70"/>
              <a:gd fmla="*/ 835 h 1301" name="T71"/>
              <a:gd fmla="*/ 1541 w 4902" name="T72"/>
              <a:gd fmla="*/ 1048 h 1301" name="T73"/>
              <a:gd fmla="*/ 1682 w 4902" name="T74"/>
              <a:gd fmla="*/ 1188 h 1301" name="T75"/>
              <a:gd fmla="*/ 1826 w 4902" name="T76"/>
              <a:gd fmla="*/ 1265 h 1301" name="T77"/>
              <a:gd fmla="*/ 1973 w 4902" name="T78"/>
              <a:gd fmla="*/ 1289 h 1301" name="T79"/>
              <a:gd fmla="*/ 2199 w 4902" name="T80"/>
              <a:gd fmla="*/ 1243 h 1301" name="T81"/>
              <a:gd fmla="*/ 2421 w 4902" name="T82"/>
              <a:gd fmla="*/ 1125 h 1301" name="T83"/>
              <a:gd fmla="*/ 2627 w 4902" name="T84"/>
              <a:gd fmla="*/ 968 h 1301" name="T85"/>
              <a:gd fmla="*/ 2811 w 4902" name="T86"/>
              <a:gd fmla="*/ 803 h 1301" name="T87"/>
              <a:gd fmla="*/ 2975 w 4902" name="T88"/>
              <a:gd fmla="*/ 655 h 1301" name="T89"/>
              <a:gd fmla="*/ 3169 w 4902" name="T90"/>
              <a:gd fmla="*/ 486 h 1301" name="T91"/>
              <a:gd fmla="*/ 3403 w 4902" name="T92"/>
              <a:gd fmla="*/ 310 h 1301" name="T93"/>
              <a:gd fmla="*/ 3664 w 4902" name="T94"/>
              <a:gd fmla="*/ 154 h 1301" name="T95"/>
              <a:gd fmla="*/ 3951 w 4902" name="T96"/>
              <a:gd fmla="*/ 43 h 1301" name="T97"/>
              <a:gd fmla="*/ 4253 w 4902" name="T98"/>
              <a:gd fmla="*/ 0 h 130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301" w="4902">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AED30B"/>
          </a:solidFill>
          <a:ln w="0">
            <a:noFill/>
            <a:prstDash val="solid"/>
            <a:round/>
          </a:ln>
          <a:effectLst>
            <a:outerShdw algn="tl" rotWithShape="0">
              <a:sysClr lastClr="FFFFFF" val="window"/>
            </a:outerShdw>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4" name="Freeform 13"/>
          <p:cNvSpPr/>
          <p:nvPr/>
        </p:nvSpPr>
        <p:spPr bwMode="auto">
          <a:xfrm>
            <a:off x="5479537" y="2879139"/>
            <a:ext cx="1344434" cy="346441"/>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AED30B"/>
          </a:solidFill>
          <a:ln w="0">
            <a:noFill/>
            <a:prstDash val="solid"/>
            <a:round/>
          </a:ln>
          <a:effectLst>
            <a:outerShdw algn="tl" rotWithShape="0">
              <a:sysClr lastClr="FFFFFF" val="window"/>
            </a:outerShdw>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nvGrpSpPr>
          <p:cNvPr id="5" name="Group 19"/>
          <p:cNvGrpSpPr/>
          <p:nvPr/>
        </p:nvGrpSpPr>
        <p:grpSpPr>
          <a:xfrm>
            <a:off x="620524" y="2704718"/>
            <a:ext cx="1503204" cy="967021"/>
            <a:chOff x="620524" y="2667382"/>
            <a:chExt cx="1503204" cy="967021"/>
          </a:xfrm>
        </p:grpSpPr>
        <p:sp>
          <p:nvSpPr>
            <p:cNvPr id="6" name="Rectangle 26"/>
            <p:cNvSpPr/>
            <p:nvPr/>
          </p:nvSpPr>
          <p:spPr bwMode="auto">
            <a:xfrm>
              <a:off x="624488" y="2888984"/>
              <a:ext cx="1499240" cy="74541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114000"/>
                </a:lnSpc>
                <a:spcBef>
                  <a:spcPct val="0"/>
                </a:spcBef>
                <a:spcAft>
                  <a:spcPct val="0"/>
                </a:spcAft>
                <a:buClrTx/>
                <a:buSzTx/>
                <a:buFontTx/>
                <a:buNone/>
                <a:defRPr/>
              </a:pPr>
              <a:r>
                <a:rPr altLang="en-US" b="0" baseline="0" cap="none" i="0" kern="0" kumimoji="0" lang="zh-CN" noProof="0" normalizeH="0" smtClean="0" spc="0" strike="noStrike" sz="900" u="none">
                  <a:ln>
                    <a:noFill/>
                  </a:ln>
                  <a:solidFill>
                    <a:srgbClr val="92D050"/>
                  </a:solidFill>
                  <a:effectLst/>
                  <a:uLnTx/>
                  <a:uFillTx/>
                  <a:latin typeface="微软雅黑"/>
                  <a:ea typeface="微软雅黑"/>
                  <a:cs charset="0" typeface="Lato Light"/>
                  <a:sym charset="0" typeface="Lato Light"/>
                </a:rPr>
                <a:t>此处添加详细文本描述，建议与标题相关并符合整体语言风格，语言描述尽量简洁生动。</a:t>
              </a:r>
            </a:p>
          </p:txBody>
        </p:sp>
        <p:sp>
          <p:nvSpPr>
            <p:cNvPr id="7"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8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rgbClr val="92D050"/>
                  </a:solidFill>
                  <a:effectLst/>
                  <a:uLnTx/>
                  <a:uFillTx/>
                  <a:latin typeface="微软雅黑"/>
                  <a:ea typeface="微软雅黑"/>
                  <a:cs charset="0" typeface="Bebas Neue"/>
                  <a:sym charset="0" typeface="Bebas Neue"/>
                </a:rPr>
                <a:t>填加标题</a:t>
              </a:r>
            </a:p>
          </p:txBody>
        </p:sp>
      </p:grpSp>
      <p:sp>
        <p:nvSpPr>
          <p:cNvPr id="8" name="Freeform 13"/>
          <p:cNvSpPr/>
          <p:nvPr/>
        </p:nvSpPr>
        <p:spPr bwMode="auto">
          <a:xfrm rot="5910658">
            <a:off x="6060917" y="1802017"/>
            <a:ext cx="1030906" cy="346441"/>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AED30B"/>
          </a:solidFill>
          <a:ln w="0">
            <a:noFill/>
            <a:prstDash val="solid"/>
            <a:round/>
          </a:ln>
          <a:effectLst>
            <a:outerShdw algn="tl" rotWithShape="0">
              <a:sysClr lastClr="FFFFFF" val="window"/>
            </a:outerShdw>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nvGrpSpPr>
          <p:cNvPr id="9" name="Group 129"/>
          <p:cNvGrpSpPr/>
          <p:nvPr/>
        </p:nvGrpSpPr>
        <p:grpSpPr>
          <a:xfrm>
            <a:off x="2199267" y="1928801"/>
            <a:ext cx="1362945" cy="829608"/>
            <a:chOff x="696724" y="2587801"/>
            <a:chExt cx="1362945" cy="829608"/>
          </a:xfrm>
        </p:grpSpPr>
        <p:sp>
          <p:nvSpPr>
            <p:cNvPr id="10" name="Rectangle 26"/>
            <p:cNvSpPr/>
            <p:nvPr/>
          </p:nvSpPr>
          <p:spPr bwMode="auto">
            <a:xfrm>
              <a:off x="696724" y="2818571"/>
              <a:ext cx="1354892" cy="59883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defTabSz="914400" eaLnBrk="1" fontAlgn="auto" hangingPunct="1" indent="0" latinLnBrk="0" lvl="0" marL="0" marR="0">
                <a:lnSpc>
                  <a:spcPct val="114000"/>
                </a:lnSpc>
                <a:spcBef>
                  <a:spcPct val="0"/>
                </a:spcBef>
                <a:spcAft>
                  <a:spcPct val="0"/>
                </a:spcAft>
                <a:buClrTx/>
                <a:buSzTx/>
                <a:buFontTx/>
                <a:buNone/>
                <a:defRPr/>
              </a:pPr>
              <a:r>
                <a:rPr altLang="en-US" b="0" baseline="0" cap="none" i="0" kern="0" kumimoji="0" lang="zh-CN" noProof="0" normalizeH="0" smtClean="0" spc="0" strike="noStrike" sz="800" u="none">
                  <a:ln>
                    <a:noFill/>
                  </a:ln>
                  <a:solidFill>
                    <a:srgbClr val="92D050"/>
                  </a:solidFill>
                  <a:effectLst/>
                  <a:uLnTx/>
                  <a:uFillTx/>
                  <a:latin typeface="微软雅黑"/>
                  <a:ea typeface="微软雅黑"/>
                  <a:cs charset="0" typeface="Lato Light"/>
                  <a:sym charset="0" typeface="Lato Light"/>
                </a:rPr>
                <a:t>添加详细文本描述，建议与标题相关并符合整体语言风格</a:t>
              </a:r>
            </a:p>
          </p:txBody>
        </p:sp>
        <p:sp>
          <p:nvSpPr>
            <p:cNvPr id="11" name="Rectangle 27"/>
            <p:cNvSpPr/>
            <p:nvPr/>
          </p:nvSpPr>
          <p:spPr bwMode="auto">
            <a:xfrm>
              <a:off x="696724" y="2587801"/>
              <a:ext cx="1362945" cy="15876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defTabSz="914400" eaLnBrk="1" fontAlgn="auto" hangingPunct="1" indent="0" latinLnBrk="0" lvl="0" marL="0" marR="0">
                <a:lnSpc>
                  <a:spcPct val="8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rgbClr val="92D050"/>
                  </a:solidFill>
                  <a:effectLst/>
                  <a:uLnTx/>
                  <a:uFillTx/>
                  <a:latin typeface="微软雅黑"/>
                  <a:ea typeface="微软雅黑"/>
                  <a:cs charset="0" typeface="Bebas Neue"/>
                  <a:sym charset="0" typeface="Bebas Neue"/>
                </a:rPr>
                <a:t>填加标题</a:t>
              </a:r>
            </a:p>
          </p:txBody>
        </p:sp>
      </p:grpSp>
      <p:grpSp>
        <p:nvGrpSpPr>
          <p:cNvPr id="12" name="Group 132"/>
          <p:cNvGrpSpPr/>
          <p:nvPr/>
        </p:nvGrpSpPr>
        <p:grpSpPr>
          <a:xfrm>
            <a:off x="4912480" y="1223467"/>
            <a:ext cx="1362945" cy="808658"/>
            <a:chOff x="696724" y="2640481"/>
            <a:chExt cx="1362945" cy="808658"/>
          </a:xfrm>
        </p:grpSpPr>
        <p:sp>
          <p:nvSpPr>
            <p:cNvPr id="13" name="Rectangle 26"/>
            <p:cNvSpPr/>
            <p:nvPr/>
          </p:nvSpPr>
          <p:spPr bwMode="auto">
            <a:xfrm>
              <a:off x="696724" y="2850301"/>
              <a:ext cx="1354892" cy="59883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defTabSz="914400" eaLnBrk="1" fontAlgn="auto" hangingPunct="1" indent="0" latinLnBrk="0" lvl="0" marL="0" marR="0">
                <a:lnSpc>
                  <a:spcPct val="114000"/>
                </a:lnSpc>
                <a:spcBef>
                  <a:spcPct val="0"/>
                </a:spcBef>
                <a:spcAft>
                  <a:spcPct val="0"/>
                </a:spcAft>
                <a:buClrTx/>
                <a:buSzTx/>
                <a:buFontTx/>
                <a:buNone/>
                <a:defRPr/>
              </a:pPr>
              <a:r>
                <a:rPr altLang="en-US" b="0" baseline="0" cap="none" i="0" kern="0" kumimoji="0" lang="zh-CN" noProof="0" normalizeH="0" smtClean="0" spc="0" strike="noStrike" sz="800" u="none">
                  <a:ln>
                    <a:noFill/>
                  </a:ln>
                  <a:solidFill>
                    <a:srgbClr val="92D050"/>
                  </a:solidFill>
                  <a:effectLst/>
                  <a:uLnTx/>
                  <a:uFillTx/>
                  <a:latin typeface="微软雅黑"/>
                  <a:ea typeface="微软雅黑"/>
                  <a:cs charset="0" typeface="Lato Light"/>
                  <a:sym charset="0" typeface="Lato Light"/>
                </a:rPr>
                <a:t>添加详细文本描述，建议与标题相关并符合整体语言风格</a:t>
              </a:r>
            </a:p>
          </p:txBody>
        </p:sp>
        <p:sp>
          <p:nvSpPr>
            <p:cNvPr id="14" name="Rectangle 27"/>
            <p:cNvSpPr/>
            <p:nvPr/>
          </p:nvSpPr>
          <p:spPr bwMode="auto">
            <a:xfrm>
              <a:off x="696724" y="2640481"/>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defTabSz="914400" eaLnBrk="1" fontAlgn="auto" hangingPunct="1" indent="0" latinLnBrk="0" lvl="0" marL="0" marR="0">
                <a:lnSpc>
                  <a:spcPct val="8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rgbClr val="92D050"/>
                  </a:solidFill>
                  <a:effectLst/>
                  <a:uLnTx/>
                  <a:uFillTx/>
                  <a:latin typeface="微软雅黑"/>
                  <a:ea typeface="微软雅黑"/>
                  <a:cs charset="0" typeface="Bebas Neue"/>
                  <a:sym charset="0" typeface="Bebas Neue"/>
                </a:rPr>
                <a:t>填加标题</a:t>
              </a:r>
            </a:p>
          </p:txBody>
        </p:sp>
      </p:grpSp>
      <p:grpSp>
        <p:nvGrpSpPr>
          <p:cNvPr id="15" name="Group 135"/>
          <p:cNvGrpSpPr/>
          <p:nvPr/>
        </p:nvGrpSpPr>
        <p:grpSpPr>
          <a:xfrm>
            <a:off x="4644008" y="3959771"/>
            <a:ext cx="1512168" cy="844227"/>
            <a:chOff x="539448" y="2596586"/>
            <a:chExt cx="1512168" cy="844227"/>
          </a:xfrm>
        </p:grpSpPr>
        <p:sp>
          <p:nvSpPr>
            <p:cNvPr id="16" name="Rectangle 26"/>
            <p:cNvSpPr/>
            <p:nvPr/>
          </p:nvSpPr>
          <p:spPr bwMode="auto">
            <a:xfrm>
              <a:off x="552376" y="2850300"/>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114000"/>
                </a:lnSpc>
                <a:spcBef>
                  <a:spcPct val="0"/>
                </a:spcBef>
                <a:spcAft>
                  <a:spcPct val="0"/>
                </a:spcAft>
                <a:buClrTx/>
                <a:buSzTx/>
                <a:buFontTx/>
                <a:buNone/>
                <a:defRPr/>
              </a:pPr>
              <a:r>
                <a:rPr altLang="en-US" b="0" baseline="0" cap="none" i="0" kern="0" kumimoji="0" lang="zh-CN" noProof="0" normalizeH="0" smtClean="0" spc="0" strike="noStrike" sz="800" u="none">
                  <a:ln>
                    <a:noFill/>
                  </a:ln>
                  <a:solidFill>
                    <a:srgbClr val="92D050"/>
                  </a:solidFill>
                  <a:effectLst/>
                  <a:uLnTx/>
                  <a:uFillTx/>
                  <a:latin typeface="微软雅黑"/>
                  <a:ea typeface="微软雅黑"/>
                  <a:cs charset="0" typeface="Lato Light"/>
                  <a:sym charset="0" typeface="Lato Light"/>
                </a:rPr>
                <a:t>此处添加详细文本描述，建议与标题相关并符合整体语言风格，语言描述尽量简洁生动。</a:t>
              </a:r>
            </a:p>
          </p:txBody>
        </p:sp>
        <p:sp>
          <p:nvSpPr>
            <p:cNvPr id="17" name="Rectangle 27"/>
            <p:cNvSpPr/>
            <p:nvPr/>
          </p:nvSpPr>
          <p:spPr bwMode="auto">
            <a:xfrm>
              <a:off x="539448" y="2596586"/>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8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rgbClr val="92D050"/>
                  </a:solidFill>
                  <a:effectLst/>
                  <a:uLnTx/>
                  <a:uFillTx/>
                  <a:latin typeface="微软雅黑"/>
                  <a:ea typeface="微软雅黑"/>
                  <a:cs charset="0" typeface="Bebas Neue"/>
                  <a:sym charset="0" typeface="Bebas Neue"/>
                </a:rPr>
                <a:t>填加标题</a:t>
              </a:r>
            </a:p>
          </p:txBody>
        </p:sp>
      </p:grpSp>
      <p:grpSp>
        <p:nvGrpSpPr>
          <p:cNvPr id="18" name="Group 138"/>
          <p:cNvGrpSpPr/>
          <p:nvPr/>
        </p:nvGrpSpPr>
        <p:grpSpPr>
          <a:xfrm>
            <a:off x="6588224" y="3574224"/>
            <a:ext cx="1499240" cy="817595"/>
            <a:chOff x="552376" y="2623218"/>
            <a:chExt cx="1499240" cy="817595"/>
          </a:xfrm>
        </p:grpSpPr>
        <p:sp>
          <p:nvSpPr>
            <p:cNvPr id="19" name="Rectangle 26"/>
            <p:cNvSpPr/>
            <p:nvPr/>
          </p:nvSpPr>
          <p:spPr bwMode="auto">
            <a:xfrm>
              <a:off x="552376" y="2850300"/>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114000"/>
                </a:lnSpc>
                <a:spcBef>
                  <a:spcPct val="0"/>
                </a:spcBef>
                <a:spcAft>
                  <a:spcPct val="0"/>
                </a:spcAft>
                <a:buClrTx/>
                <a:buSzTx/>
                <a:buFontTx/>
                <a:buNone/>
                <a:defRPr/>
              </a:pPr>
              <a:r>
                <a:rPr altLang="en-US" b="0" baseline="0" cap="none" i="0" kern="0" kumimoji="0" lang="zh-CN" noProof="0" normalizeH="0" smtClean="0" spc="0" strike="noStrike" sz="800" u="none">
                  <a:ln>
                    <a:noFill/>
                  </a:ln>
                  <a:solidFill>
                    <a:srgbClr val="92D050"/>
                  </a:solidFill>
                  <a:effectLst/>
                  <a:uLnTx/>
                  <a:uFillTx/>
                  <a:latin typeface="微软雅黑"/>
                  <a:ea typeface="微软雅黑"/>
                  <a:cs charset="0" typeface="Lato Light"/>
                  <a:sym charset="0" typeface="Lato Light"/>
                </a:rPr>
                <a:t>此处添加详细文本描述，建议与标题相关并符合整体语言风格，语言描述尽量简洁生动。</a:t>
              </a:r>
            </a:p>
          </p:txBody>
        </p:sp>
        <p:sp>
          <p:nvSpPr>
            <p:cNvPr id="20" name="Rectangle 27"/>
            <p:cNvSpPr/>
            <p:nvPr/>
          </p:nvSpPr>
          <p:spPr bwMode="auto">
            <a:xfrm>
              <a:off x="568616" y="2623218"/>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8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rgbClr val="92D050"/>
                  </a:solidFill>
                  <a:effectLst/>
                  <a:uLnTx/>
                  <a:uFillTx/>
                  <a:latin typeface="微软雅黑"/>
                  <a:ea typeface="微软雅黑"/>
                  <a:cs charset="0" typeface="Bebas Neue"/>
                  <a:sym charset="0" typeface="Bebas Neue"/>
                </a:rPr>
                <a:t>填加标题</a:t>
              </a:r>
            </a:p>
          </p:txBody>
        </p:sp>
      </p:grpSp>
      <p:grpSp>
        <p:nvGrpSpPr>
          <p:cNvPr id="21" name="Group 141"/>
          <p:cNvGrpSpPr/>
          <p:nvPr/>
        </p:nvGrpSpPr>
        <p:grpSpPr>
          <a:xfrm>
            <a:off x="7380312" y="2159571"/>
            <a:ext cx="1499240" cy="807725"/>
            <a:chOff x="552376" y="2633088"/>
            <a:chExt cx="1499240" cy="807725"/>
          </a:xfrm>
        </p:grpSpPr>
        <p:sp>
          <p:nvSpPr>
            <p:cNvPr id="22" name="Rectangle 26"/>
            <p:cNvSpPr/>
            <p:nvPr/>
          </p:nvSpPr>
          <p:spPr bwMode="auto">
            <a:xfrm>
              <a:off x="552376" y="2850300"/>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114000"/>
                </a:lnSpc>
                <a:spcBef>
                  <a:spcPct val="0"/>
                </a:spcBef>
                <a:spcAft>
                  <a:spcPct val="0"/>
                </a:spcAft>
                <a:buClrTx/>
                <a:buSzTx/>
                <a:buFontTx/>
                <a:buNone/>
                <a:defRPr/>
              </a:pPr>
              <a:r>
                <a:rPr altLang="en-US" b="0" baseline="0" cap="none" i="0" kern="0" kumimoji="0" lang="zh-CN" noProof="0" normalizeH="0" smtClean="0" spc="0" strike="noStrike" sz="800" u="none">
                  <a:ln>
                    <a:noFill/>
                  </a:ln>
                  <a:solidFill>
                    <a:srgbClr val="92D050"/>
                  </a:solidFill>
                  <a:effectLst/>
                  <a:uLnTx/>
                  <a:uFillTx/>
                  <a:latin typeface="微软雅黑"/>
                  <a:ea typeface="微软雅黑"/>
                  <a:cs charset="0" typeface="Lato Light"/>
                  <a:sym charset="0" typeface="Lato Light"/>
                </a:rPr>
                <a:t>此处添加详细文本描述，建议与标题相关并符合整体语言风格，语言描述尽量简洁生动。</a:t>
              </a:r>
            </a:p>
          </p:txBody>
        </p:sp>
        <p:sp>
          <p:nvSpPr>
            <p:cNvPr id="23" name="Rectangle 27"/>
            <p:cNvSpPr/>
            <p:nvPr/>
          </p:nvSpPr>
          <p:spPr bwMode="auto">
            <a:xfrm>
              <a:off x="557583" y="2633088"/>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defTabSz="914400" eaLnBrk="1" fontAlgn="auto" hangingPunct="1" indent="0" latinLnBrk="0" lvl="0" marL="0" marR="0">
                <a:lnSpc>
                  <a:spcPct val="8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rgbClr val="92D050"/>
                  </a:solidFill>
                  <a:effectLst/>
                  <a:uLnTx/>
                  <a:uFillTx/>
                  <a:latin typeface="微软雅黑"/>
                  <a:ea typeface="微软雅黑"/>
                  <a:cs charset="0" typeface="Bebas Neue"/>
                  <a:sym charset="0" typeface="Bebas Neue"/>
                </a:rPr>
                <a:t>填加标题</a:t>
              </a:r>
            </a:p>
          </p:txBody>
        </p:sp>
      </p:grpSp>
      <p:grpSp>
        <p:nvGrpSpPr>
          <p:cNvPr id="24" name="Group 15"/>
          <p:cNvGrpSpPr/>
          <p:nvPr/>
        </p:nvGrpSpPr>
        <p:grpSpPr>
          <a:xfrm>
            <a:off x="6590322" y="2976786"/>
            <a:ext cx="467298" cy="467298"/>
            <a:chOff x="6590322" y="2740893"/>
            <a:chExt cx="467298" cy="467298"/>
          </a:xfrm>
        </p:grpSpPr>
        <p:sp>
          <p:nvSpPr>
            <p:cNvPr id="25" name="Freeform 11"/>
            <p:cNvSpPr/>
            <p:nvPr/>
          </p:nvSpPr>
          <p:spPr bwMode="auto">
            <a:xfrm>
              <a:off x="6590322" y="2740893"/>
              <a:ext cx="467298" cy="467298"/>
            </a:xfrm>
            <a:custGeom>
              <a:gdLst>
                <a:gd fmla="*/ 103 w 204" name="T0"/>
                <a:gd fmla="*/ 0 h 204" name="T1"/>
                <a:gd fmla="*/ 130 w 204" name="T2"/>
                <a:gd fmla="*/ 3 h 204" name="T3"/>
                <a:gd fmla="*/ 153 w 204" name="T4"/>
                <a:gd fmla="*/ 13 h 204" name="T5"/>
                <a:gd fmla="*/ 174 w 204" name="T6"/>
                <a:gd fmla="*/ 30 h 204" name="T7"/>
                <a:gd fmla="*/ 191 w 204" name="T8"/>
                <a:gd fmla="*/ 51 h 204" name="T9"/>
                <a:gd fmla="*/ 201 w 204" name="T10"/>
                <a:gd fmla="*/ 74 h 204" name="T11"/>
                <a:gd fmla="*/ 204 w 204" name="T12"/>
                <a:gd fmla="*/ 101 h 204" name="T13"/>
                <a:gd fmla="*/ 201 w 204" name="T14"/>
                <a:gd fmla="*/ 128 h 204" name="T15"/>
                <a:gd fmla="*/ 191 w 204" name="T16"/>
                <a:gd fmla="*/ 153 h 204" name="T17"/>
                <a:gd fmla="*/ 174 w 204" name="T18"/>
                <a:gd fmla="*/ 174 h 204" name="T19"/>
                <a:gd fmla="*/ 153 w 204" name="T20"/>
                <a:gd fmla="*/ 189 h 204" name="T21"/>
                <a:gd fmla="*/ 130 w 204" name="T22"/>
                <a:gd fmla="*/ 199 h 204" name="T23"/>
                <a:gd fmla="*/ 103 w 204" name="T24"/>
                <a:gd fmla="*/ 204 h 204" name="T25"/>
                <a:gd fmla="*/ 76 w 204" name="T26"/>
                <a:gd fmla="*/ 199 h 204" name="T27"/>
                <a:gd fmla="*/ 51 w 204" name="T28"/>
                <a:gd fmla="*/ 189 h 204" name="T29"/>
                <a:gd fmla="*/ 30 w 204" name="T30"/>
                <a:gd fmla="*/ 174 h 204" name="T31"/>
                <a:gd fmla="*/ 15 w 204" name="T32"/>
                <a:gd fmla="*/ 153 h 204" name="T33"/>
                <a:gd fmla="*/ 5 w 204" name="T34"/>
                <a:gd fmla="*/ 128 h 204" name="T35"/>
                <a:gd fmla="*/ 0 w 204" name="T36"/>
                <a:gd fmla="*/ 101 h 204" name="T37"/>
                <a:gd fmla="*/ 5 w 204" name="T38"/>
                <a:gd fmla="*/ 74 h 204" name="T39"/>
                <a:gd fmla="*/ 15 w 204" name="T40"/>
                <a:gd fmla="*/ 51 h 204" name="T41"/>
                <a:gd fmla="*/ 30 w 204" name="T42"/>
                <a:gd fmla="*/ 30 h 204" name="T43"/>
                <a:gd fmla="*/ 51 w 204" name="T44"/>
                <a:gd fmla="*/ 13 h 204" name="T45"/>
                <a:gd fmla="*/ 76 w 204" name="T46"/>
                <a:gd fmla="*/ 3 h 204" name="T47"/>
                <a:gd fmla="*/ 103 w 204"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AED30B"/>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26" name="Freeform 6"/>
            <p:cNvSpPr>
              <a:spLocks noEditPoints="1"/>
            </p:cNvSpPr>
            <p:nvPr/>
          </p:nvSpPr>
          <p:spPr bwMode="auto">
            <a:xfrm>
              <a:off x="6661500" y="2865381"/>
              <a:ext cx="318518" cy="211972"/>
            </a:xfrm>
            <a:custGeom>
              <a:gdLst>
                <a:gd fmla="*/ 176 w 176" name="T0"/>
                <a:gd fmla="*/ 99 h 117" name="T1"/>
                <a:gd fmla="*/ 176 w 176" name="T2"/>
                <a:gd fmla="*/ 108 h 117" name="T3"/>
                <a:gd fmla="*/ 161 w 176" name="T4"/>
                <a:gd fmla="*/ 117 h 117" name="T5"/>
                <a:gd fmla="*/ 15 w 176" name="T6"/>
                <a:gd fmla="*/ 117 h 117" name="T7"/>
                <a:gd fmla="*/ 0 w 176" name="T8"/>
                <a:gd fmla="*/ 108 h 117" name="T9"/>
                <a:gd fmla="*/ 0 w 176" name="T10"/>
                <a:gd fmla="*/ 99 h 117" name="T11"/>
                <a:gd fmla="*/ 15 w 176" name="T12"/>
                <a:gd fmla="*/ 99 h 117" name="T13"/>
                <a:gd fmla="*/ 161 w 176" name="T14"/>
                <a:gd fmla="*/ 99 h 117" name="T15"/>
                <a:gd fmla="*/ 176 w 176" name="T16"/>
                <a:gd fmla="*/ 99 h 117" name="T17"/>
                <a:gd fmla="*/ 24 w 176" name="T18"/>
                <a:gd fmla="*/ 79 h 117" name="T19"/>
                <a:gd fmla="*/ 24 w 176" name="T20"/>
                <a:gd fmla="*/ 14 h 117" name="T21"/>
                <a:gd fmla="*/ 38 w 176" name="T22"/>
                <a:gd fmla="*/ 0 h 117" name="T23"/>
                <a:gd fmla="*/ 138 w 176" name="T24"/>
                <a:gd fmla="*/ 0 h 117" name="T25"/>
                <a:gd fmla="*/ 152 w 176" name="T26"/>
                <a:gd fmla="*/ 14 h 117" name="T27"/>
                <a:gd fmla="*/ 152 w 176" name="T28"/>
                <a:gd fmla="*/ 79 h 117" name="T29"/>
                <a:gd fmla="*/ 138 w 176" name="T30"/>
                <a:gd fmla="*/ 93 h 117" name="T31"/>
                <a:gd fmla="*/ 38 w 176" name="T32"/>
                <a:gd fmla="*/ 93 h 117" name="T33"/>
                <a:gd fmla="*/ 24 w 176" name="T34"/>
                <a:gd fmla="*/ 79 h 117" name="T35"/>
                <a:gd fmla="*/ 35 w 176" name="T36"/>
                <a:gd fmla="*/ 79 h 117" name="T37"/>
                <a:gd fmla="*/ 38 w 176" name="T38"/>
                <a:gd fmla="*/ 82 h 117" name="T39"/>
                <a:gd fmla="*/ 138 w 176" name="T40"/>
                <a:gd fmla="*/ 82 h 117" name="T41"/>
                <a:gd fmla="*/ 141 w 176" name="T42"/>
                <a:gd fmla="*/ 79 h 117" name="T43"/>
                <a:gd fmla="*/ 141 w 176" name="T44"/>
                <a:gd fmla="*/ 14 h 117" name="T45"/>
                <a:gd fmla="*/ 138 w 176" name="T46"/>
                <a:gd fmla="*/ 11 h 117" name="T47"/>
                <a:gd fmla="*/ 38 w 176" name="T48"/>
                <a:gd fmla="*/ 11 h 117" name="T49"/>
                <a:gd fmla="*/ 35 w 176" name="T50"/>
                <a:gd fmla="*/ 14 h 117" name="T51"/>
                <a:gd fmla="*/ 35 w 176" name="T52"/>
                <a:gd fmla="*/ 79 h 117" name="T53"/>
                <a:gd fmla="*/ 97 w 176" name="T54"/>
                <a:gd fmla="*/ 107 h 117" name="T55"/>
                <a:gd fmla="*/ 95 w 176" name="T56"/>
                <a:gd fmla="*/ 105 h 117" name="T57"/>
                <a:gd fmla="*/ 81 w 176" name="T58"/>
                <a:gd fmla="*/ 105 h 117" name="T59"/>
                <a:gd fmla="*/ 79 w 176" name="T60"/>
                <a:gd fmla="*/ 107 h 117" name="T61"/>
                <a:gd fmla="*/ 81 w 176" name="T62"/>
                <a:gd fmla="*/ 108 h 117" name="T63"/>
                <a:gd fmla="*/ 95 w 176" name="T64"/>
                <a:gd fmla="*/ 108 h 117" name="T65"/>
                <a:gd fmla="*/ 97 w 176" name="T66"/>
                <a:gd fmla="*/ 107 h 1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 w="176">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grpSp>
        <p:nvGrpSpPr>
          <p:cNvPr id="27" name="Group 1"/>
          <p:cNvGrpSpPr/>
          <p:nvPr/>
        </p:nvGrpSpPr>
        <p:grpSpPr>
          <a:xfrm>
            <a:off x="1066082" y="2054561"/>
            <a:ext cx="465007" cy="467298"/>
            <a:chOff x="1066082" y="1818668"/>
            <a:chExt cx="465007" cy="467298"/>
          </a:xfrm>
        </p:grpSpPr>
        <p:sp>
          <p:nvSpPr>
            <p:cNvPr id="28" name="Freeform 7"/>
            <p:cNvSpPr/>
            <p:nvPr/>
          </p:nvSpPr>
          <p:spPr bwMode="auto">
            <a:xfrm>
              <a:off x="1066082" y="1818668"/>
              <a:ext cx="465007" cy="467298"/>
            </a:xfrm>
            <a:custGeom>
              <a:gdLst>
                <a:gd fmla="*/ 102 w 203" name="T0"/>
                <a:gd fmla="*/ 0 h 204" name="T1"/>
                <a:gd fmla="*/ 129 w 203" name="T2"/>
                <a:gd fmla="*/ 3 h 204" name="T3"/>
                <a:gd fmla="*/ 153 w 203" name="T4"/>
                <a:gd fmla="*/ 13 h 204" name="T5"/>
                <a:gd fmla="*/ 174 w 203" name="T6"/>
                <a:gd fmla="*/ 30 h 204" name="T7"/>
                <a:gd fmla="*/ 190 w 203" name="T8"/>
                <a:gd fmla="*/ 50 h 204" name="T9"/>
                <a:gd fmla="*/ 200 w 203" name="T10"/>
                <a:gd fmla="*/ 74 h 204" name="T11"/>
                <a:gd fmla="*/ 203 w 203" name="T12"/>
                <a:gd fmla="*/ 102 h 204" name="T13"/>
                <a:gd fmla="*/ 200 w 203" name="T14"/>
                <a:gd fmla="*/ 129 h 204" name="T15"/>
                <a:gd fmla="*/ 190 w 203" name="T16"/>
                <a:gd fmla="*/ 153 h 204" name="T17"/>
                <a:gd fmla="*/ 174 w 203" name="T18"/>
                <a:gd fmla="*/ 174 h 204" name="T19"/>
                <a:gd fmla="*/ 153 w 203" name="T20"/>
                <a:gd fmla="*/ 190 h 204" name="T21"/>
                <a:gd fmla="*/ 129 w 203" name="T22"/>
                <a:gd fmla="*/ 201 h 204" name="T23"/>
                <a:gd fmla="*/ 102 w 203" name="T24"/>
                <a:gd fmla="*/ 204 h 204" name="T25"/>
                <a:gd fmla="*/ 74 w 203" name="T26"/>
                <a:gd fmla="*/ 201 h 204" name="T27"/>
                <a:gd fmla="*/ 50 w 203" name="T28"/>
                <a:gd fmla="*/ 190 h 204" name="T29"/>
                <a:gd fmla="*/ 30 w 203" name="T30"/>
                <a:gd fmla="*/ 174 h 204" name="T31"/>
                <a:gd fmla="*/ 13 w 203" name="T32"/>
                <a:gd fmla="*/ 153 h 204" name="T33"/>
                <a:gd fmla="*/ 3 w 203" name="T34"/>
                <a:gd fmla="*/ 129 h 204" name="T35"/>
                <a:gd fmla="*/ 0 w 203" name="T36"/>
                <a:gd fmla="*/ 102 h 204" name="T37"/>
                <a:gd fmla="*/ 3 w 203" name="T38"/>
                <a:gd fmla="*/ 74 h 204" name="T39"/>
                <a:gd fmla="*/ 13 w 203" name="T40"/>
                <a:gd fmla="*/ 50 h 204" name="T41"/>
                <a:gd fmla="*/ 30 w 203" name="T42"/>
                <a:gd fmla="*/ 30 h 204" name="T43"/>
                <a:gd fmla="*/ 50 w 203" name="T44"/>
                <a:gd fmla="*/ 13 h 204" name="T45"/>
                <a:gd fmla="*/ 74 w 203" name="T46"/>
                <a:gd fmla="*/ 3 h 204" name="T47"/>
                <a:gd fmla="*/ 102 w 203"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3">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AED30B"/>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29" name="Freeform 7"/>
            <p:cNvSpPr>
              <a:spLocks noEditPoints="1"/>
            </p:cNvSpPr>
            <p:nvPr/>
          </p:nvSpPr>
          <p:spPr bwMode="auto">
            <a:xfrm>
              <a:off x="1145360" y="1919614"/>
              <a:ext cx="299574" cy="277578"/>
            </a:xfrm>
            <a:custGeom>
              <a:gdLst>
                <a:gd fmla="*/ 31 w 177" name="T0"/>
                <a:gd fmla="*/ 94 h 164" name="T1"/>
                <a:gd fmla="*/ 19 w 177" name="T2"/>
                <a:gd fmla="*/ 94 h 164" name="T3"/>
                <a:gd fmla="*/ 1 w 177" name="T4"/>
                <a:gd fmla="*/ 79 h 164" name="T5"/>
                <a:gd fmla="*/ 12 w 177" name="T6"/>
                <a:gd fmla="*/ 47 h 164" name="T7"/>
                <a:gd fmla="*/ 36 w 177" name="T8"/>
                <a:gd fmla="*/ 55 h 164" name="T9"/>
                <a:gd fmla="*/ 48 w 177" name="T10"/>
                <a:gd fmla="*/ 52 h 164" name="T11"/>
                <a:gd fmla="*/ 48 w 177" name="T12"/>
                <a:gd fmla="*/ 59 h 164" name="T13"/>
                <a:gd fmla="*/ 55 w 177" name="T14"/>
                <a:gd fmla="*/ 82 h 164" name="T15"/>
                <a:gd fmla="*/ 31 w 177" name="T16"/>
                <a:gd fmla="*/ 94 h 164" name="T17"/>
                <a:gd fmla="*/ 36 w 177" name="T18"/>
                <a:gd fmla="*/ 47 h 164" name="T19"/>
                <a:gd fmla="*/ 12 w 177" name="T20"/>
                <a:gd fmla="*/ 23 h 164" name="T21"/>
                <a:gd fmla="*/ 36 w 177" name="T22"/>
                <a:gd fmla="*/ 0 h 164" name="T23"/>
                <a:gd fmla="*/ 59 w 177" name="T24"/>
                <a:gd fmla="*/ 23 h 164" name="T25"/>
                <a:gd fmla="*/ 36 w 177" name="T26"/>
                <a:gd fmla="*/ 47 h 164" name="T27"/>
                <a:gd fmla="*/ 129 w 177" name="T28"/>
                <a:gd fmla="*/ 164 h 164" name="T29"/>
                <a:gd fmla="*/ 49 w 177" name="T30"/>
                <a:gd fmla="*/ 164 h 164" name="T31"/>
                <a:gd fmla="*/ 24 w 177" name="T32"/>
                <a:gd fmla="*/ 140 h 164" name="T33"/>
                <a:gd fmla="*/ 56 w 177" name="T34"/>
                <a:gd fmla="*/ 88 h 164" name="T35"/>
                <a:gd fmla="*/ 89 w 177" name="T36"/>
                <a:gd fmla="*/ 101 h 164" name="T37"/>
                <a:gd fmla="*/ 121 w 177" name="T38"/>
                <a:gd fmla="*/ 88 h 164" name="T39"/>
                <a:gd fmla="*/ 153 w 177" name="T40"/>
                <a:gd fmla="*/ 140 h 164" name="T41"/>
                <a:gd fmla="*/ 129 w 177" name="T42"/>
                <a:gd fmla="*/ 164 h 164" name="T43"/>
                <a:gd fmla="*/ 89 w 177" name="T44"/>
                <a:gd fmla="*/ 94 h 164" name="T45"/>
                <a:gd fmla="*/ 53 w 177" name="T46"/>
                <a:gd fmla="*/ 59 h 164" name="T47"/>
                <a:gd fmla="*/ 89 w 177" name="T48"/>
                <a:gd fmla="*/ 23 h 164" name="T49"/>
                <a:gd fmla="*/ 124 w 177" name="T50"/>
                <a:gd fmla="*/ 59 h 164" name="T51"/>
                <a:gd fmla="*/ 89 w 177" name="T52"/>
                <a:gd fmla="*/ 94 h 164" name="T53"/>
                <a:gd fmla="*/ 141 w 177" name="T54"/>
                <a:gd fmla="*/ 47 h 164" name="T55"/>
                <a:gd fmla="*/ 118 w 177" name="T56"/>
                <a:gd fmla="*/ 23 h 164" name="T57"/>
                <a:gd fmla="*/ 141 w 177" name="T58"/>
                <a:gd fmla="*/ 0 h 164" name="T59"/>
                <a:gd fmla="*/ 165 w 177" name="T60"/>
                <a:gd fmla="*/ 23 h 164" name="T61"/>
                <a:gd fmla="*/ 141 w 177" name="T62"/>
                <a:gd fmla="*/ 47 h 164" name="T63"/>
                <a:gd fmla="*/ 159 w 177" name="T64"/>
                <a:gd fmla="*/ 94 h 164" name="T65"/>
                <a:gd fmla="*/ 146 w 177" name="T66"/>
                <a:gd fmla="*/ 94 h 164" name="T67"/>
                <a:gd fmla="*/ 122 w 177" name="T68"/>
                <a:gd fmla="*/ 82 h 164" name="T69"/>
                <a:gd fmla="*/ 130 w 177" name="T70"/>
                <a:gd fmla="*/ 59 h 164" name="T71"/>
                <a:gd fmla="*/ 129 w 177" name="T72"/>
                <a:gd fmla="*/ 52 h 164" name="T73"/>
                <a:gd fmla="*/ 141 w 177" name="T74"/>
                <a:gd fmla="*/ 55 h 164" name="T75"/>
                <a:gd fmla="*/ 165 w 177" name="T76"/>
                <a:gd fmla="*/ 47 h 164" name="T77"/>
                <a:gd fmla="*/ 177 w 177" name="T78"/>
                <a:gd fmla="*/ 79 h 164" name="T79"/>
                <a:gd fmla="*/ 159 w 177" name="T80"/>
                <a:gd fmla="*/ 94 h 1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4" w="177">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grpSp>
        <p:nvGrpSpPr>
          <p:cNvPr id="30" name="Group 2"/>
          <p:cNvGrpSpPr/>
          <p:nvPr/>
        </p:nvGrpSpPr>
        <p:grpSpPr>
          <a:xfrm>
            <a:off x="3635896" y="2061023"/>
            <a:ext cx="465007" cy="465007"/>
            <a:chOff x="3635896" y="1825130"/>
            <a:chExt cx="465007" cy="465007"/>
          </a:xfrm>
        </p:grpSpPr>
        <p:sp>
          <p:nvSpPr>
            <p:cNvPr id="31" name="Freeform 8"/>
            <p:cNvSpPr/>
            <p:nvPr/>
          </p:nvSpPr>
          <p:spPr bwMode="auto">
            <a:xfrm>
              <a:off x="3635896" y="1825130"/>
              <a:ext cx="465007" cy="465007"/>
            </a:xfrm>
            <a:custGeom>
              <a:gdLst>
                <a:gd fmla="*/ 101 w 203" name="T0"/>
                <a:gd fmla="*/ 0 h 203" name="T1"/>
                <a:gd fmla="*/ 129 w 203" name="T2"/>
                <a:gd fmla="*/ 2 h 203" name="T3"/>
                <a:gd fmla="*/ 153 w 203" name="T4"/>
                <a:gd fmla="*/ 13 h 203" name="T5"/>
                <a:gd fmla="*/ 173 w 203" name="T6"/>
                <a:gd fmla="*/ 29 h 203" name="T7"/>
                <a:gd fmla="*/ 190 w 203" name="T8"/>
                <a:gd fmla="*/ 50 h 203" name="T9"/>
                <a:gd fmla="*/ 200 w 203" name="T10"/>
                <a:gd fmla="*/ 74 h 203" name="T11"/>
                <a:gd fmla="*/ 203 w 203" name="T12"/>
                <a:gd fmla="*/ 101 h 203" name="T13"/>
                <a:gd fmla="*/ 200 w 203" name="T14"/>
                <a:gd fmla="*/ 129 h 203" name="T15"/>
                <a:gd fmla="*/ 190 w 203" name="T16"/>
                <a:gd fmla="*/ 153 h 203" name="T17"/>
                <a:gd fmla="*/ 173 w 203" name="T18"/>
                <a:gd fmla="*/ 174 h 203" name="T19"/>
                <a:gd fmla="*/ 153 w 203" name="T20"/>
                <a:gd fmla="*/ 190 h 203" name="T21"/>
                <a:gd fmla="*/ 129 w 203" name="T22"/>
                <a:gd fmla="*/ 200 h 203" name="T23"/>
                <a:gd fmla="*/ 101 w 203" name="T24"/>
                <a:gd fmla="*/ 203 h 203" name="T25"/>
                <a:gd fmla="*/ 74 w 203" name="T26"/>
                <a:gd fmla="*/ 200 h 203" name="T27"/>
                <a:gd fmla="*/ 50 w 203" name="T28"/>
                <a:gd fmla="*/ 190 h 203" name="T29"/>
                <a:gd fmla="*/ 29 w 203" name="T30"/>
                <a:gd fmla="*/ 174 h 203" name="T31"/>
                <a:gd fmla="*/ 13 w 203" name="T32"/>
                <a:gd fmla="*/ 153 h 203" name="T33"/>
                <a:gd fmla="*/ 3 w 203" name="T34"/>
                <a:gd fmla="*/ 129 h 203" name="T35"/>
                <a:gd fmla="*/ 0 w 203" name="T36"/>
                <a:gd fmla="*/ 101 h 203" name="T37"/>
                <a:gd fmla="*/ 3 w 203" name="T38"/>
                <a:gd fmla="*/ 74 h 203" name="T39"/>
                <a:gd fmla="*/ 13 w 203" name="T40"/>
                <a:gd fmla="*/ 50 h 203" name="T41"/>
                <a:gd fmla="*/ 29 w 203" name="T42"/>
                <a:gd fmla="*/ 29 h 203" name="T43"/>
                <a:gd fmla="*/ 50 w 203" name="T44"/>
                <a:gd fmla="*/ 13 h 203" name="T45"/>
                <a:gd fmla="*/ 74 w 203" name="T46"/>
                <a:gd fmla="*/ 2 h 203" name="T47"/>
                <a:gd fmla="*/ 101 w 203" name="T48"/>
                <a:gd fmla="*/ 0 h 2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3" w="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AED30B"/>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32" name="Freeform 8"/>
            <p:cNvSpPr>
              <a:spLocks noEditPoints="1"/>
            </p:cNvSpPr>
            <p:nvPr/>
          </p:nvSpPr>
          <p:spPr bwMode="auto">
            <a:xfrm>
              <a:off x="3788568" y="1901620"/>
              <a:ext cx="201914" cy="300866"/>
            </a:xfrm>
            <a:custGeom>
              <a:gdLst>
                <a:gd fmla="*/ 85 w 94" name="T0"/>
                <a:gd fmla="*/ 44 h 140" name="T1"/>
                <a:gd fmla="*/ 45 w 94" name="T2"/>
                <a:gd fmla="*/ 90 h 140" name="T3"/>
                <a:gd fmla="*/ 26 w 94" name="T4"/>
                <a:gd fmla="*/ 105 h 140" name="T5"/>
                <a:gd fmla="*/ 26 w 94" name="T6"/>
                <a:gd fmla="*/ 108 h 140" name="T7"/>
                <a:gd fmla="*/ 35 w 94" name="T8"/>
                <a:gd fmla="*/ 123 h 140" name="T9"/>
                <a:gd fmla="*/ 17 w 94" name="T10"/>
                <a:gd fmla="*/ 140 h 140" name="T11"/>
                <a:gd fmla="*/ 0 w 94" name="T12"/>
                <a:gd fmla="*/ 123 h 140" name="T13"/>
                <a:gd fmla="*/ 9 w 94" name="T14"/>
                <a:gd fmla="*/ 108 h 140" name="T15"/>
                <a:gd fmla="*/ 9 w 94" name="T16"/>
                <a:gd fmla="*/ 33 h 140" name="T17"/>
                <a:gd fmla="*/ 0 w 94" name="T18"/>
                <a:gd fmla="*/ 17 h 140" name="T19"/>
                <a:gd fmla="*/ 17 w 94" name="T20"/>
                <a:gd fmla="*/ 0 h 140" name="T21"/>
                <a:gd fmla="*/ 35 w 94" name="T22"/>
                <a:gd fmla="*/ 17 h 140" name="T23"/>
                <a:gd fmla="*/ 26 w 94" name="T24"/>
                <a:gd fmla="*/ 33 h 140" name="T25"/>
                <a:gd fmla="*/ 26 w 94" name="T26"/>
                <a:gd fmla="*/ 78 h 140" name="T27"/>
                <a:gd fmla="*/ 40 w 94" name="T28"/>
                <a:gd fmla="*/ 73 h 140" name="T29"/>
                <a:gd fmla="*/ 67 w 94" name="T30"/>
                <a:gd fmla="*/ 44 h 140" name="T31"/>
                <a:gd fmla="*/ 58 w 94" name="T32"/>
                <a:gd fmla="*/ 29 h 140" name="T33"/>
                <a:gd fmla="*/ 76 w 94" name="T34"/>
                <a:gd fmla="*/ 11 h 140" name="T35"/>
                <a:gd fmla="*/ 94 w 94" name="T36"/>
                <a:gd fmla="*/ 29 h 140" name="T37"/>
                <a:gd fmla="*/ 85 w 94" name="T38"/>
                <a:gd fmla="*/ 44 h 140" name="T39"/>
                <a:gd fmla="*/ 17 w 94" name="T40"/>
                <a:gd fmla="*/ 9 h 140" name="T41"/>
                <a:gd fmla="*/ 9 w 94" name="T42"/>
                <a:gd fmla="*/ 17 h 140" name="T43"/>
                <a:gd fmla="*/ 17 w 94" name="T44"/>
                <a:gd fmla="*/ 26 h 140" name="T45"/>
                <a:gd fmla="*/ 26 w 94" name="T46"/>
                <a:gd fmla="*/ 17 h 140" name="T47"/>
                <a:gd fmla="*/ 17 w 94" name="T48"/>
                <a:gd fmla="*/ 9 h 140" name="T49"/>
                <a:gd fmla="*/ 17 w 94" name="T50"/>
                <a:gd fmla="*/ 114 h 140" name="T51"/>
                <a:gd fmla="*/ 9 w 94" name="T52"/>
                <a:gd fmla="*/ 123 h 140" name="T53"/>
                <a:gd fmla="*/ 17 w 94" name="T54"/>
                <a:gd fmla="*/ 132 h 140" name="T55"/>
                <a:gd fmla="*/ 26 w 94" name="T56"/>
                <a:gd fmla="*/ 123 h 140" name="T57"/>
                <a:gd fmla="*/ 17 w 94" name="T58"/>
                <a:gd fmla="*/ 114 h 140" name="T59"/>
                <a:gd fmla="*/ 76 w 94" name="T60"/>
                <a:gd fmla="*/ 20 h 140" name="T61"/>
                <a:gd fmla="*/ 67 w 94" name="T62"/>
                <a:gd fmla="*/ 29 h 140" name="T63"/>
                <a:gd fmla="*/ 76 w 94" name="T64"/>
                <a:gd fmla="*/ 38 h 140" name="T65"/>
                <a:gd fmla="*/ 85 w 94" name="T66"/>
                <a:gd fmla="*/ 29 h 140" name="T67"/>
                <a:gd fmla="*/ 76 w 94" name="T68"/>
                <a:gd fmla="*/ 20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94">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grpSp>
        <p:nvGrpSpPr>
          <p:cNvPr id="33" name="Group 17"/>
          <p:cNvGrpSpPr/>
          <p:nvPr/>
        </p:nvGrpSpPr>
        <p:grpSpPr>
          <a:xfrm>
            <a:off x="6365383" y="1223467"/>
            <a:ext cx="467298" cy="465007"/>
            <a:chOff x="6365383" y="987574"/>
            <a:chExt cx="467298" cy="465007"/>
          </a:xfrm>
        </p:grpSpPr>
        <p:sp>
          <p:nvSpPr>
            <p:cNvPr id="34" name="Freeform 10"/>
            <p:cNvSpPr/>
            <p:nvPr/>
          </p:nvSpPr>
          <p:spPr bwMode="auto">
            <a:xfrm>
              <a:off x="6365383" y="987574"/>
              <a:ext cx="467298" cy="465007"/>
            </a:xfrm>
            <a:custGeom>
              <a:gdLst>
                <a:gd fmla="*/ 101 w 204" name="T0"/>
                <a:gd fmla="*/ 0 h 203" name="T1"/>
                <a:gd fmla="*/ 130 w 204" name="T2"/>
                <a:gd fmla="*/ 3 h 203" name="T3"/>
                <a:gd fmla="*/ 153 w 204" name="T4"/>
                <a:gd fmla="*/ 13 h 203" name="T5"/>
                <a:gd fmla="*/ 174 w 204" name="T6"/>
                <a:gd fmla="*/ 29 h 203" name="T7"/>
                <a:gd fmla="*/ 191 w 204" name="T8"/>
                <a:gd fmla="*/ 50 h 203" name="T9"/>
                <a:gd fmla="*/ 201 w 204" name="T10"/>
                <a:gd fmla="*/ 74 h 203" name="T11"/>
                <a:gd fmla="*/ 204 w 204" name="T12"/>
                <a:gd fmla="*/ 102 h 203" name="T13"/>
                <a:gd fmla="*/ 201 w 204" name="T14"/>
                <a:gd fmla="*/ 129 h 203" name="T15"/>
                <a:gd fmla="*/ 191 w 204" name="T16"/>
                <a:gd fmla="*/ 153 h 203" name="T17"/>
                <a:gd fmla="*/ 174 w 204" name="T18"/>
                <a:gd fmla="*/ 174 h 203" name="T19"/>
                <a:gd fmla="*/ 153 w 204" name="T20"/>
                <a:gd fmla="*/ 190 h 203" name="T21"/>
                <a:gd fmla="*/ 130 w 204" name="T22"/>
                <a:gd fmla="*/ 200 h 203" name="T23"/>
                <a:gd fmla="*/ 101 w 204" name="T24"/>
                <a:gd fmla="*/ 203 h 203" name="T25"/>
                <a:gd fmla="*/ 75 w 204" name="T26"/>
                <a:gd fmla="*/ 200 h 203" name="T27"/>
                <a:gd fmla="*/ 51 w 204" name="T28"/>
                <a:gd fmla="*/ 190 h 203" name="T29"/>
                <a:gd fmla="*/ 30 w 204" name="T30"/>
                <a:gd fmla="*/ 174 h 203" name="T31"/>
                <a:gd fmla="*/ 14 w 204" name="T32"/>
                <a:gd fmla="*/ 153 h 203" name="T33"/>
                <a:gd fmla="*/ 3 w 204" name="T34"/>
                <a:gd fmla="*/ 129 h 203" name="T35"/>
                <a:gd fmla="*/ 0 w 204" name="T36"/>
                <a:gd fmla="*/ 102 h 203" name="T37"/>
                <a:gd fmla="*/ 3 w 204" name="T38"/>
                <a:gd fmla="*/ 74 h 203" name="T39"/>
                <a:gd fmla="*/ 14 w 204" name="T40"/>
                <a:gd fmla="*/ 50 h 203" name="T41"/>
                <a:gd fmla="*/ 30 w 204" name="T42"/>
                <a:gd fmla="*/ 29 h 203" name="T43"/>
                <a:gd fmla="*/ 51 w 204" name="T44"/>
                <a:gd fmla="*/ 13 h 203" name="T45"/>
                <a:gd fmla="*/ 75 w 204" name="T46"/>
                <a:gd fmla="*/ 3 h 203" name="T47"/>
                <a:gd fmla="*/ 101 w 204" name="T48"/>
                <a:gd fmla="*/ 0 h 2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3" w="204">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AED30B"/>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35" name="Freeform 9"/>
            <p:cNvSpPr>
              <a:spLocks noEditPoints="1"/>
            </p:cNvSpPr>
            <p:nvPr/>
          </p:nvSpPr>
          <p:spPr bwMode="auto">
            <a:xfrm>
              <a:off x="6458481" y="1121413"/>
              <a:ext cx="263683" cy="197326"/>
            </a:xfrm>
            <a:custGeom>
              <a:gdLst>
                <a:gd fmla="*/ 302 w 302" name="T0"/>
                <a:gd fmla="*/ 226 h 226" name="T1"/>
                <a:gd fmla="*/ 0 w 302" name="T2"/>
                <a:gd fmla="*/ 226 h 226" name="T3"/>
                <a:gd fmla="*/ 0 w 302" name="T4"/>
                <a:gd fmla="*/ 0 h 226" name="T5"/>
                <a:gd fmla="*/ 17 w 302" name="T6"/>
                <a:gd fmla="*/ 0 h 226" name="T7"/>
                <a:gd fmla="*/ 17 w 302" name="T8"/>
                <a:gd fmla="*/ 206 h 226" name="T9"/>
                <a:gd fmla="*/ 302 w 302" name="T10"/>
                <a:gd fmla="*/ 206 h 226" name="T11"/>
                <a:gd fmla="*/ 302 w 302" name="T12"/>
                <a:gd fmla="*/ 226 h 226" name="T13"/>
                <a:gd fmla="*/ 282 w 302" name="T14"/>
                <a:gd fmla="*/ 188 h 226" name="T15"/>
                <a:gd fmla="*/ 37 w 302" name="T16"/>
                <a:gd fmla="*/ 188 h 226" name="T17"/>
                <a:gd fmla="*/ 37 w 302" name="T18"/>
                <a:gd fmla="*/ 103 h 226" name="T19"/>
                <a:gd fmla="*/ 103 w 302" name="T20"/>
                <a:gd fmla="*/ 17 h 226" name="T21"/>
                <a:gd fmla="*/ 189 w 302" name="T22"/>
                <a:gd fmla="*/ 103 h 226" name="T23"/>
                <a:gd fmla="*/ 245 w 302" name="T24"/>
                <a:gd fmla="*/ 56 h 226" name="T25"/>
                <a:gd fmla="*/ 282 w 302" name="T26"/>
                <a:gd fmla="*/ 188 h 2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6" w="302">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grpSp>
        <p:nvGrpSpPr>
          <p:cNvPr id="36" name="Group 3"/>
          <p:cNvGrpSpPr/>
          <p:nvPr/>
        </p:nvGrpSpPr>
        <p:grpSpPr>
          <a:xfrm>
            <a:off x="4770914" y="3326814"/>
            <a:ext cx="465007" cy="469589"/>
            <a:chOff x="4770914" y="3090921"/>
            <a:chExt cx="465007" cy="469589"/>
          </a:xfrm>
        </p:grpSpPr>
        <p:sp>
          <p:nvSpPr>
            <p:cNvPr id="37" name="Freeform 9"/>
            <p:cNvSpPr/>
            <p:nvPr/>
          </p:nvSpPr>
          <p:spPr bwMode="auto">
            <a:xfrm>
              <a:off x="4770914" y="3090921"/>
              <a:ext cx="465007" cy="469589"/>
            </a:xfrm>
            <a:custGeom>
              <a:gdLst>
                <a:gd fmla="*/ 102 w 203" name="T0"/>
                <a:gd fmla="*/ 0 h 205" name="T1"/>
                <a:gd fmla="*/ 129 w 203" name="T2"/>
                <a:gd fmla="*/ 4 h 205" name="T3"/>
                <a:gd fmla="*/ 153 w 203" name="T4"/>
                <a:gd fmla="*/ 14 h 205" name="T5"/>
                <a:gd fmla="*/ 174 w 203" name="T6"/>
                <a:gd fmla="*/ 29 h 205" name="T7"/>
                <a:gd fmla="*/ 190 w 203" name="T8"/>
                <a:gd fmla="*/ 50 h 205" name="T9"/>
                <a:gd fmla="*/ 200 w 203" name="T10"/>
                <a:gd fmla="*/ 75 h 205" name="T11"/>
                <a:gd fmla="*/ 203 w 203" name="T12"/>
                <a:gd fmla="*/ 102 h 205" name="T13"/>
                <a:gd fmla="*/ 200 w 203" name="T14"/>
                <a:gd fmla="*/ 129 h 205" name="T15"/>
                <a:gd fmla="*/ 190 w 203" name="T16"/>
                <a:gd fmla="*/ 154 h 205" name="T17"/>
                <a:gd fmla="*/ 174 w 203" name="T18"/>
                <a:gd fmla="*/ 174 h 205" name="T19"/>
                <a:gd fmla="*/ 153 w 203" name="T20"/>
                <a:gd fmla="*/ 190 h 205" name="T21"/>
                <a:gd fmla="*/ 129 w 203" name="T22"/>
                <a:gd fmla="*/ 200 h 205" name="T23"/>
                <a:gd fmla="*/ 102 w 203" name="T24"/>
                <a:gd fmla="*/ 205 h 205" name="T25"/>
                <a:gd fmla="*/ 76 w 203" name="T26"/>
                <a:gd fmla="*/ 200 h 205" name="T27"/>
                <a:gd fmla="*/ 50 w 203" name="T28"/>
                <a:gd fmla="*/ 190 h 205" name="T29"/>
                <a:gd fmla="*/ 29 w 203" name="T30"/>
                <a:gd fmla="*/ 174 h 205" name="T31"/>
                <a:gd fmla="*/ 15 w 203" name="T32"/>
                <a:gd fmla="*/ 154 h 205" name="T33"/>
                <a:gd fmla="*/ 4 w 203" name="T34"/>
                <a:gd fmla="*/ 129 h 205" name="T35"/>
                <a:gd fmla="*/ 0 w 203" name="T36"/>
                <a:gd fmla="*/ 102 h 205" name="T37"/>
                <a:gd fmla="*/ 4 w 203" name="T38"/>
                <a:gd fmla="*/ 75 h 205" name="T39"/>
                <a:gd fmla="*/ 15 w 203" name="T40"/>
                <a:gd fmla="*/ 50 h 205" name="T41"/>
                <a:gd fmla="*/ 29 w 203" name="T42"/>
                <a:gd fmla="*/ 29 h 205" name="T43"/>
                <a:gd fmla="*/ 50 w 203" name="T44"/>
                <a:gd fmla="*/ 14 h 205" name="T45"/>
                <a:gd fmla="*/ 76 w 203" name="T46"/>
                <a:gd fmla="*/ 4 h 205" name="T47"/>
                <a:gd fmla="*/ 102 w 203" name="T48"/>
                <a:gd fmla="*/ 0 h 20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5" w="203">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AED30B"/>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38" name="Freeform 10"/>
            <p:cNvSpPr>
              <a:spLocks noEditPoints="1"/>
            </p:cNvSpPr>
            <p:nvPr/>
          </p:nvSpPr>
          <p:spPr bwMode="auto">
            <a:xfrm>
              <a:off x="4870438" y="3218381"/>
              <a:ext cx="260899" cy="203797"/>
            </a:xfrm>
            <a:custGeom>
              <a:gdLst>
                <a:gd fmla="*/ 164 w 164" name="T0"/>
                <a:gd fmla="*/ 114 h 128" name="T1"/>
                <a:gd fmla="*/ 149 w 164" name="T2"/>
                <a:gd fmla="*/ 128 h 128" name="T3"/>
                <a:gd fmla="*/ 15 w 164" name="T4"/>
                <a:gd fmla="*/ 128 h 128" name="T5"/>
                <a:gd fmla="*/ 0 w 164" name="T6"/>
                <a:gd fmla="*/ 114 h 128" name="T7"/>
                <a:gd fmla="*/ 0 w 164" name="T8"/>
                <a:gd fmla="*/ 14 h 128" name="T9"/>
                <a:gd fmla="*/ 15 w 164" name="T10"/>
                <a:gd fmla="*/ 0 h 128" name="T11"/>
                <a:gd fmla="*/ 149 w 164" name="T12"/>
                <a:gd fmla="*/ 0 h 128" name="T13"/>
                <a:gd fmla="*/ 164 w 164" name="T14"/>
                <a:gd fmla="*/ 14 h 128" name="T15"/>
                <a:gd fmla="*/ 164 w 164" name="T16"/>
                <a:gd fmla="*/ 114 h 128" name="T17"/>
                <a:gd fmla="*/ 149 w 164" name="T18"/>
                <a:gd fmla="*/ 11 h 128" name="T19"/>
                <a:gd fmla="*/ 15 w 164" name="T20"/>
                <a:gd fmla="*/ 11 h 128" name="T21"/>
                <a:gd fmla="*/ 12 w 164" name="T22"/>
                <a:gd fmla="*/ 14 h 128" name="T23"/>
                <a:gd fmla="*/ 25 w 164" name="T24"/>
                <a:gd fmla="*/ 40 h 128" name="T25"/>
                <a:gd fmla="*/ 62 w 164" name="T26"/>
                <a:gd fmla="*/ 69 h 128" name="T27"/>
                <a:gd fmla="*/ 82 w 164" name="T28"/>
                <a:gd fmla="*/ 82 h 128" name="T29"/>
                <a:gd fmla="*/ 82 w 164" name="T30"/>
                <a:gd fmla="*/ 82 h 128" name="T31"/>
                <a:gd fmla="*/ 82 w 164" name="T32"/>
                <a:gd fmla="*/ 82 h 128" name="T33"/>
                <a:gd fmla="*/ 102 w 164" name="T34"/>
                <a:gd fmla="*/ 69 h 128" name="T35"/>
                <a:gd fmla="*/ 139 w 164" name="T36"/>
                <a:gd fmla="*/ 40 h 128" name="T37"/>
                <a:gd fmla="*/ 152 w 164" name="T38"/>
                <a:gd fmla="*/ 18 h 128" name="T39"/>
                <a:gd fmla="*/ 149 w 164" name="T40"/>
                <a:gd fmla="*/ 11 h 128" name="T41"/>
                <a:gd fmla="*/ 152 w 164" name="T42"/>
                <a:gd fmla="*/ 43 h 128" name="T43"/>
                <a:gd fmla="*/ 146 w 164" name="T44"/>
                <a:gd fmla="*/ 50 h 128" name="T45"/>
                <a:gd fmla="*/ 107 w 164" name="T46"/>
                <a:gd fmla="*/ 80 h 128" name="T47"/>
                <a:gd fmla="*/ 82 w 164" name="T48"/>
                <a:gd fmla="*/ 93 h 128" name="T49"/>
                <a:gd fmla="*/ 82 w 164" name="T50"/>
                <a:gd fmla="*/ 93 h 128" name="T51"/>
                <a:gd fmla="*/ 82 w 164" name="T52"/>
                <a:gd fmla="*/ 93 h 128" name="T53"/>
                <a:gd fmla="*/ 57 w 164" name="T54"/>
                <a:gd fmla="*/ 80 h 128" name="T55"/>
                <a:gd fmla="*/ 18 w 164" name="T56"/>
                <a:gd fmla="*/ 50 h 128" name="T57"/>
                <a:gd fmla="*/ 12 w 164" name="T58"/>
                <a:gd fmla="*/ 43 h 128" name="T59"/>
                <a:gd fmla="*/ 12 w 164" name="T60"/>
                <a:gd fmla="*/ 114 h 128" name="T61"/>
                <a:gd fmla="*/ 15 w 164" name="T62"/>
                <a:gd fmla="*/ 117 h 128" name="T63"/>
                <a:gd fmla="*/ 149 w 164" name="T64"/>
                <a:gd fmla="*/ 117 h 128" name="T65"/>
                <a:gd fmla="*/ 152 w 164" name="T66"/>
                <a:gd fmla="*/ 114 h 128" name="T67"/>
                <a:gd fmla="*/ 152 w 164" name="T68"/>
                <a:gd fmla="*/ 43 h 1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8" w="164">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grpSp>
        <p:nvGrpSpPr>
          <p:cNvPr id="39" name="Group 18"/>
          <p:cNvGrpSpPr/>
          <p:nvPr/>
        </p:nvGrpSpPr>
        <p:grpSpPr>
          <a:xfrm>
            <a:off x="7596336" y="1574425"/>
            <a:ext cx="467298" cy="467298"/>
            <a:chOff x="7850778" y="1338532"/>
            <a:chExt cx="467298" cy="467298"/>
          </a:xfrm>
        </p:grpSpPr>
        <p:sp>
          <p:nvSpPr>
            <p:cNvPr id="40" name="Freeform 12"/>
            <p:cNvSpPr/>
            <p:nvPr/>
          </p:nvSpPr>
          <p:spPr bwMode="auto">
            <a:xfrm>
              <a:off x="7850778" y="1338532"/>
              <a:ext cx="467298" cy="467298"/>
            </a:xfrm>
            <a:custGeom>
              <a:gdLst>
                <a:gd fmla="*/ 101 w 204" name="T0"/>
                <a:gd fmla="*/ 0 h 204" name="T1"/>
                <a:gd fmla="*/ 129 w 204" name="T2"/>
                <a:gd fmla="*/ 3 h 204" name="T3"/>
                <a:gd fmla="*/ 153 w 204" name="T4"/>
                <a:gd fmla="*/ 13 h 204" name="T5"/>
                <a:gd fmla="*/ 174 w 204" name="T6"/>
                <a:gd fmla="*/ 30 h 204" name="T7"/>
                <a:gd fmla="*/ 190 w 204" name="T8"/>
                <a:gd fmla="*/ 51 h 204" name="T9"/>
                <a:gd fmla="*/ 201 w 204" name="T10"/>
                <a:gd fmla="*/ 74 h 204" name="T11"/>
                <a:gd fmla="*/ 204 w 204" name="T12"/>
                <a:gd fmla="*/ 101 h 204" name="T13"/>
                <a:gd fmla="*/ 201 w 204" name="T14"/>
                <a:gd fmla="*/ 128 h 204" name="T15"/>
                <a:gd fmla="*/ 190 w 204" name="T16"/>
                <a:gd fmla="*/ 153 h 204" name="T17"/>
                <a:gd fmla="*/ 174 w 204" name="T18"/>
                <a:gd fmla="*/ 174 h 204" name="T19"/>
                <a:gd fmla="*/ 153 w 204" name="T20"/>
                <a:gd fmla="*/ 189 h 204" name="T21"/>
                <a:gd fmla="*/ 129 w 204" name="T22"/>
                <a:gd fmla="*/ 199 h 204" name="T23"/>
                <a:gd fmla="*/ 101 w 204" name="T24"/>
                <a:gd fmla="*/ 204 h 204" name="T25"/>
                <a:gd fmla="*/ 74 w 204" name="T26"/>
                <a:gd fmla="*/ 199 h 204" name="T27"/>
                <a:gd fmla="*/ 51 w 204" name="T28"/>
                <a:gd fmla="*/ 189 h 204" name="T29"/>
                <a:gd fmla="*/ 30 w 204" name="T30"/>
                <a:gd fmla="*/ 174 h 204" name="T31"/>
                <a:gd fmla="*/ 13 w 204" name="T32"/>
                <a:gd fmla="*/ 153 h 204" name="T33"/>
                <a:gd fmla="*/ 3 w 204" name="T34"/>
                <a:gd fmla="*/ 128 h 204" name="T35"/>
                <a:gd fmla="*/ 0 w 204" name="T36"/>
                <a:gd fmla="*/ 101 h 204" name="T37"/>
                <a:gd fmla="*/ 3 w 204" name="T38"/>
                <a:gd fmla="*/ 74 h 204" name="T39"/>
                <a:gd fmla="*/ 13 w 204" name="T40"/>
                <a:gd fmla="*/ 51 h 204" name="T41"/>
                <a:gd fmla="*/ 30 w 204" name="T42"/>
                <a:gd fmla="*/ 30 h 204" name="T43"/>
                <a:gd fmla="*/ 51 w 204" name="T44"/>
                <a:gd fmla="*/ 13 h 204" name="T45"/>
                <a:gd fmla="*/ 74 w 204" name="T46"/>
                <a:gd fmla="*/ 3 h 204" name="T47"/>
                <a:gd fmla="*/ 101 w 204"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AED30B"/>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sp>
          <p:nvSpPr>
            <p:cNvPr id="41" name="Freeform 11"/>
            <p:cNvSpPr>
              <a:spLocks noEditPoints="1"/>
            </p:cNvSpPr>
            <p:nvPr/>
          </p:nvSpPr>
          <p:spPr bwMode="auto">
            <a:xfrm>
              <a:off x="7954681" y="1439214"/>
              <a:ext cx="254730" cy="253695"/>
            </a:xfrm>
            <a:custGeom>
              <a:gdLst>
                <a:gd fmla="*/ 141 w 152" name="T0"/>
                <a:gd fmla="*/ 152 h 152" name="T1"/>
                <a:gd fmla="*/ 132 w 152" name="T2"/>
                <a:gd fmla="*/ 148 h 152" name="T3"/>
                <a:gd fmla="*/ 101 w 152" name="T4"/>
                <a:gd fmla="*/ 117 h 152" name="T5"/>
                <a:gd fmla="*/ 65 w 152" name="T6"/>
                <a:gd fmla="*/ 128 h 152" name="T7"/>
                <a:gd fmla="*/ 0 w 152" name="T8"/>
                <a:gd fmla="*/ 64 h 152" name="T9"/>
                <a:gd fmla="*/ 65 w 152" name="T10"/>
                <a:gd fmla="*/ 0 h 152" name="T11"/>
                <a:gd fmla="*/ 129 w 152" name="T12"/>
                <a:gd fmla="*/ 64 h 152" name="T13"/>
                <a:gd fmla="*/ 118 w 152" name="T14"/>
                <a:gd fmla="*/ 100 h 152" name="T15"/>
                <a:gd fmla="*/ 149 w 152" name="T16"/>
                <a:gd fmla="*/ 132 h 152" name="T17"/>
                <a:gd fmla="*/ 152 w 152" name="T18"/>
                <a:gd fmla="*/ 140 h 152" name="T19"/>
                <a:gd fmla="*/ 141 w 152" name="T20"/>
                <a:gd fmla="*/ 152 h 152" name="T21"/>
                <a:gd fmla="*/ 65 w 152" name="T22"/>
                <a:gd fmla="*/ 23 h 152" name="T23"/>
                <a:gd fmla="*/ 24 w 152" name="T24"/>
                <a:gd fmla="*/ 64 h 152" name="T25"/>
                <a:gd fmla="*/ 65 w 152" name="T26"/>
                <a:gd fmla="*/ 105 h 152" name="T27"/>
                <a:gd fmla="*/ 106 w 152" name="T28"/>
                <a:gd fmla="*/ 64 h 152" name="T29"/>
                <a:gd fmla="*/ 65 w 152" name="T30"/>
                <a:gd fmla="*/ 23 h 1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2" w="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AED30B"/>
                </a:solidFill>
                <a:effectLst/>
                <a:uLnTx/>
                <a:uFillTx/>
                <a:latin typeface="微软雅黑"/>
                <a:ea typeface="微软雅黑"/>
              </a:endParaRPr>
            </a:p>
          </p:txBody>
        </p:sp>
      </p:grpSp>
      <p:sp>
        <p:nvSpPr>
          <p:cNvPr id="42" name="TextBox 41"/>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6292684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p:cTn dur="500" fill="hold" id="11"/>
                                        <p:tgtEl>
                                          <p:spTgt spid="27"/>
                                        </p:tgtEl>
                                        <p:attrNameLst>
                                          <p:attrName>ppt_w</p:attrName>
                                        </p:attrNameLst>
                                      </p:cBhvr>
                                      <p:tavLst>
                                        <p:tav tm="0">
                                          <p:val>
                                            <p:fltVal val="0"/>
                                          </p:val>
                                        </p:tav>
                                        <p:tav tm="100000">
                                          <p:val>
                                            <p:strVal val="#ppt_w"/>
                                          </p:val>
                                        </p:tav>
                                      </p:tavLst>
                                    </p:anim>
                                    <p:anim calcmode="lin" valueType="num">
                                      <p:cBhvr>
                                        <p:cTn dur="500" fill="hold" id="12"/>
                                        <p:tgtEl>
                                          <p:spTgt spid="27"/>
                                        </p:tgtEl>
                                        <p:attrNameLst>
                                          <p:attrName>ppt_h</p:attrName>
                                        </p:attrNameLst>
                                      </p:cBhvr>
                                      <p:tavLst>
                                        <p:tav tm="0">
                                          <p:val>
                                            <p:fltVal val="0"/>
                                          </p:val>
                                        </p:tav>
                                        <p:tav tm="100000">
                                          <p:val>
                                            <p:strVal val="#ppt_h"/>
                                          </p:val>
                                        </p:tav>
                                      </p:tavLst>
                                    </p:anim>
                                    <p:animEffect filter="fade" transition="in">
                                      <p:cBhvr>
                                        <p:cTn dur="500" id="13"/>
                                        <p:tgtEl>
                                          <p:spTgt spid="27"/>
                                        </p:tgtEl>
                                      </p:cBhvr>
                                    </p:animEffect>
                                  </p:childTnLst>
                                </p:cTn>
                              </p:par>
                            </p:childTnLst>
                          </p:cTn>
                        </p:par>
                        <p:par>
                          <p:cTn fill="hold" id="14" nodeType="afterGroup">
                            <p:stCondLst>
                              <p:cond delay="1000"/>
                            </p:stCondLst>
                            <p:childTnLst>
                              <p:par>
                                <p:cTn fill="hold" id="15" nodeType="afterEffect" presetClass="entr" presetID="22" presetSubtype="1">
                                  <p:stCondLst>
                                    <p:cond delay="0"/>
                                  </p:stCondLst>
                                  <p:childTnLst>
                                    <p:set>
                                      <p:cBhvr>
                                        <p:cTn dur="1" fill="hold" id="16">
                                          <p:stCondLst>
                                            <p:cond delay="0"/>
                                          </p:stCondLst>
                                        </p:cTn>
                                        <p:tgtEl>
                                          <p:spTgt spid="5"/>
                                        </p:tgtEl>
                                        <p:attrNameLst>
                                          <p:attrName>style.visibility</p:attrName>
                                        </p:attrNameLst>
                                      </p:cBhvr>
                                      <p:to>
                                        <p:strVal val="visible"/>
                                      </p:to>
                                    </p:set>
                                    <p:animEffect filter="wipe(up)"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2"/>
                                        </p:tgtEl>
                                        <p:attrNameLst>
                                          <p:attrName>style.visibility</p:attrName>
                                        </p:attrNameLst>
                                      </p:cBhvr>
                                      <p:to>
                                        <p:strVal val="visible"/>
                                      </p:to>
                                    </p:set>
                                    <p:animEffect filter="wipe(left)" transition="in">
                                      <p:cBhvr>
                                        <p:cTn dur="500" id="21"/>
                                        <p:tgtEl>
                                          <p:spTgt spid="2"/>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p:cTn dur="500" fill="hold" id="25"/>
                                        <p:tgtEl>
                                          <p:spTgt spid="30"/>
                                        </p:tgtEl>
                                        <p:attrNameLst>
                                          <p:attrName>ppt_w</p:attrName>
                                        </p:attrNameLst>
                                      </p:cBhvr>
                                      <p:tavLst>
                                        <p:tav tm="0">
                                          <p:val>
                                            <p:fltVal val="0"/>
                                          </p:val>
                                        </p:tav>
                                        <p:tav tm="100000">
                                          <p:val>
                                            <p:strVal val="#ppt_w"/>
                                          </p:val>
                                        </p:tav>
                                      </p:tavLst>
                                    </p:anim>
                                    <p:anim calcmode="lin" valueType="num">
                                      <p:cBhvr>
                                        <p:cTn dur="500" fill="hold" id="26"/>
                                        <p:tgtEl>
                                          <p:spTgt spid="30"/>
                                        </p:tgtEl>
                                        <p:attrNameLst>
                                          <p:attrName>ppt_h</p:attrName>
                                        </p:attrNameLst>
                                      </p:cBhvr>
                                      <p:tavLst>
                                        <p:tav tm="0">
                                          <p:val>
                                            <p:fltVal val="0"/>
                                          </p:val>
                                        </p:tav>
                                        <p:tav tm="100000">
                                          <p:val>
                                            <p:strVal val="#ppt_h"/>
                                          </p:val>
                                        </p:tav>
                                      </p:tavLst>
                                    </p:anim>
                                    <p:animEffect filter="fade" transition="in">
                                      <p:cBhvr>
                                        <p:cTn dur="500" id="27"/>
                                        <p:tgtEl>
                                          <p:spTgt spid="30"/>
                                        </p:tgtEl>
                                      </p:cBhvr>
                                    </p:animEffect>
                                  </p:childTnLst>
                                </p:cTn>
                              </p:par>
                            </p:childTnLst>
                          </p:cTn>
                        </p:par>
                        <p:par>
                          <p:cTn fill="hold" id="28" nodeType="afterGroup">
                            <p:stCondLst>
                              <p:cond delay="2500"/>
                            </p:stCondLst>
                            <p:childTnLst>
                              <p:par>
                                <p:cTn fill="hold" id="29" nodeType="afterEffect" presetClass="entr" presetID="22" presetSubtype="1">
                                  <p:stCondLst>
                                    <p:cond delay="0"/>
                                  </p:stCondLst>
                                  <p:childTnLst>
                                    <p:set>
                                      <p:cBhvr>
                                        <p:cTn dur="1" fill="hold" id="30">
                                          <p:stCondLst>
                                            <p:cond delay="0"/>
                                          </p:stCondLst>
                                        </p:cTn>
                                        <p:tgtEl>
                                          <p:spTgt spid="9"/>
                                        </p:tgtEl>
                                        <p:attrNameLst>
                                          <p:attrName>style.visibility</p:attrName>
                                        </p:attrNameLst>
                                      </p:cBhvr>
                                      <p:to>
                                        <p:strVal val="visible"/>
                                      </p:to>
                                    </p:set>
                                    <p:animEffect filter="wipe(up)" transition="in">
                                      <p:cBhvr>
                                        <p:cTn dur="500" id="31"/>
                                        <p:tgtEl>
                                          <p:spTgt spid="9"/>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36"/>
                                        </p:tgtEl>
                                        <p:attrNameLst>
                                          <p:attrName>style.visibility</p:attrName>
                                        </p:attrNameLst>
                                      </p:cBhvr>
                                      <p:to>
                                        <p:strVal val="visible"/>
                                      </p:to>
                                    </p:set>
                                    <p:anim calcmode="lin" valueType="num">
                                      <p:cBhvr>
                                        <p:cTn dur="500" fill="hold" id="35"/>
                                        <p:tgtEl>
                                          <p:spTgt spid="36"/>
                                        </p:tgtEl>
                                        <p:attrNameLst>
                                          <p:attrName>ppt_w</p:attrName>
                                        </p:attrNameLst>
                                      </p:cBhvr>
                                      <p:tavLst>
                                        <p:tav tm="0">
                                          <p:val>
                                            <p:fltVal val="0"/>
                                          </p:val>
                                        </p:tav>
                                        <p:tav tm="100000">
                                          <p:val>
                                            <p:strVal val="#ppt_w"/>
                                          </p:val>
                                        </p:tav>
                                      </p:tavLst>
                                    </p:anim>
                                    <p:anim calcmode="lin" valueType="num">
                                      <p:cBhvr>
                                        <p:cTn dur="500" fill="hold" id="36"/>
                                        <p:tgtEl>
                                          <p:spTgt spid="36"/>
                                        </p:tgtEl>
                                        <p:attrNameLst>
                                          <p:attrName>ppt_h</p:attrName>
                                        </p:attrNameLst>
                                      </p:cBhvr>
                                      <p:tavLst>
                                        <p:tav tm="0">
                                          <p:val>
                                            <p:fltVal val="0"/>
                                          </p:val>
                                        </p:tav>
                                        <p:tav tm="100000">
                                          <p:val>
                                            <p:strVal val="#ppt_h"/>
                                          </p:val>
                                        </p:tav>
                                      </p:tavLst>
                                    </p:anim>
                                    <p:animEffect filter="fade" transition="in">
                                      <p:cBhvr>
                                        <p:cTn dur="500" id="37"/>
                                        <p:tgtEl>
                                          <p:spTgt spid="36"/>
                                        </p:tgtEl>
                                      </p:cBhvr>
                                    </p:animEffect>
                                  </p:childTnLst>
                                </p:cTn>
                              </p:par>
                            </p:childTnLst>
                          </p:cTn>
                        </p:par>
                        <p:par>
                          <p:cTn fill="hold" id="38" nodeType="afterGroup">
                            <p:stCondLst>
                              <p:cond delay="3500"/>
                            </p:stCondLst>
                            <p:childTnLst>
                              <p:par>
                                <p:cTn fill="hold" id="39" nodeType="afterEffect" presetClass="entr" presetID="22" presetSubtype="1">
                                  <p:stCondLst>
                                    <p:cond delay="0"/>
                                  </p:stCondLst>
                                  <p:childTnLst>
                                    <p:set>
                                      <p:cBhvr>
                                        <p:cTn dur="1" fill="hold" id="40">
                                          <p:stCondLst>
                                            <p:cond delay="0"/>
                                          </p:stCondLst>
                                        </p:cTn>
                                        <p:tgtEl>
                                          <p:spTgt spid="15"/>
                                        </p:tgtEl>
                                        <p:attrNameLst>
                                          <p:attrName>style.visibility</p:attrName>
                                        </p:attrNameLst>
                                      </p:cBhvr>
                                      <p:to>
                                        <p:strVal val="visible"/>
                                      </p:to>
                                    </p:set>
                                    <p:animEffect filter="wipe(up)" transition="in">
                                      <p:cBhvr>
                                        <p:cTn dur="500" id="41"/>
                                        <p:tgtEl>
                                          <p:spTgt spid="15"/>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4"/>
                                        </p:tgtEl>
                                        <p:attrNameLst>
                                          <p:attrName>style.visibility</p:attrName>
                                        </p:attrNameLst>
                                      </p:cBhvr>
                                      <p:to>
                                        <p:strVal val="visible"/>
                                      </p:to>
                                    </p:set>
                                    <p:animEffect filter="wipe(left)" transition="in">
                                      <p:cBhvr>
                                        <p:cTn dur="500" id="45"/>
                                        <p:tgtEl>
                                          <p:spTgt spid="4"/>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p:cTn dur="500" fill="hold" id="49"/>
                                        <p:tgtEl>
                                          <p:spTgt spid="24"/>
                                        </p:tgtEl>
                                        <p:attrNameLst>
                                          <p:attrName>ppt_w</p:attrName>
                                        </p:attrNameLst>
                                      </p:cBhvr>
                                      <p:tavLst>
                                        <p:tav tm="0">
                                          <p:val>
                                            <p:fltVal val="0"/>
                                          </p:val>
                                        </p:tav>
                                        <p:tav tm="100000">
                                          <p:val>
                                            <p:strVal val="#ppt_w"/>
                                          </p:val>
                                        </p:tav>
                                      </p:tavLst>
                                    </p:anim>
                                    <p:anim calcmode="lin" valueType="num">
                                      <p:cBhvr>
                                        <p:cTn dur="500" fill="hold" id="50"/>
                                        <p:tgtEl>
                                          <p:spTgt spid="24"/>
                                        </p:tgtEl>
                                        <p:attrNameLst>
                                          <p:attrName>ppt_h</p:attrName>
                                        </p:attrNameLst>
                                      </p:cBhvr>
                                      <p:tavLst>
                                        <p:tav tm="0">
                                          <p:val>
                                            <p:fltVal val="0"/>
                                          </p:val>
                                        </p:tav>
                                        <p:tav tm="100000">
                                          <p:val>
                                            <p:strVal val="#ppt_h"/>
                                          </p:val>
                                        </p:tav>
                                      </p:tavLst>
                                    </p:anim>
                                    <p:animEffect filter="fade" transition="in">
                                      <p:cBhvr>
                                        <p:cTn dur="500" id="51"/>
                                        <p:tgtEl>
                                          <p:spTgt spid="24"/>
                                        </p:tgtEl>
                                      </p:cBhvr>
                                    </p:animEffect>
                                  </p:childTnLst>
                                </p:cTn>
                              </p:par>
                            </p:childTnLst>
                          </p:cTn>
                        </p:par>
                        <p:par>
                          <p:cTn fill="hold" id="52" nodeType="afterGroup">
                            <p:stCondLst>
                              <p:cond delay="5000"/>
                            </p:stCondLst>
                            <p:childTnLst>
                              <p:par>
                                <p:cTn fill="hold" id="53" nodeType="afterEffect" presetClass="entr" presetID="22" presetSubtype="1">
                                  <p:stCondLst>
                                    <p:cond delay="0"/>
                                  </p:stCondLst>
                                  <p:childTnLst>
                                    <p:set>
                                      <p:cBhvr>
                                        <p:cTn dur="1" fill="hold" id="54">
                                          <p:stCondLst>
                                            <p:cond delay="0"/>
                                          </p:stCondLst>
                                        </p:cTn>
                                        <p:tgtEl>
                                          <p:spTgt spid="18"/>
                                        </p:tgtEl>
                                        <p:attrNameLst>
                                          <p:attrName>style.visibility</p:attrName>
                                        </p:attrNameLst>
                                      </p:cBhvr>
                                      <p:to>
                                        <p:strVal val="visible"/>
                                      </p:to>
                                    </p:set>
                                    <p:animEffect filter="wipe(up)" transition="in">
                                      <p:cBhvr>
                                        <p:cTn dur="500" id="55"/>
                                        <p:tgtEl>
                                          <p:spTgt spid="18"/>
                                        </p:tgtEl>
                                      </p:cBhvr>
                                    </p:animEffect>
                                  </p:childTnLst>
                                </p:cTn>
                              </p:par>
                            </p:childTnLst>
                          </p:cTn>
                        </p:par>
                        <p:par>
                          <p:cTn fill="hold" id="56" nodeType="afterGroup">
                            <p:stCondLst>
                              <p:cond delay="5500"/>
                            </p:stCondLst>
                            <p:childTnLst>
                              <p:par>
                                <p:cTn fill="hold" grpId="0" id="57" nodeType="afterEffect" presetClass="entr" presetID="22" presetSubtype="4">
                                  <p:stCondLst>
                                    <p:cond delay="0"/>
                                  </p:stCondLst>
                                  <p:childTnLst>
                                    <p:set>
                                      <p:cBhvr>
                                        <p:cTn dur="1" fill="hold" id="58">
                                          <p:stCondLst>
                                            <p:cond delay="0"/>
                                          </p:stCondLst>
                                        </p:cTn>
                                        <p:tgtEl>
                                          <p:spTgt spid="8"/>
                                        </p:tgtEl>
                                        <p:attrNameLst>
                                          <p:attrName>style.visibility</p:attrName>
                                        </p:attrNameLst>
                                      </p:cBhvr>
                                      <p:to>
                                        <p:strVal val="visible"/>
                                      </p:to>
                                    </p:set>
                                    <p:animEffect filter="wipe(down)" transition="in">
                                      <p:cBhvr>
                                        <p:cTn dur="500" id="59"/>
                                        <p:tgtEl>
                                          <p:spTgt spid="8"/>
                                        </p:tgtEl>
                                      </p:cBhvr>
                                    </p:animEffect>
                                  </p:childTnLst>
                                </p:cTn>
                              </p:par>
                            </p:childTnLst>
                          </p:cTn>
                        </p:par>
                        <p:par>
                          <p:cTn fill="hold" id="60" nodeType="afterGroup">
                            <p:stCondLst>
                              <p:cond delay="6000"/>
                            </p:stCondLst>
                            <p:childTnLst>
                              <p:par>
                                <p:cTn fill="hold" id="61" nodeType="afterEffect" presetClass="entr" presetID="53" presetSubtype="0">
                                  <p:stCondLst>
                                    <p:cond delay="0"/>
                                  </p:stCondLst>
                                  <p:childTnLst>
                                    <p:set>
                                      <p:cBhvr>
                                        <p:cTn dur="1" fill="hold" id="62">
                                          <p:stCondLst>
                                            <p:cond delay="0"/>
                                          </p:stCondLst>
                                        </p:cTn>
                                        <p:tgtEl>
                                          <p:spTgt spid="33"/>
                                        </p:tgtEl>
                                        <p:attrNameLst>
                                          <p:attrName>style.visibility</p:attrName>
                                        </p:attrNameLst>
                                      </p:cBhvr>
                                      <p:to>
                                        <p:strVal val="visible"/>
                                      </p:to>
                                    </p:set>
                                    <p:anim calcmode="lin" valueType="num">
                                      <p:cBhvr>
                                        <p:cTn dur="500" fill="hold" id="63"/>
                                        <p:tgtEl>
                                          <p:spTgt spid="33"/>
                                        </p:tgtEl>
                                        <p:attrNameLst>
                                          <p:attrName>ppt_w</p:attrName>
                                        </p:attrNameLst>
                                      </p:cBhvr>
                                      <p:tavLst>
                                        <p:tav tm="0">
                                          <p:val>
                                            <p:fltVal val="0"/>
                                          </p:val>
                                        </p:tav>
                                        <p:tav tm="100000">
                                          <p:val>
                                            <p:strVal val="#ppt_w"/>
                                          </p:val>
                                        </p:tav>
                                      </p:tavLst>
                                    </p:anim>
                                    <p:anim calcmode="lin" valueType="num">
                                      <p:cBhvr>
                                        <p:cTn dur="500" fill="hold" id="64"/>
                                        <p:tgtEl>
                                          <p:spTgt spid="33"/>
                                        </p:tgtEl>
                                        <p:attrNameLst>
                                          <p:attrName>ppt_h</p:attrName>
                                        </p:attrNameLst>
                                      </p:cBhvr>
                                      <p:tavLst>
                                        <p:tav tm="0">
                                          <p:val>
                                            <p:fltVal val="0"/>
                                          </p:val>
                                        </p:tav>
                                        <p:tav tm="100000">
                                          <p:val>
                                            <p:strVal val="#ppt_h"/>
                                          </p:val>
                                        </p:tav>
                                      </p:tavLst>
                                    </p:anim>
                                    <p:animEffect filter="fade" transition="in">
                                      <p:cBhvr>
                                        <p:cTn dur="500" id="65"/>
                                        <p:tgtEl>
                                          <p:spTgt spid="33"/>
                                        </p:tgtEl>
                                      </p:cBhvr>
                                    </p:animEffect>
                                  </p:childTnLst>
                                </p:cTn>
                              </p:par>
                            </p:childTnLst>
                          </p:cTn>
                        </p:par>
                        <p:par>
                          <p:cTn fill="hold" id="66" nodeType="afterGroup">
                            <p:stCondLst>
                              <p:cond delay="6500"/>
                            </p:stCondLst>
                            <p:childTnLst>
                              <p:par>
                                <p:cTn fill="hold" id="67" nodeType="afterEffect" presetClass="entr" presetID="22" presetSubtype="1">
                                  <p:stCondLst>
                                    <p:cond delay="0"/>
                                  </p:stCondLst>
                                  <p:childTnLst>
                                    <p:set>
                                      <p:cBhvr>
                                        <p:cTn dur="1" fill="hold" id="68">
                                          <p:stCondLst>
                                            <p:cond delay="0"/>
                                          </p:stCondLst>
                                        </p:cTn>
                                        <p:tgtEl>
                                          <p:spTgt spid="12"/>
                                        </p:tgtEl>
                                        <p:attrNameLst>
                                          <p:attrName>style.visibility</p:attrName>
                                        </p:attrNameLst>
                                      </p:cBhvr>
                                      <p:to>
                                        <p:strVal val="visible"/>
                                      </p:to>
                                    </p:set>
                                    <p:animEffect filter="wipe(up)" transition="in">
                                      <p:cBhvr>
                                        <p:cTn dur="500" id="69"/>
                                        <p:tgtEl>
                                          <p:spTgt spid="12"/>
                                        </p:tgtEl>
                                      </p:cBhvr>
                                    </p:animEffect>
                                  </p:childTnLst>
                                </p:cTn>
                              </p:par>
                            </p:childTnLst>
                          </p:cTn>
                        </p:par>
                        <p:par>
                          <p:cTn fill="hold" id="70" nodeType="afterGroup">
                            <p:stCondLst>
                              <p:cond delay="7000"/>
                            </p:stCondLst>
                            <p:childTnLst>
                              <p:par>
                                <p:cTn fill="hold" id="71" nodeType="afterEffect" presetClass="entr" presetID="53" presetSubtype="0">
                                  <p:stCondLst>
                                    <p:cond delay="0"/>
                                  </p:stCondLst>
                                  <p:childTnLst>
                                    <p:set>
                                      <p:cBhvr>
                                        <p:cTn dur="1" fill="hold" id="72">
                                          <p:stCondLst>
                                            <p:cond delay="0"/>
                                          </p:stCondLst>
                                        </p:cTn>
                                        <p:tgtEl>
                                          <p:spTgt spid="39"/>
                                        </p:tgtEl>
                                        <p:attrNameLst>
                                          <p:attrName>style.visibility</p:attrName>
                                        </p:attrNameLst>
                                      </p:cBhvr>
                                      <p:to>
                                        <p:strVal val="visible"/>
                                      </p:to>
                                    </p:set>
                                    <p:anim calcmode="lin" valueType="num">
                                      <p:cBhvr>
                                        <p:cTn dur="500" fill="hold" id="73"/>
                                        <p:tgtEl>
                                          <p:spTgt spid="39"/>
                                        </p:tgtEl>
                                        <p:attrNameLst>
                                          <p:attrName>ppt_w</p:attrName>
                                        </p:attrNameLst>
                                      </p:cBhvr>
                                      <p:tavLst>
                                        <p:tav tm="0">
                                          <p:val>
                                            <p:fltVal val="0"/>
                                          </p:val>
                                        </p:tav>
                                        <p:tav tm="100000">
                                          <p:val>
                                            <p:strVal val="#ppt_w"/>
                                          </p:val>
                                        </p:tav>
                                      </p:tavLst>
                                    </p:anim>
                                    <p:anim calcmode="lin" valueType="num">
                                      <p:cBhvr>
                                        <p:cTn dur="500" fill="hold" id="74"/>
                                        <p:tgtEl>
                                          <p:spTgt spid="39"/>
                                        </p:tgtEl>
                                        <p:attrNameLst>
                                          <p:attrName>ppt_h</p:attrName>
                                        </p:attrNameLst>
                                      </p:cBhvr>
                                      <p:tavLst>
                                        <p:tav tm="0">
                                          <p:val>
                                            <p:fltVal val="0"/>
                                          </p:val>
                                        </p:tav>
                                        <p:tav tm="100000">
                                          <p:val>
                                            <p:strVal val="#ppt_h"/>
                                          </p:val>
                                        </p:tav>
                                      </p:tavLst>
                                    </p:anim>
                                    <p:animEffect filter="fade" transition="in">
                                      <p:cBhvr>
                                        <p:cTn dur="500" id="75"/>
                                        <p:tgtEl>
                                          <p:spTgt spid="39"/>
                                        </p:tgtEl>
                                      </p:cBhvr>
                                    </p:animEffect>
                                  </p:childTnLst>
                                </p:cTn>
                              </p:par>
                            </p:childTnLst>
                          </p:cTn>
                        </p:par>
                        <p:par>
                          <p:cTn fill="hold" id="76" nodeType="afterGroup">
                            <p:stCondLst>
                              <p:cond delay="7500"/>
                            </p:stCondLst>
                            <p:childTnLst>
                              <p:par>
                                <p:cTn fill="hold" id="77" nodeType="afterEffect" presetClass="entr" presetID="22" presetSubtype="1">
                                  <p:stCondLst>
                                    <p:cond delay="0"/>
                                  </p:stCondLst>
                                  <p:childTnLst>
                                    <p:set>
                                      <p:cBhvr>
                                        <p:cTn dur="1" fill="hold" id="78">
                                          <p:stCondLst>
                                            <p:cond delay="0"/>
                                          </p:stCondLst>
                                        </p:cTn>
                                        <p:tgtEl>
                                          <p:spTgt spid="21"/>
                                        </p:tgtEl>
                                        <p:attrNameLst>
                                          <p:attrName>style.visibility</p:attrName>
                                        </p:attrNameLst>
                                      </p:cBhvr>
                                      <p:to>
                                        <p:strVal val="visible"/>
                                      </p:to>
                                    </p:set>
                                    <p:animEffect filter="wipe(up)" transition="in">
                                      <p:cBhvr>
                                        <p:cTn dur="500" id="7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71201" y="1721473"/>
            <a:ext cx="1136719" cy="1136719"/>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3" name="矩形 2"/>
          <p:cNvSpPr/>
          <p:nvPr/>
        </p:nvSpPr>
        <p:spPr>
          <a:xfrm>
            <a:off x="4410746" y="1714263"/>
            <a:ext cx="1136719" cy="1136719"/>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4" name="矩形 3"/>
          <p:cNvSpPr/>
          <p:nvPr/>
        </p:nvSpPr>
        <p:spPr>
          <a:xfrm>
            <a:off x="3177809" y="2947199"/>
            <a:ext cx="1136719" cy="1136719"/>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sp>
        <p:nvSpPr>
          <p:cNvPr id="5" name="矩形 4"/>
          <p:cNvSpPr/>
          <p:nvPr/>
        </p:nvSpPr>
        <p:spPr>
          <a:xfrm>
            <a:off x="4410746" y="2932778"/>
            <a:ext cx="1136719" cy="1136719"/>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2D050"/>
              </a:solidFill>
            </a:endParaRPr>
          </a:p>
        </p:txBody>
      </p:sp>
      <p:cxnSp>
        <p:nvCxnSpPr>
          <p:cNvPr id="6" name="直接连接符 5"/>
          <p:cNvCxnSpPr/>
          <p:nvPr/>
        </p:nvCxnSpPr>
        <p:spPr>
          <a:xfrm>
            <a:off x="971600" y="1930287"/>
            <a:ext cx="1872208" cy="0"/>
          </a:xfrm>
          <a:prstGeom prst="line">
            <a:avLst/>
          </a:prstGeom>
          <a:ln w="12700">
            <a:solidFill>
              <a:srgbClr val="AED30B"/>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71600" y="1604066"/>
            <a:ext cx="1872208" cy="304800"/>
          </a:xfrm>
          <a:prstGeom prst="rect">
            <a:avLst/>
          </a:prstGeom>
        </p:spPr>
        <p:txBody>
          <a:bodyPr wrap="square">
            <a:spAutoFit/>
          </a:bodyPr>
          <a:lstStyle/>
          <a:p>
            <a:pPr algn="ct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p:txBody>
      </p:sp>
      <p:sp>
        <p:nvSpPr>
          <p:cNvPr id="8" name="Content Placeholder 2"/>
          <p:cNvSpPr txBox="1"/>
          <p:nvPr/>
        </p:nvSpPr>
        <p:spPr bwMode="auto">
          <a:xfrm>
            <a:off x="971600" y="2002295"/>
            <a:ext cx="1872208"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a:lnSpc>
                <a:spcPct val="120000"/>
              </a:lnSpc>
              <a:spcBef>
                <a:spcPct val="20000"/>
              </a:spcBef>
              <a:defRPr/>
            </a:pPr>
            <a:r>
              <a:rPr altLang="en-US" kern="0" lang="zh-CN" smtClean="0" sz="800">
                <a:solidFill>
                  <a:srgbClr val="92D050"/>
                </a:solidFill>
                <a:latin charset="-122" pitchFamily="34" typeface="微软雅黑"/>
                <a:ea charset="-122" pitchFamily="34" typeface="微软雅黑"/>
                <a:cs typeface="Raleway Light"/>
              </a:rPr>
              <a:t>这里输入简单的文字概述里输入简单文字概述输入简单的文字概述里输入输入里这里输入简单的文字概述里输入简单的文字概述</a:t>
            </a:r>
          </a:p>
        </p:txBody>
      </p:sp>
      <p:grpSp>
        <p:nvGrpSpPr>
          <p:cNvPr id="9" name="组合 8"/>
          <p:cNvGrpSpPr/>
          <p:nvPr/>
        </p:nvGrpSpPr>
        <p:grpSpPr>
          <a:xfrm>
            <a:off x="3372918" y="1922582"/>
            <a:ext cx="728503" cy="720080"/>
            <a:chOff x="11145838" y="3187700"/>
            <a:chExt cx="549276" cy="542925"/>
          </a:xfrm>
          <a:solidFill>
            <a:schemeClr val="bg1"/>
          </a:solidFill>
        </p:grpSpPr>
        <p:sp>
          <p:nvSpPr>
            <p:cNvPr id="10" name="Freeform 107"/>
            <p:cNvSpPr>
              <a:spLocks noEditPoints="1"/>
            </p:cNvSpPr>
            <p:nvPr/>
          </p:nvSpPr>
          <p:spPr bwMode="auto">
            <a:xfrm>
              <a:off x="11145838" y="3187700"/>
              <a:ext cx="369888" cy="363538"/>
            </a:xfrm>
            <a:custGeom>
              <a:gdLst>
                <a:gd fmla="*/ 99 w 129" name="T0"/>
                <a:gd fmla="*/ 118 h 129" name="T1"/>
                <a:gd fmla="*/ 95 w 129" name="T2"/>
                <a:gd fmla="*/ 102 h 129" name="T3"/>
                <a:gd fmla="*/ 101 w 129" name="T4"/>
                <a:gd fmla="*/ 96 h 129" name="T5"/>
                <a:gd fmla="*/ 117 w 129" name="T6"/>
                <a:gd fmla="*/ 100 h 129" name="T7"/>
                <a:gd fmla="*/ 122 w 129" name="T8"/>
                <a:gd fmla="*/ 98 h 129" name="T9"/>
                <a:gd fmla="*/ 128 w 129" name="T10"/>
                <a:gd fmla="*/ 83 h 129" name="T11"/>
                <a:gd fmla="*/ 126 w 129" name="T12"/>
                <a:gd fmla="*/ 78 h 129" name="T13"/>
                <a:gd fmla="*/ 112 w 129" name="T14"/>
                <a:gd fmla="*/ 70 h 129" name="T15"/>
                <a:gd fmla="*/ 113 w 129" name="T16"/>
                <a:gd fmla="*/ 65 h 129" name="T17"/>
                <a:gd fmla="*/ 112 w 129" name="T18"/>
                <a:gd fmla="*/ 61 h 129" name="T19"/>
                <a:gd fmla="*/ 126 w 129" name="T20"/>
                <a:gd fmla="*/ 52 h 129" name="T21"/>
                <a:gd fmla="*/ 128 w 129" name="T22"/>
                <a:gd fmla="*/ 47 h 129" name="T23"/>
                <a:gd fmla="*/ 122 w 129" name="T24"/>
                <a:gd fmla="*/ 33 h 129" name="T25"/>
                <a:gd fmla="*/ 117 w 129" name="T26"/>
                <a:gd fmla="*/ 30 h 129" name="T27"/>
                <a:gd fmla="*/ 102 w 129" name="T28"/>
                <a:gd fmla="*/ 34 h 129" name="T29"/>
                <a:gd fmla="*/ 95 w 129" name="T30"/>
                <a:gd fmla="*/ 28 h 129" name="T31"/>
                <a:gd fmla="*/ 99 w 129" name="T32"/>
                <a:gd fmla="*/ 12 h 129" name="T33"/>
                <a:gd fmla="*/ 97 w 129" name="T34"/>
                <a:gd fmla="*/ 8 h 129" name="T35"/>
                <a:gd fmla="*/ 82 w 129" name="T36"/>
                <a:gd fmla="*/ 1 h 129" name="T37"/>
                <a:gd fmla="*/ 77 w 129" name="T38"/>
                <a:gd fmla="*/ 3 h 129" name="T39"/>
                <a:gd fmla="*/ 69 w 129" name="T40"/>
                <a:gd fmla="*/ 17 h 129" name="T41"/>
                <a:gd fmla="*/ 60 w 129" name="T42"/>
                <a:gd fmla="*/ 17 h 129" name="T43"/>
                <a:gd fmla="*/ 52 w 129" name="T44"/>
                <a:gd fmla="*/ 3 h 129" name="T45"/>
                <a:gd fmla="*/ 47 w 129" name="T46"/>
                <a:gd fmla="*/ 1 h 129" name="T47"/>
                <a:gd fmla="*/ 32 w 129" name="T48"/>
                <a:gd fmla="*/ 7 h 129" name="T49"/>
                <a:gd fmla="*/ 30 w 129" name="T50"/>
                <a:gd fmla="*/ 12 h 129" name="T51"/>
                <a:gd fmla="*/ 34 w 129" name="T52"/>
                <a:gd fmla="*/ 27 h 129" name="T53"/>
                <a:gd fmla="*/ 27 w 129" name="T54"/>
                <a:gd fmla="*/ 34 h 129" name="T55"/>
                <a:gd fmla="*/ 12 w 129" name="T56"/>
                <a:gd fmla="*/ 30 h 129" name="T57"/>
                <a:gd fmla="*/ 7 w 129" name="T58"/>
                <a:gd fmla="*/ 32 h 129" name="T59"/>
                <a:gd fmla="*/ 1 w 129" name="T60"/>
                <a:gd fmla="*/ 47 h 129" name="T61"/>
                <a:gd fmla="*/ 2 w 129" name="T62"/>
                <a:gd fmla="*/ 52 h 129" name="T63"/>
                <a:gd fmla="*/ 16 w 129" name="T64"/>
                <a:gd fmla="*/ 60 h 129" name="T65"/>
                <a:gd fmla="*/ 16 w 129" name="T66"/>
                <a:gd fmla="*/ 65 h 129" name="T67"/>
                <a:gd fmla="*/ 16 w 129" name="T68"/>
                <a:gd fmla="*/ 69 h 129" name="T69"/>
                <a:gd fmla="*/ 2 w 129" name="T70"/>
                <a:gd fmla="*/ 77 h 129" name="T71"/>
                <a:gd fmla="*/ 0 w 129" name="T72"/>
                <a:gd fmla="*/ 82 h 129" name="T73"/>
                <a:gd fmla="*/ 7 w 129" name="T74"/>
                <a:gd fmla="*/ 97 h 129" name="T75"/>
                <a:gd fmla="*/ 11 w 129" name="T76"/>
                <a:gd fmla="*/ 99 h 129" name="T77"/>
                <a:gd fmla="*/ 27 w 129" name="T78"/>
                <a:gd fmla="*/ 95 h 129" name="T79"/>
                <a:gd fmla="*/ 33 w 129" name="T80"/>
                <a:gd fmla="*/ 102 h 129" name="T81"/>
                <a:gd fmla="*/ 29 w 129" name="T82"/>
                <a:gd fmla="*/ 118 h 129" name="T83"/>
                <a:gd fmla="*/ 31 w 129" name="T84"/>
                <a:gd fmla="*/ 122 h 129" name="T85"/>
                <a:gd fmla="*/ 46 w 129" name="T86"/>
                <a:gd fmla="*/ 128 h 129" name="T87"/>
                <a:gd fmla="*/ 51 w 129" name="T88"/>
                <a:gd fmla="*/ 127 h 129" name="T89"/>
                <a:gd fmla="*/ 59 w 129" name="T90"/>
                <a:gd fmla="*/ 113 h 129" name="T91"/>
                <a:gd fmla="*/ 68 w 129" name="T92"/>
                <a:gd fmla="*/ 113 h 129" name="T93"/>
                <a:gd fmla="*/ 77 w 129" name="T94"/>
                <a:gd fmla="*/ 127 h 129" name="T95"/>
                <a:gd fmla="*/ 80 w 129" name="T96"/>
                <a:gd fmla="*/ 129 h 129" name="T97"/>
                <a:gd fmla="*/ 82 w 129" name="T98"/>
                <a:gd fmla="*/ 129 h 129" name="T99"/>
                <a:gd fmla="*/ 96 w 129" name="T100"/>
                <a:gd fmla="*/ 123 h 129" name="T101"/>
                <a:gd fmla="*/ 99 w 129" name="T102"/>
                <a:gd fmla="*/ 118 h 129" name="T103"/>
                <a:gd fmla="*/ 75 w 129" name="T104"/>
                <a:gd fmla="*/ 76 h 129" name="T105"/>
                <a:gd fmla="*/ 53 w 129" name="T106"/>
                <a:gd fmla="*/ 76 h 129" name="T107"/>
                <a:gd fmla="*/ 48 w 129" name="T108"/>
                <a:gd fmla="*/ 65 h 129" name="T109"/>
                <a:gd fmla="*/ 53 w 129" name="T110"/>
                <a:gd fmla="*/ 54 h 129" name="T111"/>
                <a:gd fmla="*/ 64 w 129" name="T112"/>
                <a:gd fmla="*/ 49 h 129" name="T113"/>
                <a:gd fmla="*/ 75 w 129" name="T114"/>
                <a:gd fmla="*/ 54 h 129" name="T115"/>
                <a:gd fmla="*/ 80 w 129" name="T116"/>
                <a:gd fmla="*/ 65 h 129" name="T117"/>
                <a:gd fmla="*/ 75 w 129" name="T118"/>
                <a:gd fmla="*/ 76 h 1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9" w="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sp>
          <p:nvSpPr>
            <p:cNvPr id="11" name="Freeform 108"/>
            <p:cNvSpPr>
              <a:spLocks noEditPoints="1"/>
            </p:cNvSpPr>
            <p:nvPr/>
          </p:nvSpPr>
          <p:spPr bwMode="auto">
            <a:xfrm>
              <a:off x="11420476" y="3460750"/>
              <a:ext cx="274638" cy="269875"/>
            </a:xfrm>
            <a:custGeom>
              <a:gdLst>
                <a:gd fmla="*/ 96 w 96" name="T0"/>
                <a:gd fmla="*/ 42 h 96" name="T1"/>
                <a:gd fmla="*/ 93 w 96" name="T2"/>
                <a:gd fmla="*/ 38 h 96" name="T3"/>
                <a:gd fmla="*/ 82 w 96" name="T4"/>
                <a:gd fmla="*/ 36 h 96" name="T5"/>
                <a:gd fmla="*/ 81 w 96" name="T6"/>
                <a:gd fmla="*/ 34 h 96" name="T7"/>
                <a:gd fmla="*/ 80 w 96" name="T8"/>
                <a:gd fmla="*/ 32 h 96" name="T9"/>
                <a:gd fmla="*/ 86 w 96" name="T10"/>
                <a:gd fmla="*/ 23 h 96" name="T11"/>
                <a:gd fmla="*/ 86 w 96" name="T12"/>
                <a:gd fmla="*/ 18 h 96" name="T13"/>
                <a:gd fmla="*/ 78 w 96" name="T14"/>
                <a:gd fmla="*/ 10 h 96" name="T15"/>
                <a:gd fmla="*/ 73 w 96" name="T16"/>
                <a:gd fmla="*/ 9 h 96" name="T17"/>
                <a:gd fmla="*/ 64 w 96" name="T18"/>
                <a:gd fmla="*/ 16 h 96" name="T19"/>
                <a:gd fmla="*/ 59 w 96" name="T20"/>
                <a:gd fmla="*/ 14 h 96" name="T21"/>
                <a:gd fmla="*/ 58 w 96" name="T22"/>
                <a:gd fmla="*/ 3 h 96" name="T23"/>
                <a:gd fmla="*/ 54 w 96" name="T24"/>
                <a:gd fmla="*/ 0 h 96" name="T25"/>
                <a:gd fmla="*/ 42 w 96" name="T26"/>
                <a:gd fmla="*/ 0 h 96" name="T27"/>
                <a:gd fmla="*/ 38 w 96" name="T28"/>
                <a:gd fmla="*/ 3 h 96" name="T29"/>
                <a:gd fmla="*/ 37 w 96" name="T30"/>
                <a:gd fmla="*/ 14 h 96" name="T31"/>
                <a:gd fmla="*/ 34 w 96" name="T32"/>
                <a:gd fmla="*/ 15 h 96" name="T33"/>
                <a:gd fmla="*/ 32 w 96" name="T34"/>
                <a:gd fmla="*/ 16 h 96" name="T35"/>
                <a:gd fmla="*/ 23 w 96" name="T36"/>
                <a:gd fmla="*/ 10 h 96" name="T37"/>
                <a:gd fmla="*/ 18 w 96" name="T38"/>
                <a:gd fmla="*/ 10 h 96" name="T39"/>
                <a:gd fmla="*/ 10 w 96" name="T40"/>
                <a:gd fmla="*/ 18 h 96" name="T41"/>
                <a:gd fmla="*/ 10 w 96" name="T42"/>
                <a:gd fmla="*/ 24 h 96" name="T43"/>
                <a:gd fmla="*/ 16 w 96" name="T44"/>
                <a:gd fmla="*/ 32 h 96" name="T45"/>
                <a:gd fmla="*/ 14 w 96" name="T46"/>
                <a:gd fmla="*/ 37 h 96" name="T47"/>
                <a:gd fmla="*/ 4 w 96" name="T48"/>
                <a:gd fmla="*/ 38 h 96" name="T49"/>
                <a:gd fmla="*/ 0 w 96" name="T50"/>
                <a:gd fmla="*/ 42 h 96" name="T51"/>
                <a:gd fmla="*/ 0 w 96" name="T52"/>
                <a:gd fmla="*/ 54 h 96" name="T53"/>
                <a:gd fmla="*/ 4 w 96" name="T54"/>
                <a:gd fmla="*/ 58 h 96" name="T55"/>
                <a:gd fmla="*/ 14 w 96" name="T56"/>
                <a:gd fmla="*/ 59 h 96" name="T57"/>
                <a:gd fmla="*/ 15 w 96" name="T58"/>
                <a:gd fmla="*/ 62 h 96" name="T59"/>
                <a:gd fmla="*/ 16 w 96" name="T60"/>
                <a:gd fmla="*/ 64 h 96" name="T61"/>
                <a:gd fmla="*/ 10 w 96" name="T62"/>
                <a:gd fmla="*/ 73 h 96" name="T63"/>
                <a:gd fmla="*/ 10 w 96" name="T64"/>
                <a:gd fmla="*/ 78 h 96" name="T65"/>
                <a:gd fmla="*/ 19 w 96" name="T66"/>
                <a:gd fmla="*/ 86 h 96" name="T67"/>
                <a:gd fmla="*/ 24 w 96" name="T68"/>
                <a:gd fmla="*/ 86 h 96" name="T69"/>
                <a:gd fmla="*/ 32 w 96" name="T70"/>
                <a:gd fmla="*/ 80 h 96" name="T71"/>
                <a:gd fmla="*/ 37 w 96" name="T72"/>
                <a:gd fmla="*/ 82 h 96" name="T73"/>
                <a:gd fmla="*/ 39 w 96" name="T74"/>
                <a:gd fmla="*/ 93 h 96" name="T75"/>
                <a:gd fmla="*/ 43 w 96" name="T76"/>
                <a:gd fmla="*/ 96 h 96" name="T77"/>
                <a:gd fmla="*/ 43 w 96" name="T78"/>
                <a:gd fmla="*/ 96 h 96" name="T79"/>
                <a:gd fmla="*/ 54 w 96" name="T80"/>
                <a:gd fmla="*/ 96 h 96" name="T81"/>
                <a:gd fmla="*/ 58 w 96" name="T82"/>
                <a:gd fmla="*/ 92 h 96" name="T83"/>
                <a:gd fmla="*/ 60 w 96" name="T84"/>
                <a:gd fmla="*/ 82 h 96" name="T85"/>
                <a:gd fmla="*/ 62 w 96" name="T86"/>
                <a:gd fmla="*/ 81 h 96" name="T87"/>
                <a:gd fmla="*/ 64 w 96" name="T88"/>
                <a:gd fmla="*/ 80 h 96" name="T89"/>
                <a:gd fmla="*/ 73 w 96" name="T90"/>
                <a:gd fmla="*/ 86 h 96" name="T91"/>
                <a:gd fmla="*/ 78 w 96" name="T92"/>
                <a:gd fmla="*/ 86 h 96" name="T93"/>
                <a:gd fmla="*/ 86 w 96" name="T94"/>
                <a:gd fmla="*/ 77 h 96" name="T95"/>
                <a:gd fmla="*/ 87 w 96" name="T96"/>
                <a:gd fmla="*/ 72 h 96" name="T97"/>
                <a:gd fmla="*/ 80 w 96" name="T98"/>
                <a:gd fmla="*/ 64 h 96" name="T99"/>
                <a:gd fmla="*/ 82 w 96" name="T100"/>
                <a:gd fmla="*/ 59 h 96" name="T101"/>
                <a:gd fmla="*/ 93 w 96" name="T102"/>
                <a:gd fmla="*/ 57 h 96" name="T103"/>
                <a:gd fmla="*/ 96 w 96" name="T104"/>
                <a:gd fmla="*/ 53 h 96" name="T105"/>
                <a:gd fmla="*/ 96 w 96" name="T106"/>
                <a:gd fmla="*/ 42 h 96" name="T107"/>
                <a:gd fmla="*/ 56 w 96" name="T108"/>
                <a:gd fmla="*/ 51 h 96" name="T109"/>
                <a:gd fmla="*/ 45 w 96" name="T110"/>
                <a:gd fmla="*/ 55 h 96" name="T111"/>
                <a:gd fmla="*/ 41 w 96" name="T112"/>
                <a:gd fmla="*/ 45 h 96" name="T113"/>
                <a:gd fmla="*/ 48 w 96" name="T114"/>
                <a:gd fmla="*/ 40 h 96" name="T115"/>
                <a:gd fmla="*/ 51 w 96" name="T116"/>
                <a:gd fmla="*/ 40 h 96" name="T117"/>
                <a:gd fmla="*/ 56 w 96" name="T118"/>
                <a:gd fmla="*/ 45 h 96" name="T119"/>
                <a:gd fmla="*/ 56 w 96" name="T120"/>
                <a:gd fmla="*/ 51 h 9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6" w="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2D050"/>
                </a:solidFill>
              </a:endParaRPr>
            </a:p>
          </p:txBody>
        </p:sp>
      </p:grpSp>
      <p:sp>
        <p:nvSpPr>
          <p:cNvPr id="12" name="Freeform 120"/>
          <p:cNvSpPr>
            <a:spLocks noEditPoints="1"/>
          </p:cNvSpPr>
          <p:nvPr/>
        </p:nvSpPr>
        <p:spPr bwMode="auto">
          <a:xfrm>
            <a:off x="4638400" y="1990590"/>
            <a:ext cx="681409" cy="584063"/>
          </a:xfrm>
          <a:custGeom>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b="b" l="0" r="r" t="0"/>
            <a:pathLst>
              <a:path h="57" w="6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solidFill>
                <a:srgbClr val="92D050"/>
              </a:solidFill>
            </a:endParaRPr>
          </a:p>
        </p:txBody>
      </p:sp>
      <p:sp>
        <p:nvSpPr>
          <p:cNvPr id="13" name="KSO_Shape"/>
          <p:cNvSpPr/>
          <p:nvPr/>
        </p:nvSpPr>
        <p:spPr bwMode="auto">
          <a:xfrm>
            <a:off x="4583482" y="3154422"/>
            <a:ext cx="742337" cy="742337"/>
          </a:xfrm>
          <a:custGeom>
            <a:gdLst>
              <a:gd fmla="*/ 2147483646 w 6475" name="T0"/>
              <a:gd fmla="*/ 2147483646 h 6474" name="T1"/>
              <a:gd fmla="*/ 2147483646 w 6475" name="T2"/>
              <a:gd fmla="*/ 2147483646 h 6474" name="T3"/>
              <a:gd fmla="*/ 2147483646 w 6475" name="T4"/>
              <a:gd fmla="*/ 2147483646 h 6474" name="T5"/>
              <a:gd fmla="*/ 2147483646 w 6475" name="T6"/>
              <a:gd fmla="*/ 2147483646 h 6474" name="T7"/>
              <a:gd fmla="*/ 2147483646 w 6475" name="T8"/>
              <a:gd fmla="*/ 2147483646 h 6474" name="T9"/>
              <a:gd fmla="*/ 2147483646 w 6475" name="T10"/>
              <a:gd fmla="*/ 2147483646 h 6474" name="T11"/>
              <a:gd fmla="*/ 2147483646 w 6475" name="T12"/>
              <a:gd fmla="*/ 2147483646 h 6474" name="T13"/>
              <a:gd fmla="*/ 2147483646 w 6475" name="T14"/>
              <a:gd fmla="*/ 2147483646 h 6474" name="T15"/>
              <a:gd fmla="*/ 2147483646 w 6475" name="T16"/>
              <a:gd fmla="*/ 2147483646 h 6474" name="T17"/>
              <a:gd fmla="*/ 2147483646 w 6475" name="T18"/>
              <a:gd fmla="*/ 2147483646 h 6474" name="T19"/>
              <a:gd fmla="*/ 2147483646 w 6475" name="T20"/>
              <a:gd fmla="*/ 2147483646 h 6474" name="T21"/>
              <a:gd fmla="*/ 2147483646 w 6475" name="T22"/>
              <a:gd fmla="*/ 1987307535 h 6474" name="T23"/>
              <a:gd fmla="*/ 2147483646 w 6475" name="T24"/>
              <a:gd fmla="*/ 433100014 h 6474" name="T25"/>
              <a:gd fmla="*/ 2147483646 w 6475" name="T26"/>
              <a:gd fmla="*/ 0 h 6474" name="T27"/>
              <a:gd fmla="*/ 2147483646 w 6475" name="T28"/>
              <a:gd fmla="*/ 611465864 h 6474" name="T29"/>
              <a:gd fmla="*/ 2147483646 w 6475" name="T30"/>
              <a:gd fmla="*/ 2147483646 h 6474" name="T31"/>
              <a:gd fmla="*/ 2147483646 w 6475" name="T32"/>
              <a:gd fmla="*/ 2147483646 h 6474" name="T33"/>
              <a:gd fmla="*/ 2147483646 w 6475" name="T34"/>
              <a:gd fmla="*/ 2147483646 h 6474" name="T35"/>
              <a:gd fmla="*/ 2147483646 w 6475" name="T36"/>
              <a:gd fmla="*/ 2147483646 h 6474" name="T37"/>
              <a:gd fmla="*/ 2147483646 w 6475" name="T38"/>
              <a:gd fmla="*/ 2147483646 h 6474" name="T39"/>
              <a:gd fmla="*/ 2147483646 w 6475" name="T40"/>
              <a:gd fmla="*/ 2147483646 h 6474" name="T41"/>
              <a:gd fmla="*/ 2147483646 w 6475" name="T42"/>
              <a:gd fmla="*/ 2147483646 h 6474" name="T43"/>
              <a:gd fmla="*/ 1655347323 w 6475" name="T44"/>
              <a:gd fmla="*/ 2147483646 h 6474" name="T45"/>
              <a:gd fmla="*/ 280103845 w 6475" name="T46"/>
              <a:gd fmla="*/ 2147483646 h 6474" name="T47"/>
              <a:gd fmla="*/ 0 w 6475" name="T48"/>
              <a:gd fmla="*/ 2147483646 h 6474" name="T49"/>
              <a:gd fmla="*/ 840397737 w 6475" name="T50"/>
              <a:gd fmla="*/ 2147483646 h 6474" name="T51"/>
              <a:gd fmla="*/ 2147483646 w 6475" name="T52"/>
              <a:gd fmla="*/ 2147483646 h 6474" name="T53"/>
              <a:gd fmla="*/ 2147483646 w 6475" name="T54"/>
              <a:gd fmla="*/ 2147483646 h 6474" name="T55"/>
              <a:gd fmla="*/ 2147483646 w 6475" name="T56"/>
              <a:gd fmla="*/ 2147483646 h 6474" name="T57"/>
              <a:gd fmla="*/ 2147483646 w 6475" name="T58"/>
              <a:gd fmla="*/ 2147483646 h 6474" name="T59"/>
              <a:gd fmla="*/ 2147483646 w 6475" name="T60"/>
              <a:gd fmla="*/ 2147483646 h 6474" name="T61"/>
              <a:gd fmla="*/ 2147483646 w 6475" name="T62"/>
              <a:gd fmla="*/ 2147483646 h 6474" name="T63"/>
              <a:gd fmla="*/ 2147483646 w 6475" name="T64"/>
              <a:gd fmla="*/ 2147483646 h 6474" name="T65"/>
              <a:gd fmla="*/ 2147483646 w 6475" name="T66"/>
              <a:gd fmla="*/ 2147483646 h 6474" name="T67"/>
              <a:gd fmla="*/ 2147483646 w 6475" name="T68"/>
              <a:gd fmla="*/ 2147483646 h 6474" name="T69"/>
              <a:gd fmla="*/ 2147483646 w 6475" name="T70"/>
              <a:gd fmla="*/ 2147483646 h 6474" name="T71"/>
              <a:gd fmla="*/ 2147483646 w 6475" name="T72"/>
              <a:gd fmla="*/ 2147483646 h 6474" name="T73"/>
              <a:gd fmla="*/ 2147483646 w 6475" name="T74"/>
              <a:gd fmla="*/ 2147483646 h 6474" name="T75"/>
              <a:gd fmla="*/ 2147483646 w 6475" name="T76"/>
              <a:gd fmla="*/ 2147483646 h 6474" name="T77"/>
              <a:gd fmla="*/ 2147483646 w 6475" name="T78"/>
              <a:gd fmla="*/ 2147483646 h 6474" name="T79"/>
              <a:gd fmla="*/ 2147483646 w 6475" name="T80"/>
              <a:gd fmla="*/ 2147483646 h 6474" name="T81"/>
              <a:gd fmla="*/ 2147483646 w 6475" name="T82"/>
              <a:gd fmla="*/ 2147483646 h 6474" name="T83"/>
              <a:gd fmla="*/ 2147483646 w 6475" name="T84"/>
              <a:gd fmla="*/ 2147483646 h 6474" name="T85"/>
              <a:gd fmla="*/ 2147483646 w 6475" name="T86"/>
              <a:gd fmla="*/ 2147483646 h 6474" name="T87"/>
              <a:gd fmla="*/ 2147483646 w 6475" name="T88"/>
              <a:gd fmla="*/ 2147483646 h 6474" name="T89"/>
              <a:gd fmla="*/ 2147483646 w 6475" name="T90"/>
              <a:gd fmla="*/ 2147483646 h 6474" name="T91"/>
              <a:gd fmla="*/ 2147483646 w 6475" name="T92"/>
              <a:gd fmla="*/ 2147483646 h 6474" name="T93"/>
              <a:gd fmla="*/ 2147483646 w 6475" name="T94"/>
              <a:gd fmla="*/ 2147483646 h 6474" name="T95"/>
              <a:gd fmla="*/ 2147483646 w 6475" name="T96"/>
              <a:gd fmla="*/ 2147483646 h 6474" name="T97"/>
              <a:gd fmla="*/ 2147483646 w 6475" name="T98"/>
              <a:gd fmla="*/ 2147483646 h 6474" name="T99"/>
              <a:gd fmla="*/ 2147483646 w 6475" name="T100"/>
              <a:gd fmla="*/ 2147483646 h 6474" name="T101"/>
              <a:gd fmla="*/ 2147483646 w 6475" name="T102"/>
              <a:gd fmla="*/ 2147483646 h 6474" name="T103"/>
              <a:gd fmla="*/ 2147483646 w 6475" name="T104"/>
              <a:gd fmla="*/ 2147483646 h 6474" name="T105"/>
              <a:gd fmla="*/ 2147483646 w 6475" name="T106"/>
              <a:gd fmla="*/ 2147483646 h 6474" name="T107"/>
              <a:gd fmla="*/ 2147483646 w 6475" name="T108"/>
              <a:gd fmla="*/ 2147483646 h 6474" name="T109"/>
              <a:gd fmla="*/ 2147483646 w 6475" name="T110"/>
              <a:gd fmla="*/ 2147483646 h 6474" name="T111"/>
              <a:gd fmla="*/ 2147483646 w 6475" name="T112"/>
              <a:gd fmla="*/ 2147483646 h 6474" name="T113"/>
              <a:gd fmla="*/ 2147483646 w 6475" name="T114"/>
              <a:gd fmla="*/ 2147483646 h 6474" name="T115"/>
              <a:gd fmla="*/ 2147483646 w 6475" name="T116"/>
              <a:gd fmla="*/ 2147483646 h 6474" name="T117"/>
              <a:gd fmla="*/ 2147483646 w 6475" name="T118"/>
              <a:gd fmla="*/ 2147483646 h 6474" name="T119"/>
              <a:gd fmla="*/ 2147483646 w 6475" name="T120"/>
              <a:gd fmla="*/ 2147483646 h 6474" name="T121"/>
              <a:gd fmla="*/ 2147483646 w 6475" name="T122"/>
              <a:gd fmla="*/ 2147483646 h 647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474" w="6475">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92D050"/>
              </a:solidFill>
              <a:ea charset="-122" pitchFamily="2" typeface="宋体"/>
            </a:endParaRPr>
          </a:p>
        </p:txBody>
      </p:sp>
      <p:grpSp>
        <p:nvGrpSpPr>
          <p:cNvPr id="14" name="Group 25"/>
          <p:cNvGrpSpPr/>
          <p:nvPr/>
        </p:nvGrpSpPr>
        <p:grpSpPr>
          <a:xfrm>
            <a:off x="3385680" y="3179975"/>
            <a:ext cx="717725" cy="631872"/>
            <a:chOff x="6040049" y="4182118"/>
            <a:chExt cx="521619" cy="459224"/>
          </a:xfrm>
          <a:solidFill>
            <a:schemeClr val="bg1"/>
          </a:solidFill>
        </p:grpSpPr>
        <p:sp>
          <p:nvSpPr>
            <p:cNvPr id="15"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6"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7"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8"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9"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grpSp>
      <p:cxnSp>
        <p:nvCxnSpPr>
          <p:cNvPr id="20" name="直接连接符 19"/>
          <p:cNvCxnSpPr/>
          <p:nvPr/>
        </p:nvCxnSpPr>
        <p:spPr>
          <a:xfrm>
            <a:off x="5796136" y="2054978"/>
            <a:ext cx="1872208" cy="0"/>
          </a:xfrm>
          <a:prstGeom prst="line">
            <a:avLst/>
          </a:prstGeom>
          <a:ln w="12700">
            <a:solidFill>
              <a:srgbClr val="AED30B"/>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796136" y="1728757"/>
            <a:ext cx="1872208" cy="304800"/>
          </a:xfrm>
          <a:prstGeom prst="rect">
            <a:avLst/>
          </a:prstGeom>
        </p:spPr>
        <p:txBody>
          <a:bodyPr wrap="square">
            <a:spAutoFit/>
          </a:bodyPr>
          <a:lstStyle/>
          <a:p>
            <a:pPr algn="ct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p:txBody>
      </p:sp>
      <p:sp>
        <p:nvSpPr>
          <p:cNvPr id="22" name="Content Placeholder 2"/>
          <p:cNvSpPr txBox="1"/>
          <p:nvPr/>
        </p:nvSpPr>
        <p:spPr bwMode="auto">
          <a:xfrm>
            <a:off x="5796136" y="2126986"/>
            <a:ext cx="1872208"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a:lnSpc>
                <a:spcPct val="120000"/>
              </a:lnSpc>
              <a:spcBef>
                <a:spcPct val="20000"/>
              </a:spcBef>
              <a:defRPr/>
            </a:pPr>
            <a:r>
              <a:rPr altLang="en-US" kern="0" lang="zh-CN" smtClean="0" sz="800">
                <a:solidFill>
                  <a:srgbClr val="92D050"/>
                </a:solidFill>
                <a:latin charset="-122" pitchFamily="34" typeface="微软雅黑"/>
                <a:ea charset="-122" pitchFamily="34" typeface="微软雅黑"/>
                <a:cs typeface="Raleway Light"/>
              </a:rPr>
              <a:t>这里输入简单的文字概述里输入简单文字概述输入简单的文字概述里输入输入里这里输入简单的文字概述里输入简单的文字概述</a:t>
            </a:r>
          </a:p>
        </p:txBody>
      </p:sp>
      <p:cxnSp>
        <p:nvCxnSpPr>
          <p:cNvPr id="23" name="直接连接符 22"/>
          <p:cNvCxnSpPr/>
          <p:nvPr/>
        </p:nvCxnSpPr>
        <p:spPr>
          <a:xfrm>
            <a:off x="971600" y="3281105"/>
            <a:ext cx="1872208" cy="0"/>
          </a:xfrm>
          <a:prstGeom prst="line">
            <a:avLst/>
          </a:prstGeom>
          <a:ln w="12700">
            <a:solidFill>
              <a:srgbClr val="AED30B"/>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971600" y="2954884"/>
            <a:ext cx="1872208" cy="304800"/>
          </a:xfrm>
          <a:prstGeom prst="rect">
            <a:avLst/>
          </a:prstGeom>
        </p:spPr>
        <p:txBody>
          <a:bodyPr wrap="square">
            <a:spAutoFit/>
          </a:bodyPr>
          <a:lstStyle/>
          <a:p>
            <a:pPr algn="ct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p:txBody>
      </p:sp>
      <p:sp>
        <p:nvSpPr>
          <p:cNvPr id="25" name="Content Placeholder 2"/>
          <p:cNvSpPr txBox="1"/>
          <p:nvPr/>
        </p:nvSpPr>
        <p:spPr bwMode="auto">
          <a:xfrm>
            <a:off x="971600" y="3353113"/>
            <a:ext cx="1872208"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a:lnSpc>
                <a:spcPct val="120000"/>
              </a:lnSpc>
              <a:spcBef>
                <a:spcPct val="20000"/>
              </a:spcBef>
              <a:defRPr/>
            </a:pPr>
            <a:r>
              <a:rPr altLang="en-US" kern="0" lang="zh-CN" smtClean="0" sz="800">
                <a:solidFill>
                  <a:srgbClr val="92D050"/>
                </a:solidFill>
                <a:latin charset="-122" pitchFamily="34" typeface="微软雅黑"/>
                <a:ea charset="-122" pitchFamily="34" typeface="微软雅黑"/>
                <a:cs typeface="Raleway Light"/>
              </a:rPr>
              <a:t>这里输入简单的文字概述里输入简单文字概述输入简单的文字概述里输入输入里这里输入简单的文字概述里输入简单的文字概述</a:t>
            </a:r>
          </a:p>
        </p:txBody>
      </p:sp>
      <p:cxnSp>
        <p:nvCxnSpPr>
          <p:cNvPr id="26" name="直接连接符 25"/>
          <p:cNvCxnSpPr/>
          <p:nvPr/>
        </p:nvCxnSpPr>
        <p:spPr>
          <a:xfrm>
            <a:off x="5795717" y="3288033"/>
            <a:ext cx="1872208" cy="0"/>
          </a:xfrm>
          <a:prstGeom prst="line">
            <a:avLst/>
          </a:prstGeom>
          <a:ln w="12700">
            <a:solidFill>
              <a:srgbClr val="AED30B"/>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795717" y="2961812"/>
            <a:ext cx="1872208" cy="304800"/>
          </a:xfrm>
          <a:prstGeom prst="rect">
            <a:avLst/>
          </a:prstGeom>
        </p:spPr>
        <p:txBody>
          <a:bodyPr wrap="square">
            <a:spAutoFit/>
          </a:bodyPr>
          <a:lstStyle/>
          <a:p>
            <a:pPr algn="ct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p:txBody>
      </p:sp>
      <p:sp>
        <p:nvSpPr>
          <p:cNvPr id="28" name="Content Placeholder 2"/>
          <p:cNvSpPr txBox="1"/>
          <p:nvPr/>
        </p:nvSpPr>
        <p:spPr bwMode="auto">
          <a:xfrm>
            <a:off x="5795717" y="3360041"/>
            <a:ext cx="1872208" cy="72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a:lnSpc>
                <a:spcPct val="120000"/>
              </a:lnSpc>
              <a:spcBef>
                <a:spcPct val="20000"/>
              </a:spcBef>
              <a:defRPr/>
            </a:pPr>
            <a:r>
              <a:rPr altLang="en-US" kern="0" lang="zh-CN" smtClean="0" sz="800">
                <a:solidFill>
                  <a:srgbClr val="92D050"/>
                </a:solidFill>
                <a:latin charset="-122" pitchFamily="34" typeface="微软雅黑"/>
                <a:ea charset="-122" pitchFamily="34" typeface="微软雅黑"/>
                <a:cs typeface="Raleway Light"/>
              </a:rPr>
              <a:t>这里输入简单的文字概述里输入简单文字概述输入简单的文字概述里输入输入里这里输入简单的文字概述里输入简单的文字概述</a:t>
            </a:r>
          </a:p>
        </p:txBody>
      </p:sp>
      <p:sp>
        <p:nvSpPr>
          <p:cNvPr id="29" name="TextBox 28"/>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16364575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ppt_x</p:attrName>
                                        </p:attrNameLst>
                                      </p:cBhvr>
                                      <p:tavLst>
                                        <p:tav tm="0">
                                          <p:val>
                                            <p:fltVal val="0.5"/>
                                          </p:val>
                                        </p:tav>
                                        <p:tav tm="100000">
                                          <p:val>
                                            <p:strVal val="#ppt_x"/>
                                          </p:val>
                                        </p:tav>
                                      </p:tavLst>
                                    </p:anim>
                                    <p:anim calcmode="lin" valueType="num">
                                      <p:cBhvr>
                                        <p:cTn dur="500" fill="hold" id="10"/>
                                        <p:tgtEl>
                                          <p:spTgt spid="2"/>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30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 calcmode="lin" valueType="num">
                                      <p:cBhvr>
                                        <p:cTn dur="500" fill="hold" id="15"/>
                                        <p:tgtEl>
                                          <p:spTgt spid="3"/>
                                        </p:tgtEl>
                                        <p:attrNameLst>
                                          <p:attrName>ppt_x</p:attrName>
                                        </p:attrNameLst>
                                      </p:cBhvr>
                                      <p:tavLst>
                                        <p:tav tm="0">
                                          <p:val>
                                            <p:fltVal val="0.5"/>
                                          </p:val>
                                        </p:tav>
                                        <p:tav tm="100000">
                                          <p:val>
                                            <p:strVal val="#ppt_x"/>
                                          </p:val>
                                        </p:tav>
                                      </p:tavLst>
                                    </p:anim>
                                    <p:anim calcmode="lin" valueType="num">
                                      <p:cBhvr>
                                        <p:cTn dur="500" fill="hold" id="16"/>
                                        <p:tgtEl>
                                          <p:spTgt spid="3"/>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60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 calcmode="lin" valueType="num">
                                      <p:cBhvr>
                                        <p:cTn dur="500" fill="hold" id="21"/>
                                        <p:tgtEl>
                                          <p:spTgt spid="4"/>
                                        </p:tgtEl>
                                        <p:attrNameLst>
                                          <p:attrName>ppt_x</p:attrName>
                                        </p:attrNameLst>
                                      </p:cBhvr>
                                      <p:tavLst>
                                        <p:tav tm="0">
                                          <p:val>
                                            <p:fltVal val="0.5"/>
                                          </p:val>
                                        </p:tav>
                                        <p:tav tm="100000">
                                          <p:val>
                                            <p:strVal val="#ppt_x"/>
                                          </p:val>
                                        </p:tav>
                                      </p:tavLst>
                                    </p:anim>
                                    <p:anim calcmode="lin" valueType="num">
                                      <p:cBhvr>
                                        <p:cTn dur="500" fill="hold" id="22"/>
                                        <p:tgtEl>
                                          <p:spTgt spid="4"/>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90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 calcmode="lin" valueType="num">
                                      <p:cBhvr>
                                        <p:cTn dur="500" fill="hold" id="27"/>
                                        <p:tgtEl>
                                          <p:spTgt spid="5"/>
                                        </p:tgtEl>
                                        <p:attrNameLst>
                                          <p:attrName>ppt_x</p:attrName>
                                        </p:attrNameLst>
                                      </p:cBhvr>
                                      <p:tavLst>
                                        <p:tav tm="0">
                                          <p:val>
                                            <p:fltVal val="0.5"/>
                                          </p:val>
                                        </p:tav>
                                        <p:tav tm="100000">
                                          <p:val>
                                            <p:strVal val="#ppt_x"/>
                                          </p:val>
                                        </p:tav>
                                      </p:tavLst>
                                    </p:anim>
                                    <p:anim calcmode="lin" valueType="num">
                                      <p:cBhvr>
                                        <p:cTn dur="500" fill="hold" id="28"/>
                                        <p:tgtEl>
                                          <p:spTgt spid="5"/>
                                        </p:tgtEl>
                                        <p:attrNameLst>
                                          <p:attrName>ppt_y</p:attrName>
                                        </p:attrNameLst>
                                      </p:cBhvr>
                                      <p:tavLst>
                                        <p:tav tm="0">
                                          <p:val>
                                            <p:fltVal val="0.5"/>
                                          </p:val>
                                        </p:tav>
                                        <p:tav tm="100000">
                                          <p:val>
                                            <p:strVal val="#ppt_y"/>
                                          </p:val>
                                        </p:tav>
                                      </p:tavLst>
                                    </p:anim>
                                  </p:childTnLst>
                                </p:cTn>
                              </p:par>
                            </p:childTnLst>
                          </p:cTn>
                        </p:par>
                        <p:par>
                          <p:cTn fill="hold" id="29" nodeType="afterGroup">
                            <p:stCondLst>
                              <p:cond delay="1400"/>
                            </p:stCondLst>
                            <p:childTnLst>
                              <p:par>
                                <p:cTn fill="hold" id="30" nodeType="afterEffect" presetClass="entr" presetID="10"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250" id="32"/>
                                        <p:tgtEl>
                                          <p:spTgt spid="9"/>
                                        </p:tgtEl>
                                      </p:cBhvr>
                                    </p:animEffect>
                                  </p:childTnLst>
                                </p:cTn>
                              </p:par>
                            </p:childTnLst>
                          </p:cTn>
                        </p:par>
                        <p:par>
                          <p:cTn fill="hold" id="33" nodeType="afterGroup">
                            <p:stCondLst>
                              <p:cond delay="1650"/>
                            </p:stCondLst>
                            <p:childTnLst>
                              <p:par>
                                <p:cTn fill="hold" grpId="0" id="34" nodeType="afterEffect" presetClass="entr" presetID="10"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250" id="36"/>
                                        <p:tgtEl>
                                          <p:spTgt spid="12"/>
                                        </p:tgtEl>
                                      </p:cBhvr>
                                    </p:animEffect>
                                  </p:childTnLst>
                                </p:cTn>
                              </p:par>
                            </p:childTnLst>
                          </p:cTn>
                        </p:par>
                        <p:par>
                          <p:cTn fill="hold" id="37" nodeType="afterGroup">
                            <p:stCondLst>
                              <p:cond delay="1900"/>
                            </p:stCondLst>
                            <p:childTnLst>
                              <p:par>
                                <p:cTn fill="hold" id="38" nodeType="afterEffect" presetClass="entr" presetID="10"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250" id="40"/>
                                        <p:tgtEl>
                                          <p:spTgt spid="14"/>
                                        </p:tgtEl>
                                      </p:cBhvr>
                                    </p:animEffect>
                                  </p:childTnLst>
                                </p:cTn>
                              </p:par>
                            </p:childTnLst>
                          </p:cTn>
                        </p:par>
                        <p:par>
                          <p:cTn fill="hold" id="41" nodeType="afterGroup">
                            <p:stCondLst>
                              <p:cond delay="2150"/>
                            </p:stCondLst>
                            <p:childTnLst>
                              <p:par>
                                <p:cTn fill="hold" grpId="0" id="42" nodeType="afterEffect" presetClass="entr" presetID="10" presetSubtype="0">
                                  <p:stCondLst>
                                    <p:cond delay="0"/>
                                  </p:stCondLst>
                                  <p:childTnLst>
                                    <p:set>
                                      <p:cBhvr>
                                        <p:cTn dur="1" fill="hold" id="43">
                                          <p:stCondLst>
                                            <p:cond delay="0"/>
                                          </p:stCondLst>
                                        </p:cTn>
                                        <p:tgtEl>
                                          <p:spTgt spid="13"/>
                                        </p:tgtEl>
                                        <p:attrNameLst>
                                          <p:attrName>style.visibility</p:attrName>
                                        </p:attrNameLst>
                                      </p:cBhvr>
                                      <p:to>
                                        <p:strVal val="visible"/>
                                      </p:to>
                                    </p:set>
                                    <p:animEffect filter="fade" transition="in">
                                      <p:cBhvr>
                                        <p:cTn dur="250" id="44"/>
                                        <p:tgtEl>
                                          <p:spTgt spid="13"/>
                                        </p:tgtEl>
                                      </p:cBhvr>
                                    </p:animEffect>
                                  </p:childTnLst>
                                </p:cTn>
                              </p:par>
                            </p:childTnLst>
                          </p:cTn>
                        </p:par>
                        <p:par>
                          <p:cTn fill="hold" id="45" nodeType="afterGroup">
                            <p:stCondLst>
                              <p:cond delay="2400"/>
                            </p:stCondLst>
                            <p:childTnLst>
                              <p:par>
                                <p:cTn fill="hold" grpId="0" id="46" nodeType="afterEffect" presetClass="entr" presetID="10" presetSubtype="0">
                                  <p:stCondLst>
                                    <p:cond delay="0"/>
                                  </p:stCondLst>
                                  <p:childTnLst>
                                    <p:set>
                                      <p:cBhvr>
                                        <p:cTn dur="1" fill="hold" id="47">
                                          <p:stCondLst>
                                            <p:cond delay="0"/>
                                          </p:stCondLst>
                                        </p:cTn>
                                        <p:tgtEl>
                                          <p:spTgt spid="7"/>
                                        </p:tgtEl>
                                        <p:attrNameLst>
                                          <p:attrName>style.visibility</p:attrName>
                                        </p:attrNameLst>
                                      </p:cBhvr>
                                      <p:to>
                                        <p:strVal val="visible"/>
                                      </p:to>
                                    </p:set>
                                    <p:animEffect filter="fade" transition="in">
                                      <p:cBhvr>
                                        <p:cTn dur="500" id="48"/>
                                        <p:tgtEl>
                                          <p:spTgt spid="7"/>
                                        </p:tgtEl>
                                      </p:cBhvr>
                                    </p:animEffect>
                                  </p:childTnLst>
                                </p:cTn>
                              </p:par>
                              <p:par>
                                <p:cTn fill="hold" id="49" nodeType="withEffect" presetClass="entr" presetID="16" presetSubtype="21">
                                  <p:stCondLst>
                                    <p:cond delay="0"/>
                                  </p:stCondLst>
                                  <p:childTnLst>
                                    <p:set>
                                      <p:cBhvr>
                                        <p:cTn dur="1" fill="hold" id="50">
                                          <p:stCondLst>
                                            <p:cond delay="0"/>
                                          </p:stCondLst>
                                        </p:cTn>
                                        <p:tgtEl>
                                          <p:spTgt spid="6"/>
                                        </p:tgtEl>
                                        <p:attrNameLst>
                                          <p:attrName>style.visibility</p:attrName>
                                        </p:attrNameLst>
                                      </p:cBhvr>
                                      <p:to>
                                        <p:strVal val="visible"/>
                                      </p:to>
                                    </p:set>
                                    <p:animEffect filter="barn(inVertical)" transition="in">
                                      <p:cBhvr>
                                        <p:cTn dur="500" id="51"/>
                                        <p:tgtEl>
                                          <p:spTgt spid="6"/>
                                        </p:tgtEl>
                                      </p:cBhvr>
                                    </p:animEffect>
                                  </p:childTnLst>
                                </p:cTn>
                              </p:par>
                            </p:childTnLst>
                          </p:cTn>
                        </p:par>
                        <p:par>
                          <p:cTn fill="hold" id="52" nodeType="afterGroup">
                            <p:stCondLst>
                              <p:cond delay="2900"/>
                            </p:stCondLst>
                            <p:childTnLst>
                              <p:par>
                                <p:cTn fill="hold" grpId="0" id="53" nodeType="afterEffect" presetClass="entr" presetID="9" presetSubtype="0">
                                  <p:stCondLst>
                                    <p:cond delay="0"/>
                                  </p:stCondLst>
                                  <p:childTnLst>
                                    <p:set>
                                      <p:cBhvr>
                                        <p:cTn dur="1" fill="hold" id="54">
                                          <p:stCondLst>
                                            <p:cond delay="0"/>
                                          </p:stCondLst>
                                        </p:cTn>
                                        <p:tgtEl>
                                          <p:spTgt spid="8"/>
                                        </p:tgtEl>
                                        <p:attrNameLst>
                                          <p:attrName>style.visibility</p:attrName>
                                        </p:attrNameLst>
                                      </p:cBhvr>
                                      <p:to>
                                        <p:strVal val="visible"/>
                                      </p:to>
                                    </p:set>
                                    <p:animEffect filter="dissolve" transition="in">
                                      <p:cBhvr>
                                        <p:cTn dur="500" id="55"/>
                                        <p:tgtEl>
                                          <p:spTgt spid="8"/>
                                        </p:tgtEl>
                                      </p:cBhvr>
                                    </p:animEffect>
                                  </p:childTnLst>
                                </p:cTn>
                              </p:par>
                            </p:childTnLst>
                          </p:cTn>
                        </p:par>
                        <p:par>
                          <p:cTn fill="hold" id="56" nodeType="afterGroup">
                            <p:stCondLst>
                              <p:cond delay="3400"/>
                            </p:stCondLst>
                            <p:childTnLst>
                              <p:par>
                                <p:cTn fill="hold" grpId="0" id="57" nodeType="afterEffect" presetClass="entr" presetID="10" presetSubtype="0">
                                  <p:stCondLst>
                                    <p:cond delay="0"/>
                                  </p:stCondLst>
                                  <p:childTnLst>
                                    <p:set>
                                      <p:cBhvr>
                                        <p:cTn dur="1" fill="hold" id="58">
                                          <p:stCondLst>
                                            <p:cond delay="0"/>
                                          </p:stCondLst>
                                        </p:cTn>
                                        <p:tgtEl>
                                          <p:spTgt spid="21"/>
                                        </p:tgtEl>
                                        <p:attrNameLst>
                                          <p:attrName>style.visibility</p:attrName>
                                        </p:attrNameLst>
                                      </p:cBhvr>
                                      <p:to>
                                        <p:strVal val="visible"/>
                                      </p:to>
                                    </p:set>
                                    <p:animEffect filter="fade" transition="in">
                                      <p:cBhvr>
                                        <p:cTn dur="500" id="59"/>
                                        <p:tgtEl>
                                          <p:spTgt spid="21"/>
                                        </p:tgtEl>
                                      </p:cBhvr>
                                    </p:animEffect>
                                  </p:childTnLst>
                                </p:cTn>
                              </p:par>
                              <p:par>
                                <p:cTn fill="hold" id="60" nodeType="withEffect" presetClass="entr" presetID="16" presetSubtype="21">
                                  <p:stCondLst>
                                    <p:cond delay="0"/>
                                  </p:stCondLst>
                                  <p:childTnLst>
                                    <p:set>
                                      <p:cBhvr>
                                        <p:cTn dur="1" fill="hold" id="61">
                                          <p:stCondLst>
                                            <p:cond delay="0"/>
                                          </p:stCondLst>
                                        </p:cTn>
                                        <p:tgtEl>
                                          <p:spTgt spid="20"/>
                                        </p:tgtEl>
                                        <p:attrNameLst>
                                          <p:attrName>style.visibility</p:attrName>
                                        </p:attrNameLst>
                                      </p:cBhvr>
                                      <p:to>
                                        <p:strVal val="visible"/>
                                      </p:to>
                                    </p:set>
                                    <p:animEffect filter="barn(inVertical)" transition="in">
                                      <p:cBhvr>
                                        <p:cTn dur="500" id="62"/>
                                        <p:tgtEl>
                                          <p:spTgt spid="20"/>
                                        </p:tgtEl>
                                      </p:cBhvr>
                                    </p:animEffect>
                                  </p:childTnLst>
                                </p:cTn>
                              </p:par>
                            </p:childTnLst>
                          </p:cTn>
                        </p:par>
                        <p:par>
                          <p:cTn fill="hold" id="63" nodeType="afterGroup">
                            <p:stCondLst>
                              <p:cond delay="3900"/>
                            </p:stCondLst>
                            <p:childTnLst>
                              <p:par>
                                <p:cTn fill="hold" grpId="0" id="64" nodeType="afterEffect" presetClass="entr" presetID="9" presetSubtype="0">
                                  <p:stCondLst>
                                    <p:cond delay="0"/>
                                  </p:stCondLst>
                                  <p:childTnLst>
                                    <p:set>
                                      <p:cBhvr>
                                        <p:cTn dur="1" fill="hold" id="65">
                                          <p:stCondLst>
                                            <p:cond delay="0"/>
                                          </p:stCondLst>
                                        </p:cTn>
                                        <p:tgtEl>
                                          <p:spTgt spid="22"/>
                                        </p:tgtEl>
                                        <p:attrNameLst>
                                          <p:attrName>style.visibility</p:attrName>
                                        </p:attrNameLst>
                                      </p:cBhvr>
                                      <p:to>
                                        <p:strVal val="visible"/>
                                      </p:to>
                                    </p:set>
                                    <p:animEffect filter="dissolve" transition="in">
                                      <p:cBhvr>
                                        <p:cTn dur="500" id="66"/>
                                        <p:tgtEl>
                                          <p:spTgt spid="22"/>
                                        </p:tgtEl>
                                      </p:cBhvr>
                                    </p:animEffect>
                                  </p:childTnLst>
                                </p:cTn>
                              </p:par>
                            </p:childTnLst>
                          </p:cTn>
                        </p:par>
                        <p:par>
                          <p:cTn fill="hold" id="67" nodeType="afterGroup">
                            <p:stCondLst>
                              <p:cond delay="4400"/>
                            </p:stCondLst>
                            <p:childTnLst>
                              <p:par>
                                <p:cTn fill="hold" grpId="0" id="68" nodeType="afterEffect" presetClass="entr" presetID="10" presetSubtype="0">
                                  <p:stCondLst>
                                    <p:cond delay="0"/>
                                  </p:stCondLst>
                                  <p:childTnLst>
                                    <p:set>
                                      <p:cBhvr>
                                        <p:cTn dur="1" fill="hold" id="69">
                                          <p:stCondLst>
                                            <p:cond delay="0"/>
                                          </p:stCondLst>
                                        </p:cTn>
                                        <p:tgtEl>
                                          <p:spTgt spid="24"/>
                                        </p:tgtEl>
                                        <p:attrNameLst>
                                          <p:attrName>style.visibility</p:attrName>
                                        </p:attrNameLst>
                                      </p:cBhvr>
                                      <p:to>
                                        <p:strVal val="visible"/>
                                      </p:to>
                                    </p:set>
                                    <p:animEffect filter="fade" transition="in">
                                      <p:cBhvr>
                                        <p:cTn dur="500" id="70"/>
                                        <p:tgtEl>
                                          <p:spTgt spid="24"/>
                                        </p:tgtEl>
                                      </p:cBhvr>
                                    </p:animEffect>
                                  </p:childTnLst>
                                </p:cTn>
                              </p:par>
                              <p:par>
                                <p:cTn fill="hold" id="71" nodeType="withEffect" presetClass="entr" presetID="16" presetSubtype="21">
                                  <p:stCondLst>
                                    <p:cond delay="0"/>
                                  </p:stCondLst>
                                  <p:childTnLst>
                                    <p:set>
                                      <p:cBhvr>
                                        <p:cTn dur="1" fill="hold" id="72">
                                          <p:stCondLst>
                                            <p:cond delay="0"/>
                                          </p:stCondLst>
                                        </p:cTn>
                                        <p:tgtEl>
                                          <p:spTgt spid="23"/>
                                        </p:tgtEl>
                                        <p:attrNameLst>
                                          <p:attrName>style.visibility</p:attrName>
                                        </p:attrNameLst>
                                      </p:cBhvr>
                                      <p:to>
                                        <p:strVal val="visible"/>
                                      </p:to>
                                    </p:set>
                                    <p:animEffect filter="barn(inVertical)" transition="in">
                                      <p:cBhvr>
                                        <p:cTn dur="500" id="73"/>
                                        <p:tgtEl>
                                          <p:spTgt spid="23"/>
                                        </p:tgtEl>
                                      </p:cBhvr>
                                    </p:animEffect>
                                  </p:childTnLst>
                                </p:cTn>
                              </p:par>
                            </p:childTnLst>
                          </p:cTn>
                        </p:par>
                        <p:par>
                          <p:cTn fill="hold" id="74" nodeType="afterGroup">
                            <p:stCondLst>
                              <p:cond delay="4900"/>
                            </p:stCondLst>
                            <p:childTnLst>
                              <p:par>
                                <p:cTn fill="hold" grpId="0" id="75" nodeType="afterEffect" presetClass="entr" presetID="9" presetSubtype="0">
                                  <p:stCondLst>
                                    <p:cond delay="0"/>
                                  </p:stCondLst>
                                  <p:childTnLst>
                                    <p:set>
                                      <p:cBhvr>
                                        <p:cTn dur="1" fill="hold" id="76">
                                          <p:stCondLst>
                                            <p:cond delay="0"/>
                                          </p:stCondLst>
                                        </p:cTn>
                                        <p:tgtEl>
                                          <p:spTgt spid="25"/>
                                        </p:tgtEl>
                                        <p:attrNameLst>
                                          <p:attrName>style.visibility</p:attrName>
                                        </p:attrNameLst>
                                      </p:cBhvr>
                                      <p:to>
                                        <p:strVal val="visible"/>
                                      </p:to>
                                    </p:set>
                                    <p:animEffect filter="dissolve" transition="in">
                                      <p:cBhvr>
                                        <p:cTn dur="500" id="77"/>
                                        <p:tgtEl>
                                          <p:spTgt spid="25"/>
                                        </p:tgtEl>
                                      </p:cBhvr>
                                    </p:animEffect>
                                  </p:childTnLst>
                                </p:cTn>
                              </p:par>
                            </p:childTnLst>
                          </p:cTn>
                        </p:par>
                        <p:par>
                          <p:cTn fill="hold" id="78" nodeType="afterGroup">
                            <p:stCondLst>
                              <p:cond delay="5400"/>
                            </p:stCondLst>
                            <p:childTnLst>
                              <p:par>
                                <p:cTn fill="hold" grpId="0" id="79" nodeType="afterEffect" presetClass="entr" presetID="10" presetSubtype="0">
                                  <p:stCondLst>
                                    <p:cond delay="0"/>
                                  </p:stCondLst>
                                  <p:childTnLst>
                                    <p:set>
                                      <p:cBhvr>
                                        <p:cTn dur="1" fill="hold" id="80">
                                          <p:stCondLst>
                                            <p:cond delay="0"/>
                                          </p:stCondLst>
                                        </p:cTn>
                                        <p:tgtEl>
                                          <p:spTgt spid="27"/>
                                        </p:tgtEl>
                                        <p:attrNameLst>
                                          <p:attrName>style.visibility</p:attrName>
                                        </p:attrNameLst>
                                      </p:cBhvr>
                                      <p:to>
                                        <p:strVal val="visible"/>
                                      </p:to>
                                    </p:set>
                                    <p:animEffect filter="fade" transition="in">
                                      <p:cBhvr>
                                        <p:cTn dur="500" id="81"/>
                                        <p:tgtEl>
                                          <p:spTgt spid="27"/>
                                        </p:tgtEl>
                                      </p:cBhvr>
                                    </p:animEffect>
                                  </p:childTnLst>
                                </p:cTn>
                              </p:par>
                              <p:par>
                                <p:cTn fill="hold" id="82" nodeType="withEffect" presetClass="entr" presetID="16" presetSubtype="21">
                                  <p:stCondLst>
                                    <p:cond delay="0"/>
                                  </p:stCondLst>
                                  <p:childTnLst>
                                    <p:set>
                                      <p:cBhvr>
                                        <p:cTn dur="1" fill="hold" id="83">
                                          <p:stCondLst>
                                            <p:cond delay="0"/>
                                          </p:stCondLst>
                                        </p:cTn>
                                        <p:tgtEl>
                                          <p:spTgt spid="26"/>
                                        </p:tgtEl>
                                        <p:attrNameLst>
                                          <p:attrName>style.visibility</p:attrName>
                                        </p:attrNameLst>
                                      </p:cBhvr>
                                      <p:to>
                                        <p:strVal val="visible"/>
                                      </p:to>
                                    </p:set>
                                    <p:animEffect filter="barn(inVertical)" transition="in">
                                      <p:cBhvr>
                                        <p:cTn dur="500" id="84"/>
                                        <p:tgtEl>
                                          <p:spTgt spid="26"/>
                                        </p:tgtEl>
                                      </p:cBhvr>
                                    </p:animEffect>
                                  </p:childTnLst>
                                </p:cTn>
                              </p:par>
                            </p:childTnLst>
                          </p:cTn>
                        </p:par>
                        <p:par>
                          <p:cTn fill="hold" id="85" nodeType="afterGroup">
                            <p:stCondLst>
                              <p:cond delay="5900"/>
                            </p:stCondLst>
                            <p:childTnLst>
                              <p:par>
                                <p:cTn fill="hold" grpId="0" id="86" nodeType="afterEffect" presetClass="entr" presetID="9" presetSubtype="0">
                                  <p:stCondLst>
                                    <p:cond delay="0"/>
                                  </p:stCondLst>
                                  <p:childTnLst>
                                    <p:set>
                                      <p:cBhvr>
                                        <p:cTn dur="1" fill="hold" id="87">
                                          <p:stCondLst>
                                            <p:cond delay="0"/>
                                          </p:stCondLst>
                                        </p:cTn>
                                        <p:tgtEl>
                                          <p:spTgt spid="28"/>
                                        </p:tgtEl>
                                        <p:attrNameLst>
                                          <p:attrName>style.visibility</p:attrName>
                                        </p:attrNameLst>
                                      </p:cBhvr>
                                      <p:to>
                                        <p:strVal val="visible"/>
                                      </p:to>
                                    </p:set>
                                    <p:animEffect filter="dissolve" transition="in">
                                      <p:cBhvr>
                                        <p:cTn dur="500" id="88"/>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P grpId="0" spid="8"/>
      <p:bldP grpId="0" spid="12"/>
      <p:bldP grpId="0" spid="13"/>
      <p:bldP grpId="0" spid="21"/>
      <p:bldP grpId="0" spid="22"/>
      <p:bldP grpId="0" spid="24"/>
      <p:bldP grpId="0" spid="25"/>
      <p:bldP grpId="0" spid="27"/>
      <p:bldP grpId="0" spid="2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548743" y="1092366"/>
            <a:ext cx="1984101" cy="3465335"/>
            <a:chOff x="5091861" y="1777487"/>
            <a:chExt cx="2645468" cy="4620446"/>
          </a:xfrm>
          <a:solidFill>
            <a:srgbClr val="AED30B"/>
          </a:solidFill>
        </p:grpSpPr>
        <p:sp>
          <p:nvSpPr>
            <p:cNvPr id="3" name="Oval 5"/>
            <p:cNvSpPr>
              <a:spLocks noChangeArrowheads="1"/>
            </p:cNvSpPr>
            <p:nvPr/>
          </p:nvSpPr>
          <p:spPr bwMode="auto">
            <a:xfrm>
              <a:off x="6136365" y="2763836"/>
              <a:ext cx="594090" cy="59409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 name="Freeform 6"/>
            <p:cNvSpPr/>
            <p:nvPr/>
          </p:nvSpPr>
          <p:spPr bwMode="auto">
            <a:xfrm>
              <a:off x="5728142" y="2181149"/>
              <a:ext cx="102626" cy="697856"/>
            </a:xfrm>
            <a:custGeom>
              <a:gdLst>
                <a:gd fmla="*/ 62 w 90" name="T0"/>
                <a:gd fmla="*/ 612 h 612" name="T1"/>
                <a:gd fmla="*/ 0 w 90" name="T2"/>
                <a:gd fmla="*/ 4 h 612" name="T3"/>
                <a:gd fmla="*/ 26 w 90" name="T4"/>
                <a:gd fmla="*/ 0 h 612" name="T5"/>
                <a:gd fmla="*/ 90 w 90" name="T6"/>
                <a:gd fmla="*/ 610 h 612" name="T7"/>
                <a:gd fmla="*/ 62 w 90" name="T8"/>
                <a:gd fmla="*/ 612 h 612" name="T9"/>
              </a:gdLst>
              <a:cxnLst>
                <a:cxn ang="0">
                  <a:pos x="T0" y="T1"/>
                </a:cxn>
                <a:cxn ang="0">
                  <a:pos x="T2" y="T3"/>
                </a:cxn>
                <a:cxn ang="0">
                  <a:pos x="T4" y="T5"/>
                </a:cxn>
                <a:cxn ang="0">
                  <a:pos x="T6" y="T7"/>
                </a:cxn>
                <a:cxn ang="0">
                  <a:pos x="T8" y="T9"/>
                </a:cxn>
              </a:cxnLst>
              <a:rect b="b" l="0" r="r" t="0"/>
              <a:pathLst>
                <a:path h="612" w="90">
                  <a:moveTo>
                    <a:pt x="62" y="612"/>
                  </a:moveTo>
                  <a:lnTo>
                    <a:pt x="0" y="4"/>
                  </a:lnTo>
                  <a:lnTo>
                    <a:pt x="26" y="0"/>
                  </a:lnTo>
                  <a:lnTo>
                    <a:pt x="90" y="610"/>
                  </a:lnTo>
                  <a:lnTo>
                    <a:pt x="62" y="6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 name="Freeform 7"/>
            <p:cNvSpPr/>
            <p:nvPr/>
          </p:nvSpPr>
          <p:spPr bwMode="auto">
            <a:xfrm>
              <a:off x="5225275" y="2863041"/>
              <a:ext cx="595230" cy="263406"/>
            </a:xfrm>
            <a:custGeom>
              <a:gdLst>
                <a:gd fmla="*/ 522 w 522" name="T0"/>
                <a:gd fmla="*/ 26 h 231" name="T1"/>
                <a:gd fmla="*/ 10 w 522" name="T2"/>
                <a:gd fmla="*/ 231 h 231" name="T3"/>
                <a:gd fmla="*/ 0 w 522" name="T4"/>
                <a:gd fmla="*/ 206 h 231" name="T5"/>
                <a:gd fmla="*/ 512 w 522" name="T6"/>
                <a:gd fmla="*/ 0 h 231" name="T7"/>
                <a:gd fmla="*/ 522 w 522" name="T8"/>
                <a:gd fmla="*/ 26 h 231" name="T9"/>
              </a:gdLst>
              <a:cxnLst>
                <a:cxn ang="0">
                  <a:pos x="T0" y="T1"/>
                </a:cxn>
                <a:cxn ang="0">
                  <a:pos x="T2" y="T3"/>
                </a:cxn>
                <a:cxn ang="0">
                  <a:pos x="T4" y="T5"/>
                </a:cxn>
                <a:cxn ang="0">
                  <a:pos x="T6" y="T7"/>
                </a:cxn>
                <a:cxn ang="0">
                  <a:pos x="T8" y="T9"/>
                </a:cxn>
              </a:cxnLst>
              <a:rect b="b" l="0" r="r" t="0"/>
              <a:pathLst>
                <a:path h="231" w="522">
                  <a:moveTo>
                    <a:pt x="522" y="26"/>
                  </a:moveTo>
                  <a:lnTo>
                    <a:pt x="10" y="231"/>
                  </a:lnTo>
                  <a:lnTo>
                    <a:pt x="0" y="206"/>
                  </a:lnTo>
                  <a:lnTo>
                    <a:pt x="512" y="0"/>
                  </a:lnTo>
                  <a:lnTo>
                    <a:pt x="522"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 name="Freeform 8"/>
            <p:cNvSpPr/>
            <p:nvPr/>
          </p:nvSpPr>
          <p:spPr bwMode="auto">
            <a:xfrm>
              <a:off x="5801120" y="2872163"/>
              <a:ext cx="360331" cy="1018277"/>
            </a:xfrm>
            <a:custGeom>
              <a:gdLst>
                <a:gd fmla="*/ 24 w 316" name="T0"/>
                <a:gd fmla="*/ 0 h 893" name="T1"/>
                <a:gd fmla="*/ 316 w 316" name="T2"/>
                <a:gd fmla="*/ 884 h 893" name="T3"/>
                <a:gd fmla="*/ 290 w 316" name="T4"/>
                <a:gd fmla="*/ 893 h 893" name="T5"/>
                <a:gd fmla="*/ 0 w 316" name="T6"/>
                <a:gd fmla="*/ 9 h 893" name="T7"/>
                <a:gd fmla="*/ 24 w 316" name="T8"/>
                <a:gd fmla="*/ 0 h 893" name="T9"/>
              </a:gdLst>
              <a:cxnLst>
                <a:cxn ang="0">
                  <a:pos x="T0" y="T1"/>
                </a:cxn>
                <a:cxn ang="0">
                  <a:pos x="T2" y="T3"/>
                </a:cxn>
                <a:cxn ang="0">
                  <a:pos x="T4" y="T5"/>
                </a:cxn>
                <a:cxn ang="0">
                  <a:pos x="T6" y="T7"/>
                </a:cxn>
                <a:cxn ang="0">
                  <a:pos x="T8" y="T9"/>
                </a:cxn>
              </a:cxnLst>
              <a:rect b="b" l="0" r="r" t="0"/>
              <a:pathLst>
                <a:path h="893" w="316">
                  <a:moveTo>
                    <a:pt x="24" y="0"/>
                  </a:moveTo>
                  <a:lnTo>
                    <a:pt x="316" y="884"/>
                  </a:lnTo>
                  <a:lnTo>
                    <a:pt x="290" y="893"/>
                  </a:lnTo>
                  <a:lnTo>
                    <a:pt x="0" y="9"/>
                  </a:lnTo>
                  <a:lnTo>
                    <a:pt x="2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 name="Freeform 9"/>
            <p:cNvSpPr/>
            <p:nvPr/>
          </p:nvSpPr>
          <p:spPr bwMode="auto">
            <a:xfrm>
              <a:off x="6075929" y="3884739"/>
              <a:ext cx="85522" cy="832410"/>
            </a:xfrm>
            <a:custGeom>
              <a:gdLst>
                <a:gd fmla="*/ 75 w 75" name="T0"/>
                <a:gd fmla="*/ 2 h 730" name="T1"/>
                <a:gd fmla="*/ 28 w 75" name="T2"/>
                <a:gd fmla="*/ 730 h 730" name="T3"/>
                <a:gd fmla="*/ 0 w 75" name="T4"/>
                <a:gd fmla="*/ 728 h 730" name="T5"/>
                <a:gd fmla="*/ 49 w 75" name="T6"/>
                <a:gd fmla="*/ 0 h 730" name="T7"/>
                <a:gd fmla="*/ 75 w 75" name="T8"/>
                <a:gd fmla="*/ 2 h 730" name="T9"/>
              </a:gdLst>
              <a:cxnLst>
                <a:cxn ang="0">
                  <a:pos x="T0" y="T1"/>
                </a:cxn>
                <a:cxn ang="0">
                  <a:pos x="T2" y="T3"/>
                </a:cxn>
                <a:cxn ang="0">
                  <a:pos x="T4" y="T5"/>
                </a:cxn>
                <a:cxn ang="0">
                  <a:pos x="T6" y="T7"/>
                </a:cxn>
                <a:cxn ang="0">
                  <a:pos x="T8" y="T9"/>
                </a:cxn>
              </a:cxnLst>
              <a:rect b="b" l="0" r="r" t="0"/>
              <a:pathLst>
                <a:path h="730" w="75">
                  <a:moveTo>
                    <a:pt x="75" y="2"/>
                  </a:moveTo>
                  <a:lnTo>
                    <a:pt x="28" y="730"/>
                  </a:lnTo>
                  <a:lnTo>
                    <a:pt x="0" y="728"/>
                  </a:lnTo>
                  <a:lnTo>
                    <a:pt x="49" y="0"/>
                  </a:lnTo>
                  <a:lnTo>
                    <a:pt x="75"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 name="Freeform 10"/>
            <p:cNvSpPr/>
            <p:nvPr/>
          </p:nvSpPr>
          <p:spPr bwMode="auto">
            <a:xfrm>
              <a:off x="6983599" y="3092239"/>
              <a:ext cx="556461" cy="558741"/>
            </a:xfrm>
            <a:custGeom>
              <a:gdLst>
                <a:gd fmla="*/ 488 w 488" name="T0"/>
                <a:gd fmla="*/ 19 h 490" name="T1"/>
                <a:gd fmla="*/ 19 w 488" name="T2"/>
                <a:gd fmla="*/ 490 h 490" name="T3"/>
                <a:gd fmla="*/ 0 w 488" name="T4"/>
                <a:gd fmla="*/ 471 h 490" name="T5"/>
                <a:gd fmla="*/ 469 w 488" name="T6"/>
                <a:gd fmla="*/ 0 h 490" name="T7"/>
                <a:gd fmla="*/ 488 w 488" name="T8"/>
                <a:gd fmla="*/ 19 h 490" name="T9"/>
              </a:gdLst>
              <a:cxnLst>
                <a:cxn ang="0">
                  <a:pos x="T0" y="T1"/>
                </a:cxn>
                <a:cxn ang="0">
                  <a:pos x="T2" y="T3"/>
                </a:cxn>
                <a:cxn ang="0">
                  <a:pos x="T4" y="T5"/>
                </a:cxn>
                <a:cxn ang="0">
                  <a:pos x="T6" y="T7"/>
                </a:cxn>
                <a:cxn ang="0">
                  <a:pos x="T8" y="T9"/>
                </a:cxn>
              </a:cxnLst>
              <a:rect b="b" l="0" r="r" t="0"/>
              <a:pathLst>
                <a:path h="490" w="488">
                  <a:moveTo>
                    <a:pt x="488" y="19"/>
                  </a:moveTo>
                  <a:lnTo>
                    <a:pt x="19" y="490"/>
                  </a:lnTo>
                  <a:lnTo>
                    <a:pt x="0" y="471"/>
                  </a:lnTo>
                  <a:lnTo>
                    <a:pt x="469" y="0"/>
                  </a:lnTo>
                  <a:lnTo>
                    <a:pt x="48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 name="Freeform 11"/>
            <p:cNvSpPr/>
            <p:nvPr/>
          </p:nvSpPr>
          <p:spPr bwMode="auto">
            <a:xfrm>
              <a:off x="6134084" y="2718224"/>
              <a:ext cx="599791" cy="1174496"/>
            </a:xfrm>
            <a:custGeom>
              <a:gdLst>
                <a:gd fmla="*/ 0 w 526" name="T0"/>
                <a:gd fmla="*/ 1018 h 1030" name="T1"/>
                <a:gd fmla="*/ 502 w 526" name="T2"/>
                <a:gd fmla="*/ 0 h 1030" name="T3"/>
                <a:gd fmla="*/ 526 w 526" name="T4"/>
                <a:gd fmla="*/ 10 h 1030" name="T5"/>
                <a:gd fmla="*/ 24 w 526" name="T6"/>
                <a:gd fmla="*/ 1030 h 1030" name="T7"/>
                <a:gd fmla="*/ 0 w 526" name="T8"/>
                <a:gd fmla="*/ 1018 h 1030" name="T9"/>
              </a:gdLst>
              <a:cxnLst>
                <a:cxn ang="0">
                  <a:pos x="T0" y="T1"/>
                </a:cxn>
                <a:cxn ang="0">
                  <a:pos x="T2" y="T3"/>
                </a:cxn>
                <a:cxn ang="0">
                  <a:pos x="T4" y="T5"/>
                </a:cxn>
                <a:cxn ang="0">
                  <a:pos x="T6" y="T7"/>
                </a:cxn>
                <a:cxn ang="0">
                  <a:pos x="T8" y="T9"/>
                </a:cxn>
              </a:cxnLst>
              <a:rect b="b" l="0" r="r" t="0"/>
              <a:pathLst>
                <a:path h="1030" w="526">
                  <a:moveTo>
                    <a:pt x="0" y="1018"/>
                  </a:moveTo>
                  <a:lnTo>
                    <a:pt x="502" y="0"/>
                  </a:lnTo>
                  <a:lnTo>
                    <a:pt x="526" y="10"/>
                  </a:lnTo>
                  <a:lnTo>
                    <a:pt x="24" y="1030"/>
                  </a:lnTo>
                  <a:lnTo>
                    <a:pt x="0" y="10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 name="Freeform 12"/>
            <p:cNvSpPr/>
            <p:nvPr/>
          </p:nvSpPr>
          <p:spPr bwMode="auto">
            <a:xfrm>
              <a:off x="6143206" y="3624753"/>
              <a:ext cx="856356" cy="275950"/>
            </a:xfrm>
            <a:custGeom>
              <a:gdLst>
                <a:gd fmla="*/ 0 w 751" name="T0"/>
                <a:gd fmla="*/ 216 h 242" name="T1"/>
                <a:gd fmla="*/ 742 w 751" name="T2"/>
                <a:gd fmla="*/ 0 h 242" name="T3"/>
                <a:gd fmla="*/ 751 w 751" name="T4"/>
                <a:gd fmla="*/ 26 h 242" name="T5"/>
                <a:gd fmla="*/ 7 w 751" name="T6"/>
                <a:gd fmla="*/ 242 h 242" name="T7"/>
                <a:gd fmla="*/ 0 w 751" name="T8"/>
                <a:gd fmla="*/ 216 h 242" name="T9"/>
              </a:gdLst>
              <a:cxnLst>
                <a:cxn ang="0">
                  <a:pos x="T0" y="T1"/>
                </a:cxn>
                <a:cxn ang="0">
                  <a:pos x="T2" y="T3"/>
                </a:cxn>
                <a:cxn ang="0">
                  <a:pos x="T4" y="T5"/>
                </a:cxn>
                <a:cxn ang="0">
                  <a:pos x="T6" y="T7"/>
                </a:cxn>
                <a:cxn ang="0">
                  <a:pos x="T8" y="T9"/>
                </a:cxn>
              </a:cxnLst>
              <a:rect b="b" l="0" r="r" t="0"/>
              <a:pathLst>
                <a:path h="241" w="751">
                  <a:moveTo>
                    <a:pt x="0" y="216"/>
                  </a:moveTo>
                  <a:lnTo>
                    <a:pt x="742" y="0"/>
                  </a:lnTo>
                  <a:lnTo>
                    <a:pt x="751" y="26"/>
                  </a:lnTo>
                  <a:lnTo>
                    <a:pt x="7" y="242"/>
                  </a:lnTo>
                  <a:lnTo>
                    <a:pt x="0" y="21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 name="Freeform 13"/>
            <p:cNvSpPr/>
            <p:nvPr/>
          </p:nvSpPr>
          <p:spPr bwMode="auto">
            <a:xfrm>
              <a:off x="5803401" y="1906340"/>
              <a:ext cx="706979" cy="979507"/>
            </a:xfrm>
            <a:custGeom>
              <a:gdLst>
                <a:gd fmla="*/ 620 w 620" name="T0"/>
                <a:gd fmla="*/ 15 h 859" name="T1"/>
                <a:gd fmla="*/ 21 w 620" name="T2"/>
                <a:gd fmla="*/ 859 h 859" name="T3"/>
                <a:gd fmla="*/ 0 w 620" name="T4"/>
                <a:gd fmla="*/ 844 h 859" name="T5"/>
                <a:gd fmla="*/ 597 w 620" name="T6"/>
                <a:gd fmla="*/ 0 h 859" name="T7"/>
                <a:gd fmla="*/ 620 w 620" name="T8"/>
                <a:gd fmla="*/ 15 h 859" name="T9"/>
              </a:gdLst>
              <a:cxnLst>
                <a:cxn ang="0">
                  <a:pos x="T0" y="T1"/>
                </a:cxn>
                <a:cxn ang="0">
                  <a:pos x="T2" y="T3"/>
                </a:cxn>
                <a:cxn ang="0">
                  <a:pos x="T4" y="T5"/>
                </a:cxn>
                <a:cxn ang="0">
                  <a:pos x="T6" y="T7"/>
                </a:cxn>
                <a:cxn ang="0">
                  <a:pos x="T8" y="T9"/>
                </a:cxn>
              </a:cxnLst>
              <a:rect b="b" l="0" r="r" t="0"/>
              <a:pathLst>
                <a:path h="859" w="620">
                  <a:moveTo>
                    <a:pt x="620" y="15"/>
                  </a:moveTo>
                  <a:lnTo>
                    <a:pt x="21" y="859"/>
                  </a:lnTo>
                  <a:lnTo>
                    <a:pt x="0" y="844"/>
                  </a:lnTo>
                  <a:lnTo>
                    <a:pt x="597" y="0"/>
                  </a:lnTo>
                  <a:lnTo>
                    <a:pt x="620" y="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2" name="Freeform 14"/>
            <p:cNvSpPr/>
            <p:nvPr/>
          </p:nvSpPr>
          <p:spPr bwMode="auto">
            <a:xfrm>
              <a:off x="6137505" y="3874476"/>
              <a:ext cx="604353" cy="574705"/>
            </a:xfrm>
            <a:custGeom>
              <a:gdLst>
                <a:gd fmla="*/ 513 w 530" name="T0"/>
                <a:gd fmla="*/ 504 h 504" name="T1"/>
                <a:gd fmla="*/ 0 w 530" name="T2"/>
                <a:gd fmla="*/ 19 h 504" name="T3"/>
                <a:gd fmla="*/ 18 w 530" name="T4"/>
                <a:gd fmla="*/ 0 h 504" name="T5"/>
                <a:gd fmla="*/ 530 w 530" name="T6"/>
                <a:gd fmla="*/ 485 h 504" name="T7"/>
                <a:gd fmla="*/ 513 w 530" name="T8"/>
                <a:gd fmla="*/ 504 h 504" name="T9"/>
              </a:gdLst>
              <a:cxnLst>
                <a:cxn ang="0">
                  <a:pos x="T0" y="T1"/>
                </a:cxn>
                <a:cxn ang="0">
                  <a:pos x="T2" y="T3"/>
                </a:cxn>
                <a:cxn ang="0">
                  <a:pos x="T4" y="T5"/>
                </a:cxn>
                <a:cxn ang="0">
                  <a:pos x="T6" y="T7"/>
                </a:cxn>
                <a:cxn ang="0">
                  <a:pos x="T8" y="T9"/>
                </a:cxn>
              </a:cxnLst>
              <a:rect b="b" l="0" r="r" t="0"/>
              <a:pathLst>
                <a:path h="502" w="530">
                  <a:moveTo>
                    <a:pt x="513" y="504"/>
                  </a:moveTo>
                  <a:lnTo>
                    <a:pt x="0" y="19"/>
                  </a:lnTo>
                  <a:lnTo>
                    <a:pt x="18" y="0"/>
                  </a:lnTo>
                  <a:lnTo>
                    <a:pt x="530" y="485"/>
                  </a:lnTo>
                  <a:lnTo>
                    <a:pt x="513" y="5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3" name="Freeform 15"/>
            <p:cNvSpPr/>
            <p:nvPr/>
          </p:nvSpPr>
          <p:spPr bwMode="auto">
            <a:xfrm>
              <a:off x="7314282" y="2345350"/>
              <a:ext cx="229198" cy="760572"/>
            </a:xfrm>
            <a:custGeom>
              <a:gdLst>
                <a:gd fmla="*/ 26 w 201" name="T0"/>
                <a:gd fmla="*/ 0 h 667" name="T1"/>
                <a:gd fmla="*/ 201 w 201" name="T2"/>
                <a:gd fmla="*/ 660 h 667" name="T3"/>
                <a:gd fmla="*/ 175 w 201" name="T4"/>
                <a:gd fmla="*/ 667 h 667" name="T5"/>
                <a:gd fmla="*/ 0 w 201" name="T6"/>
                <a:gd fmla="*/ 7 h 667" name="T7"/>
                <a:gd fmla="*/ 26 w 201" name="T8"/>
                <a:gd fmla="*/ 0 h 667" name="T9"/>
              </a:gdLst>
              <a:cxnLst>
                <a:cxn ang="0">
                  <a:pos x="T0" y="T1"/>
                </a:cxn>
                <a:cxn ang="0">
                  <a:pos x="T2" y="T3"/>
                </a:cxn>
                <a:cxn ang="0">
                  <a:pos x="T4" y="T5"/>
                </a:cxn>
                <a:cxn ang="0">
                  <a:pos x="T6" y="T7"/>
                </a:cxn>
                <a:cxn ang="0">
                  <a:pos x="T8" y="T9"/>
                </a:cxn>
              </a:cxnLst>
              <a:rect b="b" l="0" r="r" t="0"/>
              <a:pathLst>
                <a:path h="667" w="201">
                  <a:moveTo>
                    <a:pt x="26" y="0"/>
                  </a:moveTo>
                  <a:lnTo>
                    <a:pt x="201" y="660"/>
                  </a:lnTo>
                  <a:lnTo>
                    <a:pt x="175" y="667"/>
                  </a:lnTo>
                  <a:lnTo>
                    <a:pt x="0" y="7"/>
                  </a:lnTo>
                  <a:lnTo>
                    <a:pt x="2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4" name="Freeform 16"/>
            <p:cNvSpPr/>
            <p:nvPr/>
          </p:nvSpPr>
          <p:spPr bwMode="auto">
            <a:xfrm>
              <a:off x="6720192" y="4429796"/>
              <a:ext cx="360331" cy="443572"/>
            </a:xfrm>
            <a:custGeom>
              <a:gdLst>
                <a:gd fmla="*/ 295 w 316" name="T0"/>
                <a:gd fmla="*/ 389 h 389" name="T1"/>
                <a:gd fmla="*/ 0 w 316" name="T2"/>
                <a:gd fmla="*/ 15 h 389" name="T3"/>
                <a:gd fmla="*/ 21 w 316" name="T4"/>
                <a:gd fmla="*/ 0 h 389" name="T5"/>
                <a:gd fmla="*/ 316 w 316" name="T6"/>
                <a:gd fmla="*/ 373 h 389" name="T7"/>
                <a:gd fmla="*/ 295 w 316" name="T8"/>
                <a:gd fmla="*/ 389 h 389" name="T9"/>
              </a:gdLst>
              <a:cxnLst>
                <a:cxn ang="0">
                  <a:pos x="T0" y="T1"/>
                </a:cxn>
                <a:cxn ang="0">
                  <a:pos x="T2" y="T3"/>
                </a:cxn>
                <a:cxn ang="0">
                  <a:pos x="T4" y="T5"/>
                </a:cxn>
                <a:cxn ang="0">
                  <a:pos x="T6" y="T7"/>
                </a:cxn>
                <a:cxn ang="0">
                  <a:pos x="T8" y="T9"/>
                </a:cxn>
              </a:cxnLst>
              <a:rect b="b" l="0" r="r" t="0"/>
              <a:pathLst>
                <a:path h="389" w="316">
                  <a:moveTo>
                    <a:pt x="295" y="389"/>
                  </a:moveTo>
                  <a:lnTo>
                    <a:pt x="0" y="15"/>
                  </a:lnTo>
                  <a:lnTo>
                    <a:pt x="21" y="0"/>
                  </a:lnTo>
                  <a:lnTo>
                    <a:pt x="316" y="373"/>
                  </a:lnTo>
                  <a:lnTo>
                    <a:pt x="295" y="3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5" name="Freeform 17"/>
            <p:cNvSpPr/>
            <p:nvPr/>
          </p:nvSpPr>
          <p:spPr bwMode="auto">
            <a:xfrm>
              <a:off x="5421404" y="3791235"/>
              <a:ext cx="728644" cy="109468"/>
            </a:xfrm>
            <a:custGeom>
              <a:gdLst>
                <a:gd fmla="*/ 1 w 639" name="T0"/>
                <a:gd fmla="*/ 0 h 96" name="T1"/>
                <a:gd fmla="*/ 639 w 639" name="T2"/>
                <a:gd fmla="*/ 70 h 96" name="T3"/>
                <a:gd fmla="*/ 635 w 639" name="T4"/>
                <a:gd fmla="*/ 96 h 96" name="T5"/>
                <a:gd fmla="*/ 0 w 639" name="T6"/>
                <a:gd fmla="*/ 26 h 96" name="T7"/>
                <a:gd fmla="*/ 1 w 639" name="T8"/>
                <a:gd fmla="*/ 0 h 96" name="T9"/>
              </a:gdLst>
              <a:cxnLst>
                <a:cxn ang="0">
                  <a:pos x="T0" y="T1"/>
                </a:cxn>
                <a:cxn ang="0">
                  <a:pos x="T2" y="T3"/>
                </a:cxn>
                <a:cxn ang="0">
                  <a:pos x="T4" y="T5"/>
                </a:cxn>
                <a:cxn ang="0">
                  <a:pos x="T6" y="T7"/>
                </a:cxn>
                <a:cxn ang="0">
                  <a:pos x="T8" y="T9"/>
                </a:cxn>
              </a:cxnLst>
              <a:rect b="b" l="0" r="r" t="0"/>
              <a:pathLst>
                <a:path h="96" w="639">
                  <a:moveTo>
                    <a:pt x="1" y="0"/>
                  </a:moveTo>
                  <a:lnTo>
                    <a:pt x="639" y="70"/>
                  </a:lnTo>
                  <a:lnTo>
                    <a:pt x="635" y="96"/>
                  </a:lnTo>
                  <a:lnTo>
                    <a:pt x="0" y="26"/>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6" name="Freeform 18"/>
            <p:cNvSpPr/>
            <p:nvPr/>
          </p:nvSpPr>
          <p:spPr bwMode="auto">
            <a:xfrm>
              <a:off x="6706509" y="1998703"/>
              <a:ext cx="354630" cy="730924"/>
            </a:xfrm>
            <a:custGeom>
              <a:gdLst>
                <a:gd fmla="*/ 311 w 311" name="T0"/>
                <a:gd fmla="*/ 12 h 641" name="T1"/>
                <a:gd fmla="*/ 24 w 311" name="T2"/>
                <a:gd fmla="*/ 641 h 641" name="T3"/>
                <a:gd fmla="*/ 0 w 311" name="T4"/>
                <a:gd fmla="*/ 631 h 641" name="T5"/>
                <a:gd fmla="*/ 286 w 311" name="T6"/>
                <a:gd fmla="*/ 0 h 641" name="T7"/>
                <a:gd fmla="*/ 311 w 311" name="T8"/>
                <a:gd fmla="*/ 12 h 641" name="T9"/>
              </a:gdLst>
              <a:cxnLst>
                <a:cxn ang="0">
                  <a:pos x="T0" y="T1"/>
                </a:cxn>
                <a:cxn ang="0">
                  <a:pos x="T2" y="T3"/>
                </a:cxn>
                <a:cxn ang="0">
                  <a:pos x="T4" y="T5"/>
                </a:cxn>
                <a:cxn ang="0">
                  <a:pos x="T6" y="T7"/>
                </a:cxn>
                <a:cxn ang="0">
                  <a:pos x="T8" y="T9"/>
                </a:cxn>
              </a:cxnLst>
              <a:rect b="b" l="0" r="r" t="0"/>
              <a:pathLst>
                <a:path h="641" w="311">
                  <a:moveTo>
                    <a:pt x="311" y="12"/>
                  </a:moveTo>
                  <a:lnTo>
                    <a:pt x="24" y="641"/>
                  </a:lnTo>
                  <a:lnTo>
                    <a:pt x="0" y="631"/>
                  </a:lnTo>
                  <a:lnTo>
                    <a:pt x="286" y="0"/>
                  </a:lnTo>
                  <a:lnTo>
                    <a:pt x="311"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7" name="Freeform 19"/>
            <p:cNvSpPr/>
            <p:nvPr/>
          </p:nvSpPr>
          <p:spPr bwMode="auto">
            <a:xfrm>
              <a:off x="6131804" y="3126447"/>
              <a:ext cx="109468" cy="761712"/>
            </a:xfrm>
            <a:custGeom>
              <a:gdLst>
                <a:gd fmla="*/ 96 w 96" name="T0"/>
                <a:gd fmla="*/ 1 h 668" name="T1"/>
                <a:gd fmla="*/ 26 w 96" name="T2"/>
                <a:gd fmla="*/ 668 h 668" name="T3"/>
                <a:gd fmla="*/ 0 w 96" name="T4"/>
                <a:gd fmla="*/ 665 h 668" name="T5"/>
                <a:gd fmla="*/ 70 w 96" name="T6"/>
                <a:gd fmla="*/ 0 h 668" name="T7"/>
                <a:gd fmla="*/ 96 w 96" name="T8"/>
                <a:gd fmla="*/ 1 h 668" name="T9"/>
              </a:gdLst>
              <a:cxnLst>
                <a:cxn ang="0">
                  <a:pos x="T0" y="T1"/>
                </a:cxn>
                <a:cxn ang="0">
                  <a:pos x="T2" y="T3"/>
                </a:cxn>
                <a:cxn ang="0">
                  <a:pos x="T4" y="T5"/>
                </a:cxn>
                <a:cxn ang="0">
                  <a:pos x="T6" y="T7"/>
                </a:cxn>
                <a:cxn ang="0">
                  <a:pos x="T8" y="T9"/>
                </a:cxn>
              </a:cxnLst>
              <a:rect b="b" l="0" r="r" t="0"/>
              <a:pathLst>
                <a:path h="668" w="96">
                  <a:moveTo>
                    <a:pt x="96" y="1"/>
                  </a:moveTo>
                  <a:lnTo>
                    <a:pt x="26" y="668"/>
                  </a:lnTo>
                  <a:lnTo>
                    <a:pt x="0" y="665"/>
                  </a:lnTo>
                  <a:lnTo>
                    <a:pt x="70" y="0"/>
                  </a:lnTo>
                  <a:lnTo>
                    <a:pt x="96"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8" name="Freeform 20"/>
            <p:cNvSpPr/>
            <p:nvPr/>
          </p:nvSpPr>
          <p:spPr bwMode="auto">
            <a:xfrm>
              <a:off x="6139786" y="1853886"/>
              <a:ext cx="358050" cy="75259"/>
            </a:xfrm>
            <a:custGeom>
              <a:gdLst>
                <a:gd fmla="*/ 3 w 314" name="T0"/>
                <a:gd fmla="*/ 0 h 66" name="T1"/>
                <a:gd fmla="*/ 314 w 314" name="T2"/>
                <a:gd fmla="*/ 40 h 66" name="T3"/>
                <a:gd fmla="*/ 311 w 314" name="T4"/>
                <a:gd fmla="*/ 66 h 66" name="T5"/>
                <a:gd fmla="*/ 0 w 314" name="T6"/>
                <a:gd fmla="*/ 27 h 66" name="T7"/>
                <a:gd fmla="*/ 3 w 314" name="T8"/>
                <a:gd fmla="*/ 0 h 66" name="T9"/>
              </a:gdLst>
              <a:cxnLst>
                <a:cxn ang="0">
                  <a:pos x="T0" y="T1"/>
                </a:cxn>
                <a:cxn ang="0">
                  <a:pos x="T2" y="T3"/>
                </a:cxn>
                <a:cxn ang="0">
                  <a:pos x="T4" y="T5"/>
                </a:cxn>
                <a:cxn ang="0">
                  <a:pos x="T6" y="T7"/>
                </a:cxn>
                <a:cxn ang="0">
                  <a:pos x="T8" y="T9"/>
                </a:cxn>
              </a:cxnLst>
              <a:rect b="b" l="0" r="r" t="0"/>
              <a:pathLst>
                <a:path h="66" w="314">
                  <a:moveTo>
                    <a:pt x="3" y="0"/>
                  </a:moveTo>
                  <a:lnTo>
                    <a:pt x="314" y="40"/>
                  </a:lnTo>
                  <a:lnTo>
                    <a:pt x="311" y="66"/>
                  </a:lnTo>
                  <a:lnTo>
                    <a:pt x="0" y="27"/>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9" name="Freeform 21"/>
            <p:cNvSpPr/>
            <p:nvPr/>
          </p:nvSpPr>
          <p:spPr bwMode="auto">
            <a:xfrm>
              <a:off x="6916322" y="3639577"/>
              <a:ext cx="92363" cy="454975"/>
            </a:xfrm>
            <a:custGeom>
              <a:gdLst>
                <a:gd fmla="*/ 0 w 81" name="T0"/>
                <a:gd fmla="*/ 396 h 399" name="T1"/>
                <a:gd fmla="*/ 55 w 81" name="T2"/>
                <a:gd fmla="*/ 0 h 399" name="T3"/>
                <a:gd fmla="*/ 81 w 81" name="T4"/>
                <a:gd fmla="*/ 3 h 399" name="T5"/>
                <a:gd fmla="*/ 26 w 81" name="T6"/>
                <a:gd fmla="*/ 399 h 399" name="T7"/>
                <a:gd fmla="*/ 0 w 81" name="T8"/>
                <a:gd fmla="*/ 396 h 399" name="T9"/>
              </a:gdLst>
              <a:cxnLst>
                <a:cxn ang="0">
                  <a:pos x="T0" y="T1"/>
                </a:cxn>
                <a:cxn ang="0">
                  <a:pos x="T2" y="T3"/>
                </a:cxn>
                <a:cxn ang="0">
                  <a:pos x="T4" y="T5"/>
                </a:cxn>
                <a:cxn ang="0">
                  <a:pos x="T6" y="T7"/>
                </a:cxn>
                <a:cxn ang="0">
                  <a:pos x="T8" y="T9"/>
                </a:cxn>
              </a:cxnLst>
              <a:rect b="b" l="0" r="r" t="0"/>
              <a:pathLst>
                <a:path h="399" w="81">
                  <a:moveTo>
                    <a:pt x="0" y="396"/>
                  </a:moveTo>
                  <a:lnTo>
                    <a:pt x="55" y="0"/>
                  </a:lnTo>
                  <a:lnTo>
                    <a:pt x="81" y="3"/>
                  </a:lnTo>
                  <a:lnTo>
                    <a:pt x="26" y="399"/>
                  </a:lnTo>
                  <a:lnTo>
                    <a:pt x="0" y="39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0" name="Freeform 22"/>
            <p:cNvSpPr/>
            <p:nvPr/>
          </p:nvSpPr>
          <p:spPr bwMode="auto">
            <a:xfrm>
              <a:off x="6985879" y="3627034"/>
              <a:ext cx="486903" cy="324982"/>
            </a:xfrm>
            <a:custGeom>
              <a:gdLst>
                <a:gd fmla="*/ 413 w 427" name="T0"/>
                <a:gd fmla="*/ 285 h 285" name="T1"/>
                <a:gd fmla="*/ 0 w 427" name="T2"/>
                <a:gd fmla="*/ 23 h 285" name="T3"/>
                <a:gd fmla="*/ 15 w 427" name="T4"/>
                <a:gd fmla="*/ 0 h 285" name="T5"/>
                <a:gd fmla="*/ 427 w 427" name="T6"/>
                <a:gd fmla="*/ 262 h 285" name="T7"/>
                <a:gd fmla="*/ 413 w 427" name="T8"/>
                <a:gd fmla="*/ 285 h 285" name="T9"/>
              </a:gdLst>
              <a:cxnLst>
                <a:cxn ang="0">
                  <a:pos x="T0" y="T1"/>
                </a:cxn>
                <a:cxn ang="0">
                  <a:pos x="T2" y="T3"/>
                </a:cxn>
                <a:cxn ang="0">
                  <a:pos x="T4" y="T5"/>
                </a:cxn>
                <a:cxn ang="0">
                  <a:pos x="T6" y="T7"/>
                </a:cxn>
                <a:cxn ang="0">
                  <a:pos x="T8" y="T9"/>
                </a:cxn>
              </a:cxnLst>
              <a:rect b="b" l="0" r="r" t="0"/>
              <a:pathLst>
                <a:path h="285" w="427">
                  <a:moveTo>
                    <a:pt x="413" y="285"/>
                  </a:moveTo>
                  <a:lnTo>
                    <a:pt x="0" y="23"/>
                  </a:lnTo>
                  <a:lnTo>
                    <a:pt x="15" y="0"/>
                  </a:lnTo>
                  <a:lnTo>
                    <a:pt x="427" y="262"/>
                  </a:lnTo>
                  <a:lnTo>
                    <a:pt x="413" y="28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1" name="Freeform 23"/>
            <p:cNvSpPr/>
            <p:nvPr/>
          </p:nvSpPr>
          <p:spPr bwMode="auto">
            <a:xfrm>
              <a:off x="5222994" y="3100221"/>
              <a:ext cx="439011" cy="306737"/>
            </a:xfrm>
            <a:custGeom>
              <a:gdLst>
                <a:gd fmla="*/ 14 w 385" name="T0"/>
                <a:gd fmla="*/ 0 h 269" name="T1"/>
                <a:gd fmla="*/ 385 w 385" name="T2"/>
                <a:gd fmla="*/ 247 h 269" name="T3"/>
                <a:gd fmla="*/ 372 w 385" name="T4"/>
                <a:gd fmla="*/ 269 h 269" name="T5"/>
                <a:gd fmla="*/ 0 w 385" name="T6"/>
                <a:gd fmla="*/ 21 h 269" name="T7"/>
                <a:gd fmla="*/ 14 w 385" name="T8"/>
                <a:gd fmla="*/ 0 h 269" name="T9"/>
              </a:gdLst>
              <a:cxnLst>
                <a:cxn ang="0">
                  <a:pos x="T0" y="T1"/>
                </a:cxn>
                <a:cxn ang="0">
                  <a:pos x="T2" y="T3"/>
                </a:cxn>
                <a:cxn ang="0">
                  <a:pos x="T4" y="T5"/>
                </a:cxn>
                <a:cxn ang="0">
                  <a:pos x="T6" y="T7"/>
                </a:cxn>
                <a:cxn ang="0">
                  <a:pos x="T8" y="T9"/>
                </a:cxn>
              </a:cxnLst>
              <a:rect b="b" l="0" r="r" t="0"/>
              <a:pathLst>
                <a:path h="269" w="385">
                  <a:moveTo>
                    <a:pt x="14" y="0"/>
                  </a:moveTo>
                  <a:lnTo>
                    <a:pt x="385" y="247"/>
                  </a:lnTo>
                  <a:lnTo>
                    <a:pt x="372" y="269"/>
                  </a:lnTo>
                  <a:lnTo>
                    <a:pt x="0" y="21"/>
                  </a:lnTo>
                  <a:lnTo>
                    <a:pt x="1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2" name="Freeform 24"/>
            <p:cNvSpPr/>
            <p:nvPr/>
          </p:nvSpPr>
          <p:spPr bwMode="auto">
            <a:xfrm>
              <a:off x="5254922" y="2170886"/>
              <a:ext cx="497166" cy="388838"/>
            </a:xfrm>
            <a:custGeom>
              <a:gdLst>
                <a:gd fmla="*/ 0 w 436" name="T0"/>
                <a:gd fmla="*/ 320 h 341" name="T1"/>
                <a:gd fmla="*/ 420 w 436" name="T2"/>
                <a:gd fmla="*/ 0 h 341" name="T3"/>
                <a:gd fmla="*/ 436 w 436" name="T4"/>
                <a:gd fmla="*/ 21 h 341" name="T5"/>
                <a:gd fmla="*/ 15 w 436" name="T6"/>
                <a:gd fmla="*/ 341 h 341" name="T7"/>
                <a:gd fmla="*/ 0 w 436" name="T8"/>
                <a:gd fmla="*/ 320 h 341" name="T9"/>
              </a:gdLst>
              <a:cxnLst>
                <a:cxn ang="0">
                  <a:pos x="T0" y="T1"/>
                </a:cxn>
                <a:cxn ang="0">
                  <a:pos x="T2" y="T3"/>
                </a:cxn>
                <a:cxn ang="0">
                  <a:pos x="T4" y="T5"/>
                </a:cxn>
                <a:cxn ang="0">
                  <a:pos x="T6" y="T7"/>
                </a:cxn>
                <a:cxn ang="0">
                  <a:pos x="T8" y="T9"/>
                </a:cxn>
              </a:cxnLst>
              <a:rect b="b" l="0" r="r" t="0"/>
              <a:pathLst>
                <a:path h="341" w="436">
                  <a:moveTo>
                    <a:pt x="0" y="320"/>
                  </a:moveTo>
                  <a:lnTo>
                    <a:pt x="420" y="0"/>
                  </a:lnTo>
                  <a:lnTo>
                    <a:pt x="436" y="21"/>
                  </a:lnTo>
                  <a:lnTo>
                    <a:pt x="15" y="341"/>
                  </a:lnTo>
                  <a:lnTo>
                    <a:pt x="0" y="3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3" name="Freeform 25"/>
            <p:cNvSpPr/>
            <p:nvPr/>
          </p:nvSpPr>
          <p:spPr bwMode="auto">
            <a:xfrm>
              <a:off x="5173962" y="3522127"/>
              <a:ext cx="258845" cy="293054"/>
            </a:xfrm>
            <a:custGeom>
              <a:gdLst>
                <a:gd fmla="*/ 20 w 227" name="T0"/>
                <a:gd fmla="*/ 0 h 257" name="T1"/>
                <a:gd fmla="*/ 227 w 227" name="T2"/>
                <a:gd fmla="*/ 240 h 257" name="T3"/>
                <a:gd fmla="*/ 208 w 227" name="T4"/>
                <a:gd fmla="*/ 257 h 257" name="T5"/>
                <a:gd fmla="*/ 0 w 227" name="T6"/>
                <a:gd fmla="*/ 17 h 257" name="T7"/>
                <a:gd fmla="*/ 20 w 227" name="T8"/>
                <a:gd fmla="*/ 0 h 257" name="T9"/>
              </a:gdLst>
              <a:cxnLst>
                <a:cxn ang="0">
                  <a:pos x="T0" y="T1"/>
                </a:cxn>
                <a:cxn ang="0">
                  <a:pos x="T2" y="T3"/>
                </a:cxn>
                <a:cxn ang="0">
                  <a:pos x="T4" y="T5"/>
                </a:cxn>
                <a:cxn ang="0">
                  <a:pos x="T6" y="T7"/>
                </a:cxn>
                <a:cxn ang="0">
                  <a:pos x="T8" y="T9"/>
                </a:cxn>
              </a:cxnLst>
              <a:rect b="b" l="0" r="r" t="0"/>
              <a:pathLst>
                <a:path h="257" w="226">
                  <a:moveTo>
                    <a:pt x="20" y="0"/>
                  </a:moveTo>
                  <a:lnTo>
                    <a:pt x="227" y="240"/>
                  </a:lnTo>
                  <a:lnTo>
                    <a:pt x="208" y="257"/>
                  </a:lnTo>
                  <a:lnTo>
                    <a:pt x="0" y="17"/>
                  </a:lnTo>
                  <a:lnTo>
                    <a:pt x="2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4" name="Freeform 26"/>
            <p:cNvSpPr/>
            <p:nvPr/>
          </p:nvSpPr>
          <p:spPr bwMode="auto">
            <a:xfrm>
              <a:off x="6685984" y="4437778"/>
              <a:ext cx="61576" cy="683032"/>
            </a:xfrm>
            <a:custGeom>
              <a:gdLst>
                <a:gd fmla="*/ 0 w 54" name="T0"/>
                <a:gd fmla="*/ 597 h 599" name="T1"/>
                <a:gd fmla="*/ 26 w 54" name="T2"/>
                <a:gd fmla="*/ 0 h 599" name="T3"/>
                <a:gd fmla="*/ 54 w 54" name="T4"/>
                <a:gd fmla="*/ 1 h 599" name="T5"/>
                <a:gd fmla="*/ 26 w 54" name="T6"/>
                <a:gd fmla="*/ 599 h 599" name="T7"/>
                <a:gd fmla="*/ 0 w 54" name="T8"/>
                <a:gd fmla="*/ 597 h 599" name="T9"/>
              </a:gdLst>
              <a:cxnLst>
                <a:cxn ang="0">
                  <a:pos x="T0" y="T1"/>
                </a:cxn>
                <a:cxn ang="0">
                  <a:pos x="T2" y="T3"/>
                </a:cxn>
                <a:cxn ang="0">
                  <a:pos x="T4" y="T5"/>
                </a:cxn>
                <a:cxn ang="0">
                  <a:pos x="T6" y="T7"/>
                </a:cxn>
                <a:cxn ang="0">
                  <a:pos x="T8" y="T9"/>
                </a:cxn>
              </a:cxnLst>
              <a:rect b="b" l="0" r="r" t="0"/>
              <a:pathLst>
                <a:path h="599" w="54">
                  <a:moveTo>
                    <a:pt x="0" y="597"/>
                  </a:moveTo>
                  <a:lnTo>
                    <a:pt x="26" y="0"/>
                  </a:lnTo>
                  <a:lnTo>
                    <a:pt x="54" y="1"/>
                  </a:lnTo>
                  <a:lnTo>
                    <a:pt x="26" y="599"/>
                  </a:lnTo>
                  <a:lnTo>
                    <a:pt x="0" y="59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5" name="Freeform 27"/>
            <p:cNvSpPr/>
            <p:nvPr/>
          </p:nvSpPr>
          <p:spPr bwMode="auto">
            <a:xfrm>
              <a:off x="5573063" y="3874476"/>
              <a:ext cx="584968" cy="523392"/>
            </a:xfrm>
            <a:custGeom>
              <a:gdLst>
                <a:gd fmla="*/ 513 w 513" name="T0"/>
                <a:gd fmla="*/ 19 h 459" name="T1"/>
                <a:gd fmla="*/ 18 w 513" name="T2"/>
                <a:gd fmla="*/ 459 h 459" name="T3"/>
                <a:gd fmla="*/ 0 w 513" name="T4"/>
                <a:gd fmla="*/ 438 h 459" name="T5"/>
                <a:gd fmla="*/ 495 w 513" name="T6"/>
                <a:gd fmla="*/ 0 h 459" name="T7"/>
                <a:gd fmla="*/ 513 w 513" name="T8"/>
                <a:gd fmla="*/ 19 h 459" name="T9"/>
              </a:gdLst>
              <a:cxnLst>
                <a:cxn ang="0">
                  <a:pos x="T0" y="T1"/>
                </a:cxn>
                <a:cxn ang="0">
                  <a:pos x="T2" y="T3"/>
                </a:cxn>
                <a:cxn ang="0">
                  <a:pos x="T4" y="T5"/>
                </a:cxn>
                <a:cxn ang="0">
                  <a:pos x="T6" y="T7"/>
                </a:cxn>
                <a:cxn ang="0">
                  <a:pos x="T8" y="T9"/>
                </a:cxn>
              </a:cxnLst>
              <a:rect b="b" l="0" r="r" t="0"/>
              <a:pathLst>
                <a:path h="459" w="513">
                  <a:moveTo>
                    <a:pt x="513" y="19"/>
                  </a:moveTo>
                  <a:lnTo>
                    <a:pt x="18" y="459"/>
                  </a:lnTo>
                  <a:lnTo>
                    <a:pt x="0" y="438"/>
                  </a:lnTo>
                  <a:lnTo>
                    <a:pt x="495" y="0"/>
                  </a:lnTo>
                  <a:lnTo>
                    <a:pt x="513"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6" name="Freeform 28"/>
            <p:cNvSpPr/>
            <p:nvPr/>
          </p:nvSpPr>
          <p:spPr bwMode="auto">
            <a:xfrm>
              <a:off x="5860415" y="4709167"/>
              <a:ext cx="245162" cy="427608"/>
            </a:xfrm>
            <a:custGeom>
              <a:gdLst>
                <a:gd fmla="*/ 215 w 215" name="T0"/>
                <a:gd fmla="*/ 12 h 375" name="T1"/>
                <a:gd fmla="*/ 24 w 215" name="T2"/>
                <a:gd fmla="*/ 375 h 375" name="T3"/>
                <a:gd fmla="*/ 0 w 215" name="T4"/>
                <a:gd fmla="*/ 363 h 375" name="T5"/>
                <a:gd fmla="*/ 191 w 215" name="T6"/>
                <a:gd fmla="*/ 0 h 375" name="T7"/>
                <a:gd fmla="*/ 215 w 215" name="T8"/>
                <a:gd fmla="*/ 12 h 375" name="T9"/>
              </a:gdLst>
              <a:cxnLst>
                <a:cxn ang="0">
                  <a:pos x="T0" y="T1"/>
                </a:cxn>
                <a:cxn ang="0">
                  <a:pos x="T2" y="T3"/>
                </a:cxn>
                <a:cxn ang="0">
                  <a:pos x="T4" y="T5"/>
                </a:cxn>
                <a:cxn ang="0">
                  <a:pos x="T6" y="T7"/>
                </a:cxn>
                <a:cxn ang="0">
                  <a:pos x="T8" y="T9"/>
                </a:cxn>
              </a:cxnLst>
              <a:rect b="b" l="0" r="r" t="0"/>
              <a:pathLst>
                <a:path h="375" w="215">
                  <a:moveTo>
                    <a:pt x="215" y="12"/>
                  </a:moveTo>
                  <a:lnTo>
                    <a:pt x="24" y="375"/>
                  </a:lnTo>
                  <a:lnTo>
                    <a:pt x="0" y="363"/>
                  </a:lnTo>
                  <a:lnTo>
                    <a:pt x="191" y="0"/>
                  </a:lnTo>
                  <a:lnTo>
                    <a:pt x="215"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7" name="Freeform 29"/>
            <p:cNvSpPr/>
            <p:nvPr/>
          </p:nvSpPr>
          <p:spPr bwMode="auto">
            <a:xfrm>
              <a:off x="6833081" y="1890375"/>
              <a:ext cx="225777" cy="145957"/>
            </a:xfrm>
            <a:custGeom>
              <a:gdLst>
                <a:gd fmla="*/ 186 w 198" name="T0"/>
                <a:gd fmla="*/ 128 h 128" name="T1"/>
                <a:gd fmla="*/ 0 w 198" name="T2"/>
                <a:gd fmla="*/ 24 h 128" name="T3"/>
                <a:gd fmla="*/ 14 w 198" name="T4"/>
                <a:gd fmla="*/ 0 h 128" name="T5"/>
                <a:gd fmla="*/ 198 w 198" name="T6"/>
                <a:gd fmla="*/ 106 h 128" name="T7"/>
                <a:gd fmla="*/ 186 w 198" name="T8"/>
                <a:gd fmla="*/ 128 h 128" name="T9"/>
              </a:gdLst>
              <a:cxnLst>
                <a:cxn ang="0">
                  <a:pos x="T0" y="T1"/>
                </a:cxn>
                <a:cxn ang="0">
                  <a:pos x="T2" y="T3"/>
                </a:cxn>
                <a:cxn ang="0">
                  <a:pos x="T4" y="T5"/>
                </a:cxn>
                <a:cxn ang="0">
                  <a:pos x="T6" y="T7"/>
                </a:cxn>
                <a:cxn ang="0">
                  <a:pos x="T8" y="T9"/>
                </a:cxn>
              </a:cxnLst>
              <a:rect b="b" l="0" r="r" t="0"/>
              <a:pathLst>
                <a:path h="128" w="198">
                  <a:moveTo>
                    <a:pt x="186" y="128"/>
                  </a:moveTo>
                  <a:lnTo>
                    <a:pt x="0" y="24"/>
                  </a:lnTo>
                  <a:lnTo>
                    <a:pt x="14" y="0"/>
                  </a:lnTo>
                  <a:lnTo>
                    <a:pt x="198" y="106"/>
                  </a:lnTo>
                  <a:lnTo>
                    <a:pt x="186" y="1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8" name="Freeform 30"/>
            <p:cNvSpPr/>
            <p:nvPr/>
          </p:nvSpPr>
          <p:spPr bwMode="auto">
            <a:xfrm>
              <a:off x="7513833" y="2653228"/>
              <a:ext cx="103766" cy="452694"/>
            </a:xfrm>
            <a:custGeom>
              <a:gdLst>
                <a:gd fmla="*/ 91 w 91" name="T0"/>
                <a:gd fmla="*/ 5 h 397" name="T1"/>
                <a:gd fmla="*/ 26 w 91" name="T2"/>
                <a:gd fmla="*/ 397 h 397" name="T3"/>
                <a:gd fmla="*/ 0 w 91" name="T4"/>
                <a:gd fmla="*/ 392 h 397" name="T5"/>
                <a:gd fmla="*/ 64 w 91" name="T6"/>
                <a:gd fmla="*/ 0 h 397" name="T7"/>
                <a:gd fmla="*/ 91 w 91" name="T8"/>
                <a:gd fmla="*/ 5 h 397" name="T9"/>
              </a:gdLst>
              <a:cxnLst>
                <a:cxn ang="0">
                  <a:pos x="T0" y="T1"/>
                </a:cxn>
                <a:cxn ang="0">
                  <a:pos x="T2" y="T3"/>
                </a:cxn>
                <a:cxn ang="0">
                  <a:pos x="T4" y="T5"/>
                </a:cxn>
                <a:cxn ang="0">
                  <a:pos x="T6" y="T7"/>
                </a:cxn>
                <a:cxn ang="0">
                  <a:pos x="T8" y="T9"/>
                </a:cxn>
              </a:cxnLst>
              <a:rect b="b" l="0" r="r" t="0"/>
              <a:pathLst>
                <a:path h="397" w="91">
                  <a:moveTo>
                    <a:pt x="91" y="5"/>
                  </a:moveTo>
                  <a:lnTo>
                    <a:pt x="26" y="397"/>
                  </a:lnTo>
                  <a:lnTo>
                    <a:pt x="0" y="392"/>
                  </a:lnTo>
                  <a:lnTo>
                    <a:pt x="64" y="0"/>
                  </a:lnTo>
                  <a:lnTo>
                    <a:pt x="91"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29" name="Freeform 31"/>
            <p:cNvSpPr/>
            <p:nvPr/>
          </p:nvSpPr>
          <p:spPr bwMode="auto">
            <a:xfrm>
              <a:off x="6973336" y="3175480"/>
              <a:ext cx="139115" cy="469799"/>
            </a:xfrm>
            <a:custGeom>
              <a:gdLst>
                <a:gd fmla="*/ 122 w 122" name="T0"/>
                <a:gd fmla="*/ 5 h 412" name="T1"/>
                <a:gd fmla="*/ 26 w 122" name="T2"/>
                <a:gd fmla="*/ 412 h 412" name="T3"/>
                <a:gd fmla="*/ 0 w 122" name="T4"/>
                <a:gd fmla="*/ 407 h 412" name="T5"/>
                <a:gd fmla="*/ 96 w 122" name="T6"/>
                <a:gd fmla="*/ 0 h 412" name="T7"/>
                <a:gd fmla="*/ 122 w 122" name="T8"/>
                <a:gd fmla="*/ 5 h 412" name="T9"/>
              </a:gdLst>
              <a:cxnLst>
                <a:cxn ang="0">
                  <a:pos x="T0" y="T1"/>
                </a:cxn>
                <a:cxn ang="0">
                  <a:pos x="T2" y="T3"/>
                </a:cxn>
                <a:cxn ang="0">
                  <a:pos x="T4" y="T5"/>
                </a:cxn>
                <a:cxn ang="0">
                  <a:pos x="T6" y="T7"/>
                </a:cxn>
                <a:cxn ang="0">
                  <a:pos x="T8" y="T9"/>
                </a:cxn>
              </a:cxnLst>
              <a:rect b="b" l="0" r="r" t="0"/>
              <a:pathLst>
                <a:path h="412" w="122">
                  <a:moveTo>
                    <a:pt x="122" y="5"/>
                  </a:moveTo>
                  <a:lnTo>
                    <a:pt x="26" y="412"/>
                  </a:lnTo>
                  <a:lnTo>
                    <a:pt x="0" y="407"/>
                  </a:lnTo>
                  <a:lnTo>
                    <a:pt x="96" y="0"/>
                  </a:lnTo>
                  <a:lnTo>
                    <a:pt x="122"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0" name="Freeform 32"/>
            <p:cNvSpPr/>
            <p:nvPr/>
          </p:nvSpPr>
          <p:spPr bwMode="auto">
            <a:xfrm>
              <a:off x="6992721" y="3441167"/>
              <a:ext cx="655666" cy="215514"/>
            </a:xfrm>
            <a:custGeom>
              <a:gdLst>
                <a:gd fmla="*/ 575 w 575" name="T0"/>
                <a:gd fmla="*/ 24 h 189" name="T1"/>
                <a:gd fmla="*/ 9 w 575" name="T2"/>
                <a:gd fmla="*/ 189 h 189" name="T3"/>
                <a:gd fmla="*/ 0 w 575" name="T4"/>
                <a:gd fmla="*/ 163 h 189" name="T5"/>
                <a:gd fmla="*/ 567 w 575" name="T6"/>
                <a:gd fmla="*/ 0 h 189" name="T7"/>
                <a:gd fmla="*/ 575 w 575" name="T8"/>
                <a:gd fmla="*/ 24 h 189" name="T9"/>
              </a:gdLst>
              <a:cxnLst>
                <a:cxn ang="0">
                  <a:pos x="T0" y="T1"/>
                </a:cxn>
                <a:cxn ang="0">
                  <a:pos x="T2" y="T3"/>
                </a:cxn>
                <a:cxn ang="0">
                  <a:pos x="T4" y="T5"/>
                </a:cxn>
                <a:cxn ang="0">
                  <a:pos x="T6" y="T7"/>
                </a:cxn>
                <a:cxn ang="0">
                  <a:pos x="T8" y="T9"/>
                </a:cxn>
              </a:cxnLst>
              <a:rect b="b" l="0" r="r" t="0"/>
              <a:pathLst>
                <a:path h="189" w="575">
                  <a:moveTo>
                    <a:pt x="575" y="24"/>
                  </a:moveTo>
                  <a:lnTo>
                    <a:pt x="9" y="189"/>
                  </a:lnTo>
                  <a:lnTo>
                    <a:pt x="0" y="163"/>
                  </a:lnTo>
                  <a:lnTo>
                    <a:pt x="567" y="0"/>
                  </a:lnTo>
                  <a:lnTo>
                    <a:pt x="575"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1" name="Freeform 33"/>
            <p:cNvSpPr/>
            <p:nvPr/>
          </p:nvSpPr>
          <p:spPr bwMode="auto">
            <a:xfrm>
              <a:off x="6655196" y="2720505"/>
              <a:ext cx="82101" cy="554180"/>
            </a:xfrm>
            <a:custGeom>
              <a:gdLst>
                <a:gd fmla="*/ 0 w 72" name="T0"/>
                <a:gd fmla="*/ 484 h 486" name="T1"/>
                <a:gd fmla="*/ 45 w 72" name="T2"/>
                <a:gd fmla="*/ 0 h 486" name="T3"/>
                <a:gd fmla="*/ 72 w 72" name="T4"/>
                <a:gd fmla="*/ 1 h 486" name="T5"/>
                <a:gd fmla="*/ 26 w 72" name="T6"/>
                <a:gd fmla="*/ 486 h 486" name="T7"/>
                <a:gd fmla="*/ 0 w 72" name="T8"/>
                <a:gd fmla="*/ 484 h 486" name="T9"/>
              </a:gdLst>
              <a:cxnLst>
                <a:cxn ang="0">
                  <a:pos x="T0" y="T1"/>
                </a:cxn>
                <a:cxn ang="0">
                  <a:pos x="T2" y="T3"/>
                </a:cxn>
                <a:cxn ang="0">
                  <a:pos x="T4" y="T5"/>
                </a:cxn>
                <a:cxn ang="0">
                  <a:pos x="T6" y="T7"/>
                </a:cxn>
                <a:cxn ang="0">
                  <a:pos x="T8" y="T9"/>
                </a:cxn>
              </a:cxnLst>
              <a:rect b="b" l="0" r="r" t="0"/>
              <a:pathLst>
                <a:path h="486" w="72">
                  <a:moveTo>
                    <a:pt x="0" y="484"/>
                  </a:moveTo>
                  <a:lnTo>
                    <a:pt x="45" y="0"/>
                  </a:lnTo>
                  <a:lnTo>
                    <a:pt x="72" y="1"/>
                  </a:lnTo>
                  <a:lnTo>
                    <a:pt x="26" y="486"/>
                  </a:lnTo>
                  <a:lnTo>
                    <a:pt x="0" y="48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2" name="Freeform 34"/>
            <p:cNvSpPr/>
            <p:nvPr/>
          </p:nvSpPr>
          <p:spPr bwMode="auto">
            <a:xfrm>
              <a:off x="5747527" y="2143519"/>
              <a:ext cx="319281" cy="57014"/>
            </a:xfrm>
            <a:custGeom>
              <a:gdLst>
                <a:gd fmla="*/ 280 w 280" name="T0"/>
                <a:gd fmla="*/ 28 h 50" name="T1"/>
                <a:gd fmla="*/ 4 w 280" name="T2"/>
                <a:gd fmla="*/ 50 h 50" name="T3"/>
                <a:gd fmla="*/ 0 w 280" name="T4"/>
                <a:gd fmla="*/ 24 h 50" name="T5"/>
                <a:gd fmla="*/ 278 w 280" name="T6"/>
                <a:gd fmla="*/ 0 h 50" name="T7"/>
                <a:gd fmla="*/ 280 w 280" name="T8"/>
                <a:gd fmla="*/ 28 h 50" name="T9"/>
              </a:gdLst>
              <a:cxnLst>
                <a:cxn ang="0">
                  <a:pos x="T0" y="T1"/>
                </a:cxn>
                <a:cxn ang="0">
                  <a:pos x="T2" y="T3"/>
                </a:cxn>
                <a:cxn ang="0">
                  <a:pos x="T4" y="T5"/>
                </a:cxn>
                <a:cxn ang="0">
                  <a:pos x="T6" y="T7"/>
                </a:cxn>
                <a:cxn ang="0">
                  <a:pos x="T8" y="T9"/>
                </a:cxn>
              </a:cxnLst>
              <a:rect b="b" l="0" r="r" t="0"/>
              <a:pathLst>
                <a:path h="50" w="280">
                  <a:moveTo>
                    <a:pt x="280" y="28"/>
                  </a:moveTo>
                  <a:lnTo>
                    <a:pt x="4" y="50"/>
                  </a:lnTo>
                  <a:lnTo>
                    <a:pt x="0" y="24"/>
                  </a:lnTo>
                  <a:lnTo>
                    <a:pt x="278" y="0"/>
                  </a:lnTo>
                  <a:lnTo>
                    <a:pt x="280"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3" name="Freeform 35"/>
            <p:cNvSpPr/>
            <p:nvPr/>
          </p:nvSpPr>
          <p:spPr bwMode="auto">
            <a:xfrm>
              <a:off x="5137473" y="2855059"/>
              <a:ext cx="85522" cy="272529"/>
            </a:xfrm>
            <a:custGeom>
              <a:gdLst>
                <a:gd fmla="*/ 49 w 75" name="T0"/>
                <a:gd fmla="*/ 239 h 239" name="T1"/>
                <a:gd fmla="*/ 0 w 75" name="T2"/>
                <a:gd fmla="*/ 5 h 239" name="T3"/>
                <a:gd fmla="*/ 26 w 75" name="T4"/>
                <a:gd fmla="*/ 0 h 239" name="T5"/>
                <a:gd fmla="*/ 75 w 75" name="T6"/>
                <a:gd fmla="*/ 234 h 239" name="T7"/>
                <a:gd fmla="*/ 49 w 75" name="T8"/>
                <a:gd fmla="*/ 239 h 239" name="T9"/>
              </a:gdLst>
              <a:cxnLst>
                <a:cxn ang="0">
                  <a:pos x="T0" y="T1"/>
                </a:cxn>
                <a:cxn ang="0">
                  <a:pos x="T2" y="T3"/>
                </a:cxn>
                <a:cxn ang="0">
                  <a:pos x="T4" y="T5"/>
                </a:cxn>
                <a:cxn ang="0">
                  <a:pos x="T6" y="T7"/>
                </a:cxn>
                <a:cxn ang="0">
                  <a:pos x="T8" y="T9"/>
                </a:cxn>
              </a:cxnLst>
              <a:rect b="b" l="0" r="r" t="0"/>
              <a:pathLst>
                <a:path h="239" w="75">
                  <a:moveTo>
                    <a:pt x="49" y="239"/>
                  </a:moveTo>
                  <a:lnTo>
                    <a:pt x="0" y="5"/>
                  </a:lnTo>
                  <a:lnTo>
                    <a:pt x="26" y="0"/>
                  </a:lnTo>
                  <a:lnTo>
                    <a:pt x="75" y="234"/>
                  </a:lnTo>
                  <a:lnTo>
                    <a:pt x="49" y="2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4" name="Freeform 36"/>
            <p:cNvSpPr/>
            <p:nvPr/>
          </p:nvSpPr>
          <p:spPr bwMode="auto">
            <a:xfrm>
              <a:off x="6670019" y="4045519"/>
              <a:ext cx="77540" cy="355770"/>
            </a:xfrm>
            <a:custGeom>
              <a:gdLst>
                <a:gd fmla="*/ 26 w 68" name="T0"/>
                <a:gd fmla="*/ 0 h 312" name="T1"/>
                <a:gd fmla="*/ 68 w 68" name="T2"/>
                <a:gd fmla="*/ 309 h 312" name="T3"/>
                <a:gd fmla="*/ 40 w 68" name="T4"/>
                <a:gd fmla="*/ 312 h 312" name="T5"/>
                <a:gd fmla="*/ 0 w 68" name="T6"/>
                <a:gd fmla="*/ 3 h 312" name="T7"/>
                <a:gd fmla="*/ 26 w 68" name="T8"/>
                <a:gd fmla="*/ 0 h 312" name="T9"/>
              </a:gdLst>
              <a:cxnLst>
                <a:cxn ang="0">
                  <a:pos x="T0" y="T1"/>
                </a:cxn>
                <a:cxn ang="0">
                  <a:pos x="T2" y="T3"/>
                </a:cxn>
                <a:cxn ang="0">
                  <a:pos x="T4" y="T5"/>
                </a:cxn>
                <a:cxn ang="0">
                  <a:pos x="T6" y="T7"/>
                </a:cxn>
                <a:cxn ang="0">
                  <a:pos x="T8" y="T9"/>
                </a:cxn>
              </a:cxnLst>
              <a:rect b="b" l="0" r="r" t="0"/>
              <a:pathLst>
                <a:path h="312" w="68">
                  <a:moveTo>
                    <a:pt x="26" y="0"/>
                  </a:moveTo>
                  <a:lnTo>
                    <a:pt x="68" y="309"/>
                  </a:lnTo>
                  <a:lnTo>
                    <a:pt x="40" y="312"/>
                  </a:lnTo>
                  <a:lnTo>
                    <a:pt x="0" y="3"/>
                  </a:lnTo>
                  <a:lnTo>
                    <a:pt x="2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5" name="Freeform 37"/>
            <p:cNvSpPr/>
            <p:nvPr/>
          </p:nvSpPr>
          <p:spPr bwMode="auto">
            <a:xfrm>
              <a:off x="6082771" y="4701185"/>
              <a:ext cx="253144" cy="339806"/>
            </a:xfrm>
            <a:custGeom>
              <a:gdLst>
                <a:gd fmla="*/ 22 w 222" name="T0"/>
                <a:gd fmla="*/ 0 h 298" name="T1"/>
                <a:gd fmla="*/ 222 w 222" name="T2"/>
                <a:gd fmla="*/ 283 h 298" name="T3"/>
                <a:gd fmla="*/ 201 w 222" name="T4"/>
                <a:gd fmla="*/ 298 h 298" name="T5"/>
                <a:gd fmla="*/ 0 w 222" name="T6"/>
                <a:gd fmla="*/ 14 h 298" name="T7"/>
                <a:gd fmla="*/ 22 w 222" name="T8"/>
                <a:gd fmla="*/ 0 h 298" name="T9"/>
              </a:gdLst>
              <a:cxnLst>
                <a:cxn ang="0">
                  <a:pos x="T0" y="T1"/>
                </a:cxn>
                <a:cxn ang="0">
                  <a:pos x="T2" y="T3"/>
                </a:cxn>
                <a:cxn ang="0">
                  <a:pos x="T4" y="T5"/>
                </a:cxn>
                <a:cxn ang="0">
                  <a:pos x="T6" y="T7"/>
                </a:cxn>
                <a:cxn ang="0">
                  <a:pos x="T8" y="T9"/>
                </a:cxn>
              </a:cxnLst>
              <a:rect b="b" l="0" r="r" t="0"/>
              <a:pathLst>
                <a:path h="298" w="221">
                  <a:moveTo>
                    <a:pt x="22" y="0"/>
                  </a:moveTo>
                  <a:lnTo>
                    <a:pt x="222" y="283"/>
                  </a:lnTo>
                  <a:lnTo>
                    <a:pt x="201" y="298"/>
                  </a:lnTo>
                  <a:lnTo>
                    <a:pt x="0" y="14"/>
                  </a:lnTo>
                  <a:lnTo>
                    <a:pt x="2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6" name="Freeform 38"/>
            <p:cNvSpPr/>
            <p:nvPr/>
          </p:nvSpPr>
          <p:spPr bwMode="auto">
            <a:xfrm>
              <a:off x="5736124" y="4690922"/>
              <a:ext cx="350068" cy="41050"/>
            </a:xfrm>
            <a:custGeom>
              <a:gdLst>
                <a:gd fmla="*/ 305 w 307" name="T0"/>
                <a:gd fmla="*/ 36 h 36" name="T1"/>
                <a:gd fmla="*/ 0 w 307" name="T2"/>
                <a:gd fmla="*/ 28 h 36" name="T3"/>
                <a:gd fmla="*/ 0 w 307" name="T4"/>
                <a:gd fmla="*/ 0 h 36" name="T5"/>
                <a:gd fmla="*/ 307 w 307" name="T6"/>
                <a:gd fmla="*/ 10 h 36" name="T7"/>
                <a:gd fmla="*/ 305 w 307" name="T8"/>
                <a:gd fmla="*/ 36 h 36" name="T9"/>
              </a:gdLst>
              <a:cxnLst>
                <a:cxn ang="0">
                  <a:pos x="T0" y="T1"/>
                </a:cxn>
                <a:cxn ang="0">
                  <a:pos x="T2" y="T3"/>
                </a:cxn>
                <a:cxn ang="0">
                  <a:pos x="T4" y="T5"/>
                </a:cxn>
                <a:cxn ang="0">
                  <a:pos x="T6" y="T7"/>
                </a:cxn>
                <a:cxn ang="0">
                  <a:pos x="T8" y="T9"/>
                </a:cxn>
              </a:cxnLst>
              <a:rect b="b" l="0" r="r" t="0"/>
              <a:pathLst>
                <a:path h="36" w="307">
                  <a:moveTo>
                    <a:pt x="305" y="36"/>
                  </a:moveTo>
                  <a:lnTo>
                    <a:pt x="0" y="28"/>
                  </a:lnTo>
                  <a:lnTo>
                    <a:pt x="0" y="0"/>
                  </a:lnTo>
                  <a:lnTo>
                    <a:pt x="307" y="10"/>
                  </a:lnTo>
                  <a:lnTo>
                    <a:pt x="305" y="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7" name="Freeform 39"/>
            <p:cNvSpPr/>
            <p:nvPr/>
          </p:nvSpPr>
          <p:spPr bwMode="auto">
            <a:xfrm>
              <a:off x="5408861" y="3645278"/>
              <a:ext cx="246302" cy="180165"/>
            </a:xfrm>
            <a:custGeom>
              <a:gdLst>
                <a:gd fmla="*/ 0 w 216" name="T0"/>
                <a:gd fmla="*/ 135 h 158" name="T1"/>
                <a:gd fmla="*/ 200 w 216" name="T2"/>
                <a:gd fmla="*/ 0 h 158" name="T3"/>
                <a:gd fmla="*/ 216 w 216" name="T4"/>
                <a:gd fmla="*/ 21 h 158" name="T5"/>
                <a:gd fmla="*/ 16 w 216" name="T6"/>
                <a:gd fmla="*/ 158 h 158" name="T7"/>
                <a:gd fmla="*/ 0 w 216" name="T8"/>
                <a:gd fmla="*/ 135 h 158" name="T9"/>
              </a:gdLst>
              <a:cxnLst>
                <a:cxn ang="0">
                  <a:pos x="T0" y="T1"/>
                </a:cxn>
                <a:cxn ang="0">
                  <a:pos x="T2" y="T3"/>
                </a:cxn>
                <a:cxn ang="0">
                  <a:pos x="T4" y="T5"/>
                </a:cxn>
                <a:cxn ang="0">
                  <a:pos x="T6" y="T7"/>
                </a:cxn>
                <a:cxn ang="0">
                  <a:pos x="T8" y="T9"/>
                </a:cxn>
              </a:cxnLst>
              <a:rect b="b" l="0" r="r" t="0"/>
              <a:pathLst>
                <a:path h="158" w="216">
                  <a:moveTo>
                    <a:pt x="0" y="135"/>
                  </a:moveTo>
                  <a:lnTo>
                    <a:pt x="200" y="0"/>
                  </a:lnTo>
                  <a:lnTo>
                    <a:pt x="216" y="21"/>
                  </a:lnTo>
                  <a:lnTo>
                    <a:pt x="16" y="158"/>
                  </a:lnTo>
                  <a:lnTo>
                    <a:pt x="0" y="1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8" name="Freeform 40"/>
            <p:cNvSpPr/>
            <p:nvPr/>
          </p:nvSpPr>
          <p:spPr bwMode="auto">
            <a:xfrm>
              <a:off x="6752120" y="4385325"/>
              <a:ext cx="470939" cy="50173"/>
            </a:xfrm>
            <a:custGeom>
              <a:gdLst>
                <a:gd fmla="*/ 413 w 413" name="T0"/>
                <a:gd fmla="*/ 26 h 44" name="T1"/>
                <a:gd fmla="*/ 1 w 413" name="T2"/>
                <a:gd fmla="*/ 44 h 44" name="T3"/>
                <a:gd fmla="*/ 0 w 413" name="T4"/>
                <a:gd fmla="*/ 16 h 44" name="T5"/>
                <a:gd fmla="*/ 411 w 413" name="T6"/>
                <a:gd fmla="*/ 0 h 44" name="T7"/>
                <a:gd fmla="*/ 413 w 413" name="T8"/>
                <a:gd fmla="*/ 26 h 44" name="T9"/>
              </a:gdLst>
              <a:cxnLst>
                <a:cxn ang="0">
                  <a:pos x="T0" y="T1"/>
                </a:cxn>
                <a:cxn ang="0">
                  <a:pos x="T2" y="T3"/>
                </a:cxn>
                <a:cxn ang="0">
                  <a:pos x="T4" y="T5"/>
                </a:cxn>
                <a:cxn ang="0">
                  <a:pos x="T6" y="T7"/>
                </a:cxn>
                <a:cxn ang="0">
                  <a:pos x="T8" y="T9"/>
                </a:cxn>
              </a:cxnLst>
              <a:rect b="b" l="0" r="r" t="0"/>
              <a:pathLst>
                <a:path h="44" w="412">
                  <a:moveTo>
                    <a:pt x="413" y="26"/>
                  </a:moveTo>
                  <a:lnTo>
                    <a:pt x="1" y="44"/>
                  </a:lnTo>
                  <a:lnTo>
                    <a:pt x="0" y="16"/>
                  </a:lnTo>
                  <a:lnTo>
                    <a:pt x="411" y="0"/>
                  </a:lnTo>
                  <a:lnTo>
                    <a:pt x="413"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39" name="Freeform 41"/>
            <p:cNvSpPr/>
            <p:nvPr/>
          </p:nvSpPr>
          <p:spPr bwMode="auto">
            <a:xfrm>
              <a:off x="5835329" y="5227998"/>
              <a:ext cx="1191601" cy="1059327"/>
            </a:xfrm>
            <a:custGeom>
              <a:gdLst>
                <a:gd fmla="*/ 293 w 602" name="T0"/>
                <a:gd fmla="*/ 535 h 535" name="T1"/>
                <a:gd fmla="*/ 143 w 602" name="T2"/>
                <a:gd fmla="*/ 515 h 535" name="T3"/>
                <a:gd fmla="*/ 87 w 602" name="T4"/>
                <a:gd fmla="*/ 469 h 535" name="T5"/>
                <a:gd fmla="*/ 38 w 602" name="T6"/>
                <a:gd fmla="*/ 403 h 535" name="T7"/>
                <a:gd fmla="*/ 31 w 602" name="T8"/>
                <a:gd fmla="*/ 368 h 535" name="T9"/>
                <a:gd fmla="*/ 32 w 602" name="T10"/>
                <a:gd fmla="*/ 347 h 535" name="T11"/>
                <a:gd fmla="*/ 38 w 602" name="T12"/>
                <a:gd fmla="*/ 314 h 535" name="T13"/>
                <a:gd fmla="*/ 32 w 602" name="T14"/>
                <a:gd fmla="*/ 293 h 535" name="T15"/>
                <a:gd fmla="*/ 29 w 602" name="T16"/>
                <a:gd fmla="*/ 270 h 535" name="T17"/>
                <a:gd fmla="*/ 37 w 602" name="T18"/>
                <a:gd fmla="*/ 241 h 535" name="T19"/>
                <a:gd fmla="*/ 31 w 602" name="T20"/>
                <a:gd fmla="*/ 214 h 535" name="T21"/>
                <a:gd fmla="*/ 35 w 602" name="T22"/>
                <a:gd fmla="*/ 191 h 535" name="T23"/>
                <a:gd fmla="*/ 41 w 602" name="T24"/>
                <a:gd fmla="*/ 169 h 535" name="T25"/>
                <a:gd fmla="*/ 44 w 602" name="T26"/>
                <a:gd fmla="*/ 145 h 535" name="T27"/>
                <a:gd fmla="*/ 17 w 602" name="T28"/>
                <a:gd fmla="*/ 126 h 535" name="T29"/>
                <a:gd fmla="*/ 0 w 602" name="T30"/>
                <a:gd fmla="*/ 0 h 535" name="T31"/>
                <a:gd fmla="*/ 602 w 602" name="T32"/>
                <a:gd fmla="*/ 0 h 535" name="T33"/>
                <a:gd fmla="*/ 590 w 602" name="T34"/>
                <a:gd fmla="*/ 94 h 535" name="T35"/>
                <a:gd fmla="*/ 563 w 602" name="T36"/>
                <a:gd fmla="*/ 114 h 535" name="T37"/>
                <a:gd fmla="*/ 566 w 602" name="T38"/>
                <a:gd fmla="*/ 138 h 535" name="T39"/>
                <a:gd fmla="*/ 572 w 602" name="T40"/>
                <a:gd fmla="*/ 160 h 535" name="T41"/>
                <a:gd fmla="*/ 577 w 602" name="T42"/>
                <a:gd fmla="*/ 182 h 535" name="T43"/>
                <a:gd fmla="*/ 571 w 602" name="T44"/>
                <a:gd fmla="*/ 209 h 535" name="T45"/>
                <a:gd fmla="*/ 578 w 602" name="T46"/>
                <a:gd fmla="*/ 239 h 535" name="T47"/>
                <a:gd fmla="*/ 575 w 602" name="T48"/>
                <a:gd fmla="*/ 261 h 535" name="T49"/>
                <a:gd fmla="*/ 569 w 602" name="T50"/>
                <a:gd fmla="*/ 282 h 535" name="T51"/>
                <a:gd fmla="*/ 575 w 602" name="T52"/>
                <a:gd fmla="*/ 315 h 535" name="T53"/>
                <a:gd fmla="*/ 577 w 602" name="T54"/>
                <a:gd fmla="*/ 336 h 535" name="T55"/>
                <a:gd fmla="*/ 569 w 602" name="T56"/>
                <a:gd fmla="*/ 372 h 535" name="T57"/>
                <a:gd fmla="*/ 580 w 602" name="T58"/>
                <a:gd fmla="*/ 392 h 535" name="T59"/>
                <a:gd fmla="*/ 524 w 602" name="T60"/>
                <a:gd fmla="*/ 469 h 535" name="T61"/>
                <a:gd fmla="*/ 469 w 602" name="T62"/>
                <a:gd fmla="*/ 515 h 535" name="T63"/>
                <a:gd fmla="*/ 293 w 602" name="T64"/>
                <a:gd fmla="*/ 535 h 53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35" w="602">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0" name="Freeform 42"/>
            <p:cNvSpPr/>
            <p:nvPr/>
          </p:nvSpPr>
          <p:spPr bwMode="auto">
            <a:xfrm>
              <a:off x="6090753" y="5227998"/>
              <a:ext cx="336385" cy="1059327"/>
            </a:xfrm>
            <a:custGeom>
              <a:gdLst>
                <a:gd fmla="*/ 82 w 170" name="T0"/>
                <a:gd fmla="*/ 535 h 535" name="T1"/>
                <a:gd fmla="*/ 38 w 170" name="T2"/>
                <a:gd fmla="*/ 515 h 535" name="T3"/>
                <a:gd fmla="*/ 22 w 170" name="T4"/>
                <a:gd fmla="*/ 469 h 535" name="T5"/>
                <a:gd fmla="*/ 8 w 170" name="T6"/>
                <a:gd fmla="*/ 403 h 535" name="T7"/>
                <a:gd fmla="*/ 6 w 170" name="T8"/>
                <a:gd fmla="*/ 368 h 535" name="T9"/>
                <a:gd fmla="*/ 7 w 170" name="T10"/>
                <a:gd fmla="*/ 347 h 535" name="T11"/>
                <a:gd fmla="*/ 8 w 170" name="T12"/>
                <a:gd fmla="*/ 314 h 535" name="T13"/>
                <a:gd fmla="*/ 7 w 170" name="T14"/>
                <a:gd fmla="*/ 293 h 535" name="T15"/>
                <a:gd fmla="*/ 6 w 170" name="T16"/>
                <a:gd fmla="*/ 270 h 535" name="T17"/>
                <a:gd fmla="*/ 8 w 170" name="T18"/>
                <a:gd fmla="*/ 241 h 535" name="T19"/>
                <a:gd fmla="*/ 6 w 170" name="T20"/>
                <a:gd fmla="*/ 214 h 535" name="T21"/>
                <a:gd fmla="*/ 7 w 170" name="T22"/>
                <a:gd fmla="*/ 191 h 535" name="T23"/>
                <a:gd fmla="*/ 9 w 170" name="T24"/>
                <a:gd fmla="*/ 169 h 535" name="T25"/>
                <a:gd fmla="*/ 10 w 170" name="T26"/>
                <a:gd fmla="*/ 145 h 535" name="T27"/>
                <a:gd fmla="*/ 2 w 170" name="T28"/>
                <a:gd fmla="*/ 126 h 535" name="T29"/>
                <a:gd fmla="*/ 5 w 170" name="T30"/>
                <a:gd fmla="*/ 90 h 535" name="T31"/>
                <a:gd fmla="*/ 4 w 170" name="T32"/>
                <a:gd fmla="*/ 43 h 535" name="T33"/>
                <a:gd fmla="*/ 0 w 170" name="T34"/>
                <a:gd fmla="*/ 0 h 535" name="T35"/>
                <a:gd fmla="*/ 170 w 170" name="T36"/>
                <a:gd fmla="*/ 0 h 535" name="T37"/>
                <a:gd fmla="*/ 168 w 170" name="T38"/>
                <a:gd fmla="*/ 23 h 535" name="T39"/>
                <a:gd fmla="*/ 164 w 170" name="T40"/>
                <a:gd fmla="*/ 58 h 535" name="T41"/>
                <a:gd fmla="*/ 167 w 170" name="T42"/>
                <a:gd fmla="*/ 94 h 535" name="T43"/>
                <a:gd fmla="*/ 159 w 170" name="T44"/>
                <a:gd fmla="*/ 114 h 535" name="T45"/>
                <a:gd fmla="*/ 160 w 170" name="T46"/>
                <a:gd fmla="*/ 138 h 535" name="T47"/>
                <a:gd fmla="*/ 162 w 170" name="T48"/>
                <a:gd fmla="*/ 160 h 535" name="T49"/>
                <a:gd fmla="*/ 163 w 170" name="T50"/>
                <a:gd fmla="*/ 182 h 535" name="T51"/>
                <a:gd fmla="*/ 161 w 170" name="T52"/>
                <a:gd fmla="*/ 209 h 535" name="T53"/>
                <a:gd fmla="*/ 163 w 170" name="T54"/>
                <a:gd fmla="*/ 239 h 535" name="T55"/>
                <a:gd fmla="*/ 163 w 170" name="T56"/>
                <a:gd fmla="*/ 261 h 535" name="T57"/>
                <a:gd fmla="*/ 161 w 170" name="T58"/>
                <a:gd fmla="*/ 282 h 535" name="T59"/>
                <a:gd fmla="*/ 163 w 170" name="T60"/>
                <a:gd fmla="*/ 315 h 535" name="T61"/>
                <a:gd fmla="*/ 163 w 170" name="T62"/>
                <a:gd fmla="*/ 336 h 535" name="T63"/>
                <a:gd fmla="*/ 161 w 170" name="T64"/>
                <a:gd fmla="*/ 372 h 535" name="T65"/>
                <a:gd fmla="*/ 164 w 170" name="T66"/>
                <a:gd fmla="*/ 392 h 535" name="T67"/>
                <a:gd fmla="*/ 148 w 170" name="T68"/>
                <a:gd fmla="*/ 469 h 535" name="T69"/>
                <a:gd fmla="*/ 132 w 170" name="T70"/>
                <a:gd fmla="*/ 515 h 535" name="T71"/>
                <a:gd fmla="*/ 82 w 170" name="T72"/>
                <a:gd fmla="*/ 535 h 53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35" w="170">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1" name="Oval 43"/>
            <p:cNvSpPr>
              <a:spLocks noChangeArrowheads="1"/>
            </p:cNvSpPr>
            <p:nvPr/>
          </p:nvSpPr>
          <p:spPr bwMode="auto">
            <a:xfrm>
              <a:off x="6303987" y="6277062"/>
              <a:ext cx="271389" cy="12087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2" name="Oval 44"/>
            <p:cNvSpPr>
              <a:spLocks noChangeArrowheads="1"/>
            </p:cNvSpPr>
            <p:nvPr/>
          </p:nvSpPr>
          <p:spPr bwMode="auto">
            <a:xfrm>
              <a:off x="6203642" y="6223469"/>
              <a:ext cx="473219" cy="13113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3" name="Freeform 45"/>
            <p:cNvSpPr/>
            <p:nvPr/>
          </p:nvSpPr>
          <p:spPr bwMode="auto">
            <a:xfrm>
              <a:off x="6139786" y="6261098"/>
              <a:ext cx="599791" cy="50173"/>
            </a:xfrm>
            <a:custGeom>
              <a:gdLst>
                <a:gd fmla="*/ 140 w 303" name="T0"/>
                <a:gd fmla="*/ 25 h 25" name="T1"/>
                <a:gd fmla="*/ 2 w 303" name="T2"/>
                <a:gd fmla="*/ 7 h 25" name="T3"/>
                <a:gd fmla="*/ 0 w 303" name="T4"/>
                <a:gd fmla="*/ 1 h 25" name="T5"/>
                <a:gd fmla="*/ 139 w 303" name="T6"/>
                <a:gd fmla="*/ 13 h 25" name="T7"/>
                <a:gd fmla="*/ 303 w 303" name="T8"/>
                <a:gd fmla="*/ 0 h 25" name="T9"/>
                <a:gd fmla="*/ 301 w 303" name="T10"/>
                <a:gd fmla="*/ 7 h 25" name="T11"/>
                <a:gd fmla="*/ 140 w 303" name="T12"/>
                <a:gd fmla="*/ 25 h 25" name="T13"/>
              </a:gdLst>
              <a:cxnLst>
                <a:cxn ang="0">
                  <a:pos x="T0" y="T1"/>
                </a:cxn>
                <a:cxn ang="0">
                  <a:pos x="T2" y="T3"/>
                </a:cxn>
                <a:cxn ang="0">
                  <a:pos x="T4" y="T5"/>
                </a:cxn>
                <a:cxn ang="0">
                  <a:pos x="T6" y="T7"/>
                </a:cxn>
                <a:cxn ang="0">
                  <a:pos x="T8" y="T9"/>
                </a:cxn>
                <a:cxn ang="0">
                  <a:pos x="T10" y="T11"/>
                </a:cxn>
                <a:cxn ang="0">
                  <a:pos x="T12" y="T13"/>
                </a:cxn>
              </a:cxnLst>
              <a:rect b="b" l="0" r="r" t="0"/>
              <a:pathLst>
                <a:path h="25" w="303">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4" name="Freeform 46"/>
            <p:cNvSpPr/>
            <p:nvPr/>
          </p:nvSpPr>
          <p:spPr bwMode="auto">
            <a:xfrm>
              <a:off x="5894624" y="5529034"/>
              <a:ext cx="1100378" cy="80960"/>
            </a:xfrm>
            <a:custGeom>
              <a:gdLst>
                <a:gd fmla="*/ 13 w 556" name="T0"/>
                <a:gd fmla="*/ 24 h 41" name="T1"/>
                <a:gd fmla="*/ 531 w 556" name="T2"/>
                <a:gd fmla="*/ 0 h 41" name="T3"/>
                <a:gd fmla="*/ 542 w 556" name="T4"/>
                <a:gd fmla="*/ 8 h 41" name="T5"/>
                <a:gd fmla="*/ 556 w 556" name="T6"/>
                <a:gd fmla="*/ 15 h 41" name="T7"/>
                <a:gd fmla="*/ 0 w 556" name="T8"/>
                <a:gd fmla="*/ 41 h 41" name="T9"/>
                <a:gd fmla="*/ 5 w 556" name="T10"/>
                <a:gd fmla="*/ 39 h 41" name="T11"/>
                <a:gd fmla="*/ 13 w 556" name="T12"/>
                <a:gd fmla="*/ 24 h 41" name="T13"/>
              </a:gdLst>
              <a:cxnLst>
                <a:cxn ang="0">
                  <a:pos x="T0" y="T1"/>
                </a:cxn>
                <a:cxn ang="0">
                  <a:pos x="T2" y="T3"/>
                </a:cxn>
                <a:cxn ang="0">
                  <a:pos x="T4" y="T5"/>
                </a:cxn>
                <a:cxn ang="0">
                  <a:pos x="T6" y="T7"/>
                </a:cxn>
                <a:cxn ang="0">
                  <a:pos x="T8" y="T9"/>
                </a:cxn>
                <a:cxn ang="0">
                  <a:pos x="T10" y="T11"/>
                </a:cxn>
                <a:cxn ang="0">
                  <a:pos x="T12" y="T13"/>
                </a:cxn>
              </a:cxnLst>
              <a:rect b="b" l="0" r="r" t="0"/>
              <a:pathLst>
                <a:path h="41" w="556">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5" name="Freeform 47"/>
            <p:cNvSpPr/>
            <p:nvPr/>
          </p:nvSpPr>
          <p:spPr bwMode="auto">
            <a:xfrm>
              <a:off x="5872958" y="5437811"/>
              <a:ext cx="1118622" cy="83241"/>
            </a:xfrm>
            <a:custGeom>
              <a:gdLst>
                <a:gd fmla="*/ 0 w 565" name="T0"/>
                <a:gd fmla="*/ 27 h 42" name="T1"/>
                <a:gd fmla="*/ 565 w 565" name="T2"/>
                <a:gd fmla="*/ 0 h 42" name="T3"/>
                <a:gd fmla="*/ 544 w 565" name="T4"/>
                <a:gd fmla="*/ 8 h 42" name="T5"/>
                <a:gd fmla="*/ 543 w 565" name="T6"/>
                <a:gd fmla="*/ 17 h 42" name="T7"/>
                <a:gd fmla="*/ 29 w 565" name="T8"/>
                <a:gd fmla="*/ 42 h 42" name="T9"/>
                <a:gd fmla="*/ 25 w 565" name="T10"/>
                <a:gd fmla="*/ 39 h 42" name="T11"/>
                <a:gd fmla="*/ 0 w 565" name="T12"/>
                <a:gd fmla="*/ 27 h 42" name="T13"/>
              </a:gdLst>
              <a:cxnLst>
                <a:cxn ang="0">
                  <a:pos x="T0" y="T1"/>
                </a:cxn>
                <a:cxn ang="0">
                  <a:pos x="T2" y="T3"/>
                </a:cxn>
                <a:cxn ang="0">
                  <a:pos x="T4" y="T5"/>
                </a:cxn>
                <a:cxn ang="0">
                  <a:pos x="T6" y="T7"/>
                </a:cxn>
                <a:cxn ang="0">
                  <a:pos x="T8" y="T9"/>
                </a:cxn>
                <a:cxn ang="0">
                  <a:pos x="T10" y="T11"/>
                </a:cxn>
                <a:cxn ang="0">
                  <a:pos x="T12" y="T13"/>
                </a:cxn>
              </a:cxnLst>
              <a:rect b="b" l="0" r="r" t="0"/>
              <a:pathLst>
                <a:path h="42" w="565">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6" name="Freeform 48"/>
            <p:cNvSpPr/>
            <p:nvPr/>
          </p:nvSpPr>
          <p:spPr bwMode="auto">
            <a:xfrm>
              <a:off x="5898045" y="5602012"/>
              <a:ext cx="1065029" cy="80960"/>
            </a:xfrm>
            <a:custGeom>
              <a:gdLst>
                <a:gd fmla="*/ 0 w 538" name="T0"/>
                <a:gd fmla="*/ 25 h 41" name="T1"/>
                <a:gd fmla="*/ 536 w 538" name="T2"/>
                <a:gd fmla="*/ 0 h 41" name="T3"/>
                <a:gd fmla="*/ 538 w 538" name="T4"/>
                <a:gd fmla="*/ 16 h 41" name="T5"/>
                <a:gd fmla="*/ 6 w 538" name="T6"/>
                <a:gd fmla="*/ 41 h 41" name="T7"/>
                <a:gd fmla="*/ 0 w 538" name="T8"/>
                <a:gd fmla="*/ 25 h 41" name="T9"/>
              </a:gdLst>
              <a:cxnLst>
                <a:cxn ang="0">
                  <a:pos x="T0" y="T1"/>
                </a:cxn>
                <a:cxn ang="0">
                  <a:pos x="T2" y="T3"/>
                </a:cxn>
                <a:cxn ang="0">
                  <a:pos x="T4" y="T5"/>
                </a:cxn>
                <a:cxn ang="0">
                  <a:pos x="T6" y="T7"/>
                </a:cxn>
                <a:cxn ang="0">
                  <a:pos x="T8" y="T9"/>
                </a:cxn>
              </a:cxnLst>
              <a:rect b="b" l="0" r="r" t="0"/>
              <a:pathLst>
                <a:path h="41" w="538">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7" name="Freeform 49"/>
            <p:cNvSpPr/>
            <p:nvPr/>
          </p:nvSpPr>
          <p:spPr bwMode="auto">
            <a:xfrm>
              <a:off x="5906027" y="5673850"/>
              <a:ext cx="1083274" cy="82101"/>
            </a:xfrm>
            <a:custGeom>
              <a:gdLst>
                <a:gd fmla="*/ 2 w 547" name="T0"/>
                <a:gd fmla="*/ 25 h 42" name="T1"/>
                <a:gd fmla="*/ 532 w 547" name="T2"/>
                <a:gd fmla="*/ 0 h 42" name="T3"/>
                <a:gd fmla="*/ 542 w 547" name="T4"/>
                <a:gd fmla="*/ 14 h 42" name="T5"/>
                <a:gd fmla="*/ 547 w 547" name="T6"/>
                <a:gd fmla="*/ 16 h 42" name="T7"/>
                <a:gd fmla="*/ 0 w 547" name="T8"/>
                <a:gd fmla="*/ 42 h 42" name="T9"/>
                <a:gd fmla="*/ 2 w 547" name="T10"/>
                <a:gd fmla="*/ 25 h 42" name="T11"/>
              </a:gdLst>
              <a:cxnLst>
                <a:cxn ang="0">
                  <a:pos x="T0" y="T1"/>
                </a:cxn>
                <a:cxn ang="0">
                  <a:pos x="T2" y="T3"/>
                </a:cxn>
                <a:cxn ang="0">
                  <a:pos x="T4" y="T5"/>
                </a:cxn>
                <a:cxn ang="0">
                  <a:pos x="T6" y="T7"/>
                </a:cxn>
                <a:cxn ang="0">
                  <a:pos x="T8" y="T9"/>
                </a:cxn>
                <a:cxn ang="0">
                  <a:pos x="T10" y="T11"/>
                </a:cxn>
              </a:cxnLst>
              <a:rect b="b" l="0" r="r" t="0"/>
              <a:pathLst>
                <a:path h="42" w="547">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8" name="Freeform 50"/>
            <p:cNvSpPr/>
            <p:nvPr/>
          </p:nvSpPr>
          <p:spPr bwMode="auto">
            <a:xfrm>
              <a:off x="5898045" y="5758232"/>
              <a:ext cx="1063889" cy="80960"/>
            </a:xfrm>
            <a:custGeom>
              <a:gdLst>
                <a:gd fmla="*/ 0 w 537" name="T0"/>
                <a:gd fmla="*/ 25 h 41" name="T1"/>
                <a:gd fmla="*/ 532 w 537" name="T2"/>
                <a:gd fmla="*/ 0 h 41" name="T3"/>
                <a:gd fmla="*/ 537 w 537" name="T4"/>
                <a:gd fmla="*/ 14 h 41" name="T5"/>
                <a:gd fmla="*/ 537 w 537" name="T6"/>
                <a:gd fmla="*/ 16 h 41" name="T7"/>
                <a:gd fmla="*/ 7 w 537" name="T8"/>
                <a:gd fmla="*/ 41 h 41" name="T9"/>
                <a:gd fmla="*/ 0 w 537" name="T10"/>
                <a:gd fmla="*/ 25 h 41" name="T11"/>
              </a:gdLst>
              <a:cxnLst>
                <a:cxn ang="0">
                  <a:pos x="T0" y="T1"/>
                </a:cxn>
                <a:cxn ang="0">
                  <a:pos x="T2" y="T3"/>
                </a:cxn>
                <a:cxn ang="0">
                  <a:pos x="T4" y="T5"/>
                </a:cxn>
                <a:cxn ang="0">
                  <a:pos x="T6" y="T7"/>
                </a:cxn>
                <a:cxn ang="0">
                  <a:pos x="T8" y="T9"/>
                </a:cxn>
                <a:cxn ang="0">
                  <a:pos x="T10" y="T11"/>
                </a:cxn>
              </a:cxnLst>
              <a:rect b="b" l="0" r="r" t="0"/>
              <a:pathLst>
                <a:path h="41" w="537">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49" name="Freeform 51"/>
            <p:cNvSpPr/>
            <p:nvPr/>
          </p:nvSpPr>
          <p:spPr bwMode="auto">
            <a:xfrm>
              <a:off x="5894624" y="5833491"/>
              <a:ext cx="1102658" cy="80960"/>
            </a:xfrm>
            <a:custGeom>
              <a:gdLst>
                <a:gd fmla="*/ 11 w 557" name="T0"/>
                <a:gd fmla="*/ 25 h 41" name="T1"/>
                <a:gd fmla="*/ 536 w 557" name="T2"/>
                <a:gd fmla="*/ 0 h 41" name="T3"/>
                <a:gd fmla="*/ 545 w 557" name="T4"/>
                <a:gd fmla="*/ 9 h 41" name="T5"/>
                <a:gd fmla="*/ 557 w 557" name="T6"/>
                <a:gd fmla="*/ 15 h 41" name="T7"/>
                <a:gd fmla="*/ 0 w 557" name="T8"/>
                <a:gd fmla="*/ 41 h 41" name="T9"/>
                <a:gd fmla="*/ 2 w 557" name="T10"/>
                <a:gd fmla="*/ 41 h 41" name="T11"/>
                <a:gd fmla="*/ 11 w 557" name="T12"/>
                <a:gd fmla="*/ 25 h 41" name="T13"/>
              </a:gdLst>
              <a:cxnLst>
                <a:cxn ang="0">
                  <a:pos x="T0" y="T1"/>
                </a:cxn>
                <a:cxn ang="0">
                  <a:pos x="T2" y="T3"/>
                </a:cxn>
                <a:cxn ang="0">
                  <a:pos x="T4" y="T5"/>
                </a:cxn>
                <a:cxn ang="0">
                  <a:pos x="T6" y="T7"/>
                </a:cxn>
                <a:cxn ang="0">
                  <a:pos x="T8" y="T9"/>
                </a:cxn>
                <a:cxn ang="0">
                  <a:pos x="T10" y="T11"/>
                </a:cxn>
                <a:cxn ang="0">
                  <a:pos x="T12" y="T13"/>
                </a:cxn>
              </a:cxnLst>
              <a:rect b="b" l="0" r="r" t="0"/>
              <a:pathLst>
                <a:path h="41" w="557">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0" name="Freeform 52"/>
            <p:cNvSpPr/>
            <p:nvPr/>
          </p:nvSpPr>
          <p:spPr bwMode="auto">
            <a:xfrm>
              <a:off x="5906027" y="5911030"/>
              <a:ext cx="1053626" cy="80960"/>
            </a:xfrm>
            <a:custGeom>
              <a:gdLst>
                <a:gd fmla="*/ 0 w 532" name="T0"/>
                <a:gd fmla="*/ 25 h 41" name="T1"/>
                <a:gd fmla="*/ 530 w 532" name="T2"/>
                <a:gd fmla="*/ 0 h 41" name="T3"/>
                <a:gd fmla="*/ 532 w 532" name="T4"/>
                <a:gd fmla="*/ 17 h 41" name="T5"/>
                <a:gd fmla="*/ 5 w 532" name="T6"/>
                <a:gd fmla="*/ 41 h 41" name="T7"/>
                <a:gd fmla="*/ 0 w 532" name="T8"/>
                <a:gd fmla="*/ 25 h 41" name="T9"/>
              </a:gdLst>
              <a:cxnLst>
                <a:cxn ang="0">
                  <a:pos x="T0" y="T1"/>
                </a:cxn>
                <a:cxn ang="0">
                  <a:pos x="T2" y="T3"/>
                </a:cxn>
                <a:cxn ang="0">
                  <a:pos x="T4" y="T5"/>
                </a:cxn>
                <a:cxn ang="0">
                  <a:pos x="T6" y="T7"/>
                </a:cxn>
                <a:cxn ang="0">
                  <a:pos x="T8" y="T9"/>
                </a:cxn>
              </a:cxnLst>
              <a:rect b="b" l="0" r="r" t="0"/>
              <a:pathLst>
                <a:path h="41" w="532">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1" name="Freeform 53"/>
            <p:cNvSpPr/>
            <p:nvPr/>
          </p:nvSpPr>
          <p:spPr bwMode="auto">
            <a:xfrm>
              <a:off x="5924271" y="6023919"/>
              <a:ext cx="1053626" cy="263406"/>
            </a:xfrm>
            <a:custGeom>
              <a:gdLst>
                <a:gd fmla="*/ 248 w 532" name="T0"/>
                <a:gd fmla="*/ 133 h 133" name="T1"/>
                <a:gd fmla="*/ 98 w 532" name="T2"/>
                <a:gd fmla="*/ 113 h 133" name="T3"/>
                <a:gd fmla="*/ 42 w 532" name="T4"/>
                <a:gd fmla="*/ 67 h 133" name="T5"/>
                <a:gd fmla="*/ 0 w 532" name="T6"/>
                <a:gd fmla="*/ 25 h 133" name="T7"/>
                <a:gd fmla="*/ 532 w 532" name="T8"/>
                <a:gd fmla="*/ 0 h 133" name="T9"/>
                <a:gd fmla="*/ 479 w 532" name="T10"/>
                <a:gd fmla="*/ 67 h 133" name="T11"/>
                <a:gd fmla="*/ 424 w 532" name="T12"/>
                <a:gd fmla="*/ 113 h 133" name="T13"/>
                <a:gd fmla="*/ 248 w 532" name="T14"/>
                <a:gd fmla="*/ 133 h 1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3" w="532">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2" name="Freeform 54"/>
            <p:cNvSpPr/>
            <p:nvPr/>
          </p:nvSpPr>
          <p:spPr bwMode="auto">
            <a:xfrm>
              <a:off x="6110138" y="6050145"/>
              <a:ext cx="304457" cy="237180"/>
            </a:xfrm>
            <a:custGeom>
              <a:gdLst>
                <a:gd fmla="*/ 55 w 154" name="T0"/>
                <a:gd fmla="*/ 115 h 120" name="T1"/>
                <a:gd fmla="*/ 24 w 154" name="T2"/>
                <a:gd fmla="*/ 55 h 120" name="T3"/>
                <a:gd fmla="*/ 0 w 154" name="T4"/>
                <a:gd fmla="*/ 8 h 120" name="T5"/>
                <a:gd fmla="*/ 152 w 154" name="T6"/>
                <a:gd fmla="*/ 0 h 120" name="T7"/>
                <a:gd fmla="*/ 154 w 154" name="T8"/>
                <a:gd fmla="*/ 55 h 120" name="T9"/>
                <a:gd fmla="*/ 153 w 154" name="T10"/>
                <a:gd fmla="*/ 117 h 120" name="T11"/>
                <a:gd fmla="*/ 153 w 154" name="T12"/>
                <a:gd fmla="*/ 120 h 120" name="T13"/>
                <a:gd fmla="*/ 55 w 154" name="T14"/>
                <a:gd fmla="*/ 115 h 1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0" w="154">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3" name="Oval 55"/>
            <p:cNvSpPr>
              <a:spLocks noChangeArrowheads="1"/>
            </p:cNvSpPr>
            <p:nvPr/>
          </p:nvSpPr>
          <p:spPr bwMode="auto">
            <a:xfrm>
              <a:off x="5833048" y="4454883"/>
              <a:ext cx="521112" cy="521112"/>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4" name="Oval 56"/>
            <p:cNvSpPr>
              <a:spLocks noChangeArrowheads="1"/>
            </p:cNvSpPr>
            <p:nvPr/>
          </p:nvSpPr>
          <p:spPr bwMode="auto">
            <a:xfrm>
              <a:off x="6532045" y="4239368"/>
              <a:ext cx="397960" cy="39796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5" name="Oval 57"/>
            <p:cNvSpPr>
              <a:spLocks noChangeArrowheads="1"/>
            </p:cNvSpPr>
            <p:nvPr/>
          </p:nvSpPr>
          <p:spPr bwMode="auto">
            <a:xfrm>
              <a:off x="5785156" y="3524408"/>
              <a:ext cx="722943" cy="722942"/>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6" name="Oval 58"/>
            <p:cNvSpPr>
              <a:spLocks noChangeArrowheads="1"/>
            </p:cNvSpPr>
            <p:nvPr/>
          </p:nvSpPr>
          <p:spPr bwMode="auto">
            <a:xfrm>
              <a:off x="6733876" y="3379591"/>
              <a:ext cx="521112" cy="521112"/>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7" name="Oval 59"/>
            <p:cNvSpPr>
              <a:spLocks noChangeArrowheads="1"/>
            </p:cNvSpPr>
            <p:nvPr/>
          </p:nvSpPr>
          <p:spPr bwMode="auto">
            <a:xfrm>
              <a:off x="7330246" y="2904091"/>
              <a:ext cx="397960" cy="39796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8" name="Oval 60"/>
            <p:cNvSpPr>
              <a:spLocks noChangeArrowheads="1"/>
            </p:cNvSpPr>
            <p:nvPr/>
          </p:nvSpPr>
          <p:spPr bwMode="auto">
            <a:xfrm>
              <a:off x="7191131" y="2210796"/>
              <a:ext cx="277090" cy="27709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59" name="Oval 61"/>
            <p:cNvSpPr>
              <a:spLocks noChangeArrowheads="1"/>
            </p:cNvSpPr>
            <p:nvPr/>
          </p:nvSpPr>
          <p:spPr bwMode="auto">
            <a:xfrm>
              <a:off x="6357581" y="2361314"/>
              <a:ext cx="722943" cy="725223"/>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0" name="Oval 62"/>
            <p:cNvSpPr>
              <a:spLocks noChangeArrowheads="1"/>
            </p:cNvSpPr>
            <p:nvPr/>
          </p:nvSpPr>
          <p:spPr bwMode="auto">
            <a:xfrm>
              <a:off x="5555958" y="2616739"/>
              <a:ext cx="518831" cy="521112"/>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1" name="Oval 63"/>
            <p:cNvSpPr>
              <a:spLocks noChangeArrowheads="1"/>
            </p:cNvSpPr>
            <p:nvPr/>
          </p:nvSpPr>
          <p:spPr bwMode="auto">
            <a:xfrm>
              <a:off x="5543415" y="1985019"/>
              <a:ext cx="397960" cy="39796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2" name="Oval 64"/>
            <p:cNvSpPr>
              <a:spLocks noChangeArrowheads="1"/>
            </p:cNvSpPr>
            <p:nvPr/>
          </p:nvSpPr>
          <p:spPr bwMode="auto">
            <a:xfrm>
              <a:off x="5282289" y="3666944"/>
              <a:ext cx="277090" cy="27709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3" name="Oval 65"/>
            <p:cNvSpPr>
              <a:spLocks noChangeArrowheads="1"/>
            </p:cNvSpPr>
            <p:nvPr/>
          </p:nvSpPr>
          <p:spPr bwMode="auto">
            <a:xfrm>
              <a:off x="6357581" y="1777487"/>
              <a:ext cx="277090" cy="27709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4" name="Oval 66"/>
            <p:cNvSpPr>
              <a:spLocks noChangeArrowheads="1"/>
            </p:cNvSpPr>
            <p:nvPr/>
          </p:nvSpPr>
          <p:spPr bwMode="auto">
            <a:xfrm>
              <a:off x="5091861" y="2973649"/>
              <a:ext cx="277090" cy="27709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5" name="Oval 67"/>
            <p:cNvSpPr>
              <a:spLocks noChangeArrowheads="1"/>
            </p:cNvSpPr>
            <p:nvPr/>
          </p:nvSpPr>
          <p:spPr bwMode="auto">
            <a:xfrm>
              <a:off x="6930005" y="4723991"/>
              <a:ext cx="277090" cy="27823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6" name="Oval 68"/>
            <p:cNvSpPr>
              <a:spLocks noChangeArrowheads="1"/>
            </p:cNvSpPr>
            <p:nvPr/>
          </p:nvSpPr>
          <p:spPr bwMode="auto">
            <a:xfrm>
              <a:off x="7395243" y="3871055"/>
              <a:ext cx="139115" cy="1379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7" name="Oval 69"/>
            <p:cNvSpPr>
              <a:spLocks noChangeArrowheads="1"/>
            </p:cNvSpPr>
            <p:nvPr/>
          </p:nvSpPr>
          <p:spPr bwMode="auto">
            <a:xfrm>
              <a:off x="6072509" y="1801433"/>
              <a:ext cx="139115" cy="1379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8" name="Oval 70"/>
            <p:cNvSpPr>
              <a:spLocks noChangeArrowheads="1"/>
            </p:cNvSpPr>
            <p:nvPr/>
          </p:nvSpPr>
          <p:spPr bwMode="auto">
            <a:xfrm>
              <a:off x="5115807" y="3462832"/>
              <a:ext cx="139115" cy="13911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69" name="Oval 71"/>
            <p:cNvSpPr>
              <a:spLocks noChangeArrowheads="1"/>
            </p:cNvSpPr>
            <p:nvPr/>
          </p:nvSpPr>
          <p:spPr bwMode="auto">
            <a:xfrm>
              <a:off x="5193347" y="2478764"/>
              <a:ext cx="137975" cy="1379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0" name="Oval 72"/>
            <p:cNvSpPr>
              <a:spLocks noChangeArrowheads="1"/>
            </p:cNvSpPr>
            <p:nvPr/>
          </p:nvSpPr>
          <p:spPr bwMode="auto">
            <a:xfrm>
              <a:off x="6977897" y="1935987"/>
              <a:ext cx="137975" cy="14025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1" name="Oval 73"/>
            <p:cNvSpPr>
              <a:spLocks noChangeArrowheads="1"/>
            </p:cNvSpPr>
            <p:nvPr/>
          </p:nvSpPr>
          <p:spPr bwMode="auto">
            <a:xfrm>
              <a:off x="5805681" y="5061516"/>
              <a:ext cx="137975" cy="1379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2" name="Oval 74"/>
            <p:cNvSpPr>
              <a:spLocks noChangeArrowheads="1"/>
            </p:cNvSpPr>
            <p:nvPr/>
          </p:nvSpPr>
          <p:spPr bwMode="auto">
            <a:xfrm>
              <a:off x="6631250" y="5048973"/>
              <a:ext cx="137975" cy="13911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3" name="Oval 75"/>
            <p:cNvSpPr>
              <a:spLocks noChangeArrowheads="1"/>
            </p:cNvSpPr>
            <p:nvPr/>
          </p:nvSpPr>
          <p:spPr bwMode="auto">
            <a:xfrm>
              <a:off x="5513768" y="4316908"/>
              <a:ext cx="139115" cy="1379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4" name="Oval 76"/>
            <p:cNvSpPr>
              <a:spLocks noChangeArrowheads="1"/>
            </p:cNvSpPr>
            <p:nvPr/>
          </p:nvSpPr>
          <p:spPr bwMode="auto">
            <a:xfrm>
              <a:off x="6155750" y="3056890"/>
              <a:ext cx="140255" cy="14025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5" name="Oval 77"/>
            <p:cNvSpPr>
              <a:spLocks noChangeArrowheads="1"/>
            </p:cNvSpPr>
            <p:nvPr/>
          </p:nvSpPr>
          <p:spPr bwMode="auto">
            <a:xfrm>
              <a:off x="6860448" y="4023854"/>
              <a:ext cx="140255" cy="1379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6" name="Oval 78"/>
            <p:cNvSpPr>
              <a:spLocks noChangeArrowheads="1"/>
            </p:cNvSpPr>
            <p:nvPr/>
          </p:nvSpPr>
          <p:spPr bwMode="auto">
            <a:xfrm>
              <a:off x="5585606" y="3323717"/>
              <a:ext cx="137975" cy="13911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7" name="Freeform 79"/>
            <p:cNvSpPr>
              <a:spLocks noEditPoints="1"/>
            </p:cNvSpPr>
            <p:nvPr/>
          </p:nvSpPr>
          <p:spPr bwMode="auto">
            <a:xfrm>
              <a:off x="6749840" y="1836782"/>
              <a:ext cx="100345" cy="102626"/>
            </a:xfrm>
            <a:custGeom>
              <a:gdLst>
                <a:gd fmla="*/ 26 w 51" name="T0"/>
                <a:gd fmla="*/ 0 h 52" name="T1"/>
                <a:gd fmla="*/ 51 w 51" name="T2"/>
                <a:gd fmla="*/ 26 h 52" name="T3"/>
                <a:gd fmla="*/ 26 w 51" name="T4"/>
                <a:gd fmla="*/ 52 h 52" name="T5"/>
                <a:gd fmla="*/ 26 w 51" name="T6"/>
                <a:gd fmla="*/ 52 h 52" name="T7"/>
                <a:gd fmla="*/ 26 w 51" name="T8"/>
                <a:gd fmla="*/ 46 h 52" name="T9"/>
                <a:gd fmla="*/ 26 w 51" name="T10"/>
                <a:gd fmla="*/ 46 h 52" name="T11"/>
                <a:gd fmla="*/ 45 w 51" name="T12"/>
                <a:gd fmla="*/ 26 h 52" name="T13"/>
                <a:gd fmla="*/ 26 w 51" name="T14"/>
                <a:gd fmla="*/ 6 h 52" name="T15"/>
                <a:gd fmla="*/ 26 w 51" name="T16"/>
                <a:gd fmla="*/ 6 h 52" name="T17"/>
                <a:gd fmla="*/ 26 w 51" name="T18"/>
                <a:gd fmla="*/ 0 h 52" name="T19"/>
                <a:gd fmla="*/ 26 w 51" name="T20"/>
                <a:gd fmla="*/ 52 h 52" name="T21"/>
                <a:gd fmla="*/ 0 w 51" name="T22"/>
                <a:gd fmla="*/ 26 h 52" name="T23"/>
                <a:gd fmla="*/ 26 w 51" name="T24"/>
                <a:gd fmla="*/ 0 h 52" name="T25"/>
                <a:gd fmla="*/ 26 w 51" name="T26"/>
                <a:gd fmla="*/ 6 h 52" name="T27"/>
                <a:gd fmla="*/ 6 w 51" name="T28"/>
                <a:gd fmla="*/ 26 h 52" name="T29"/>
                <a:gd fmla="*/ 26 w 51" name="T30"/>
                <a:gd fmla="*/ 46 h 52" name="T31"/>
                <a:gd fmla="*/ 26 w 51" name="T32"/>
                <a:gd fmla="*/ 52 h 5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 w="51">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8" name="Freeform 80"/>
            <p:cNvSpPr>
              <a:spLocks noEditPoints="1"/>
            </p:cNvSpPr>
            <p:nvPr/>
          </p:nvSpPr>
          <p:spPr bwMode="auto">
            <a:xfrm>
              <a:off x="5094142" y="2761555"/>
              <a:ext cx="101486" cy="101486"/>
            </a:xfrm>
            <a:custGeom>
              <a:gdLst>
                <a:gd fmla="*/ 26 w 51" name="T0"/>
                <a:gd fmla="*/ 0 h 51" name="T1"/>
                <a:gd fmla="*/ 51 w 51" name="T2"/>
                <a:gd fmla="*/ 26 h 51" name="T3"/>
                <a:gd fmla="*/ 26 w 51" name="T4"/>
                <a:gd fmla="*/ 51 h 51" name="T5"/>
                <a:gd fmla="*/ 26 w 51" name="T6"/>
                <a:gd fmla="*/ 45 h 51" name="T7"/>
                <a:gd fmla="*/ 45 w 51" name="T8"/>
                <a:gd fmla="*/ 26 h 51" name="T9"/>
                <a:gd fmla="*/ 26 w 51" name="T10"/>
                <a:gd fmla="*/ 6 h 51" name="T11"/>
                <a:gd fmla="*/ 26 w 51" name="T12"/>
                <a:gd fmla="*/ 0 h 51" name="T13"/>
                <a:gd fmla="*/ 26 w 51" name="T14"/>
                <a:gd fmla="*/ 51 h 51" name="T15"/>
                <a:gd fmla="*/ 0 w 51" name="T16"/>
                <a:gd fmla="*/ 26 h 51" name="T17"/>
                <a:gd fmla="*/ 26 w 51" name="T18"/>
                <a:gd fmla="*/ 0 h 51" name="T19"/>
                <a:gd fmla="*/ 26 w 51" name="T20"/>
                <a:gd fmla="*/ 6 h 51" name="T21"/>
                <a:gd fmla="*/ 6 w 51" name="T22"/>
                <a:gd fmla="*/ 26 h 51" name="T23"/>
                <a:gd fmla="*/ 26 w 51" name="T24"/>
                <a:gd fmla="*/ 45 h 51" name="T25"/>
                <a:gd fmla="*/ 26 w 51" name="T26"/>
                <a:gd fmla="*/ 51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79" name="Freeform 81"/>
            <p:cNvSpPr>
              <a:spLocks noEditPoints="1"/>
            </p:cNvSpPr>
            <p:nvPr/>
          </p:nvSpPr>
          <p:spPr bwMode="auto">
            <a:xfrm>
              <a:off x="5642620" y="4656714"/>
              <a:ext cx="101486" cy="101486"/>
            </a:xfrm>
            <a:custGeom>
              <a:gdLst>
                <a:gd fmla="*/ 25 w 51" name="T0"/>
                <a:gd fmla="*/ 0 h 51" name="T1"/>
                <a:gd fmla="*/ 51 w 51" name="T2"/>
                <a:gd fmla="*/ 26 h 51" name="T3"/>
                <a:gd fmla="*/ 25 w 51" name="T4"/>
                <a:gd fmla="*/ 51 h 51" name="T5"/>
                <a:gd fmla="*/ 25 w 51" name="T6"/>
                <a:gd fmla="*/ 45 h 51" name="T7"/>
                <a:gd fmla="*/ 45 w 51" name="T8"/>
                <a:gd fmla="*/ 26 h 51" name="T9"/>
                <a:gd fmla="*/ 25 w 51" name="T10"/>
                <a:gd fmla="*/ 6 h 51" name="T11"/>
                <a:gd fmla="*/ 25 w 51" name="T12"/>
                <a:gd fmla="*/ 0 h 51" name="T13"/>
                <a:gd fmla="*/ 25 w 51" name="T14"/>
                <a:gd fmla="*/ 51 h 51" name="T15"/>
                <a:gd fmla="*/ 0 w 51" name="T16"/>
                <a:gd fmla="*/ 26 h 51" name="T17"/>
                <a:gd fmla="*/ 25 w 51" name="T18"/>
                <a:gd fmla="*/ 0 h 51" name="T19"/>
                <a:gd fmla="*/ 25 w 51" name="T20"/>
                <a:gd fmla="*/ 6 h 51" name="T21"/>
                <a:gd fmla="*/ 6 w 51" name="T22"/>
                <a:gd fmla="*/ 26 h 51" name="T23"/>
                <a:gd fmla="*/ 25 w 51" name="T24"/>
                <a:gd fmla="*/ 45 h 51" name="T25"/>
                <a:gd fmla="*/ 25 w 51" name="T26"/>
                <a:gd fmla="*/ 51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0" name="Freeform 82"/>
            <p:cNvSpPr>
              <a:spLocks noEditPoints="1"/>
            </p:cNvSpPr>
            <p:nvPr/>
          </p:nvSpPr>
          <p:spPr bwMode="auto">
            <a:xfrm>
              <a:off x="6293724" y="5013624"/>
              <a:ext cx="101486" cy="101486"/>
            </a:xfrm>
            <a:custGeom>
              <a:gdLst>
                <a:gd fmla="*/ 26 w 51" name="T0"/>
                <a:gd fmla="*/ 0 h 51" name="T1"/>
                <a:gd fmla="*/ 51 w 51" name="T2"/>
                <a:gd fmla="*/ 25 h 51" name="T3"/>
                <a:gd fmla="*/ 26 w 51" name="T4"/>
                <a:gd fmla="*/ 51 h 51" name="T5"/>
                <a:gd fmla="*/ 26 w 51" name="T6"/>
                <a:gd fmla="*/ 45 h 51" name="T7"/>
                <a:gd fmla="*/ 45 w 51" name="T8"/>
                <a:gd fmla="*/ 25 h 51" name="T9"/>
                <a:gd fmla="*/ 26 w 51" name="T10"/>
                <a:gd fmla="*/ 6 h 51" name="T11"/>
                <a:gd fmla="*/ 26 w 51" name="T12"/>
                <a:gd fmla="*/ 0 h 51" name="T13"/>
                <a:gd fmla="*/ 26 w 51" name="T14"/>
                <a:gd fmla="*/ 51 h 51" name="T15"/>
                <a:gd fmla="*/ 0 w 51" name="T16"/>
                <a:gd fmla="*/ 25 h 51" name="T17"/>
                <a:gd fmla="*/ 26 w 51" name="T18"/>
                <a:gd fmla="*/ 0 h 51" name="T19"/>
                <a:gd fmla="*/ 26 w 51" name="T20"/>
                <a:gd fmla="*/ 6 h 51" name="T21"/>
                <a:gd fmla="*/ 6 w 51" name="T22"/>
                <a:gd fmla="*/ 25 h 51" name="T23"/>
                <a:gd fmla="*/ 26 w 51" name="T24"/>
                <a:gd fmla="*/ 45 h 51" name="T25"/>
                <a:gd fmla="*/ 26 w 51" name="T26"/>
                <a:gd fmla="*/ 51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1" name="Freeform 83"/>
            <p:cNvSpPr>
              <a:spLocks noEditPoints="1"/>
            </p:cNvSpPr>
            <p:nvPr/>
          </p:nvSpPr>
          <p:spPr bwMode="auto">
            <a:xfrm>
              <a:off x="7215077" y="4349976"/>
              <a:ext cx="101486" cy="101486"/>
            </a:xfrm>
            <a:custGeom>
              <a:gdLst>
                <a:gd fmla="*/ 25 w 51" name="T0"/>
                <a:gd fmla="*/ 0 h 51" name="T1"/>
                <a:gd fmla="*/ 51 w 51" name="T2"/>
                <a:gd fmla="*/ 26 h 51" name="T3"/>
                <a:gd fmla="*/ 25 w 51" name="T4"/>
                <a:gd fmla="*/ 51 h 51" name="T5"/>
                <a:gd fmla="*/ 25 w 51" name="T6"/>
                <a:gd fmla="*/ 51 h 51" name="T7"/>
                <a:gd fmla="*/ 25 w 51" name="T8"/>
                <a:gd fmla="*/ 45 h 51" name="T9"/>
                <a:gd fmla="*/ 25 w 51" name="T10"/>
                <a:gd fmla="*/ 45 h 51" name="T11"/>
                <a:gd fmla="*/ 45 w 51" name="T12"/>
                <a:gd fmla="*/ 26 h 51" name="T13"/>
                <a:gd fmla="*/ 25 w 51" name="T14"/>
                <a:gd fmla="*/ 6 h 51" name="T15"/>
                <a:gd fmla="*/ 25 w 51" name="T16"/>
                <a:gd fmla="*/ 6 h 51" name="T17"/>
                <a:gd fmla="*/ 25 w 51" name="T18"/>
                <a:gd fmla="*/ 0 h 51" name="T19"/>
                <a:gd fmla="*/ 25 w 51" name="T20"/>
                <a:gd fmla="*/ 51 h 51" name="T21"/>
                <a:gd fmla="*/ 0 w 51" name="T22"/>
                <a:gd fmla="*/ 26 h 51" name="T23"/>
                <a:gd fmla="*/ 25 w 51" name="T24"/>
                <a:gd fmla="*/ 0 h 51" name="T25"/>
                <a:gd fmla="*/ 25 w 51" name="T26"/>
                <a:gd fmla="*/ 6 h 51" name="T27"/>
                <a:gd fmla="*/ 6 w 51" name="T28"/>
                <a:gd fmla="*/ 26 h 51" name="T29"/>
                <a:gd fmla="*/ 25 w 51" name="T30"/>
                <a:gd fmla="*/ 45 h 51" name="T31"/>
                <a:gd fmla="*/ 25 w 51" name="T32"/>
                <a:gd fmla="*/ 51 h 5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1" w="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2" name="Freeform 84"/>
            <p:cNvSpPr>
              <a:spLocks noEditPoints="1"/>
            </p:cNvSpPr>
            <p:nvPr/>
          </p:nvSpPr>
          <p:spPr bwMode="auto">
            <a:xfrm>
              <a:off x="7636984" y="3390994"/>
              <a:ext cx="100345" cy="101486"/>
            </a:xfrm>
            <a:custGeom>
              <a:gdLst>
                <a:gd fmla="*/ 25 w 51" name="T0"/>
                <a:gd fmla="*/ 0 h 51" name="T1"/>
                <a:gd fmla="*/ 51 w 51" name="T2"/>
                <a:gd fmla="*/ 26 h 51" name="T3"/>
                <a:gd fmla="*/ 25 w 51" name="T4"/>
                <a:gd fmla="*/ 51 h 51" name="T5"/>
                <a:gd fmla="*/ 25 w 51" name="T6"/>
                <a:gd fmla="*/ 51 h 51" name="T7"/>
                <a:gd fmla="*/ 25 w 51" name="T8"/>
                <a:gd fmla="*/ 45 h 51" name="T9"/>
                <a:gd fmla="*/ 25 w 51" name="T10"/>
                <a:gd fmla="*/ 45 h 51" name="T11"/>
                <a:gd fmla="*/ 45 w 51" name="T12"/>
                <a:gd fmla="*/ 26 h 51" name="T13"/>
                <a:gd fmla="*/ 25 w 51" name="T14"/>
                <a:gd fmla="*/ 6 h 51" name="T15"/>
                <a:gd fmla="*/ 25 w 51" name="T16"/>
                <a:gd fmla="*/ 6 h 51" name="T17"/>
                <a:gd fmla="*/ 25 w 51" name="T18"/>
                <a:gd fmla="*/ 0 h 51" name="T19"/>
                <a:gd fmla="*/ 25 w 51" name="T20"/>
                <a:gd fmla="*/ 51 h 51" name="T21"/>
                <a:gd fmla="*/ 0 w 51" name="T22"/>
                <a:gd fmla="*/ 26 h 51" name="T23"/>
                <a:gd fmla="*/ 25 w 51" name="T24"/>
                <a:gd fmla="*/ 0 h 51" name="T25"/>
                <a:gd fmla="*/ 25 w 51" name="T26"/>
                <a:gd fmla="*/ 6 h 51" name="T27"/>
                <a:gd fmla="*/ 6 w 51" name="T28"/>
                <a:gd fmla="*/ 26 h 51" name="T29"/>
                <a:gd fmla="*/ 25 w 51" name="T30"/>
                <a:gd fmla="*/ 45 h 51" name="T31"/>
                <a:gd fmla="*/ 25 w 51" name="T32"/>
                <a:gd fmla="*/ 51 h 5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1" w="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3" name="Freeform 85"/>
            <p:cNvSpPr>
              <a:spLocks noEditPoints="1"/>
            </p:cNvSpPr>
            <p:nvPr/>
          </p:nvSpPr>
          <p:spPr bwMode="auto">
            <a:xfrm>
              <a:off x="7559444" y="2563145"/>
              <a:ext cx="101486" cy="103766"/>
            </a:xfrm>
            <a:custGeom>
              <a:gdLst>
                <a:gd fmla="*/ 26 w 51" name="T0"/>
                <a:gd fmla="*/ 0 h 52" name="T1"/>
                <a:gd fmla="*/ 51 w 51" name="T2"/>
                <a:gd fmla="*/ 26 h 52" name="T3"/>
                <a:gd fmla="*/ 26 w 51" name="T4"/>
                <a:gd fmla="*/ 52 h 52" name="T5"/>
                <a:gd fmla="*/ 26 w 51" name="T6"/>
                <a:gd fmla="*/ 52 h 52" name="T7"/>
                <a:gd fmla="*/ 26 w 51" name="T8"/>
                <a:gd fmla="*/ 46 h 52" name="T9"/>
                <a:gd fmla="*/ 26 w 51" name="T10"/>
                <a:gd fmla="*/ 46 h 52" name="T11"/>
                <a:gd fmla="*/ 45 w 51" name="T12"/>
                <a:gd fmla="*/ 26 h 52" name="T13"/>
                <a:gd fmla="*/ 26 w 51" name="T14"/>
                <a:gd fmla="*/ 6 h 52" name="T15"/>
                <a:gd fmla="*/ 26 w 51" name="T16"/>
                <a:gd fmla="*/ 6 h 52" name="T17"/>
                <a:gd fmla="*/ 26 w 51" name="T18"/>
                <a:gd fmla="*/ 0 h 52" name="T19"/>
                <a:gd fmla="*/ 26 w 51" name="T20"/>
                <a:gd fmla="*/ 52 h 52" name="T21"/>
                <a:gd fmla="*/ 0 w 51" name="T22"/>
                <a:gd fmla="*/ 26 h 52" name="T23"/>
                <a:gd fmla="*/ 26 w 51" name="T24"/>
                <a:gd fmla="*/ 0 h 52" name="T25"/>
                <a:gd fmla="*/ 26 w 51" name="T26"/>
                <a:gd fmla="*/ 6 h 52" name="T27"/>
                <a:gd fmla="*/ 6 w 51" name="T28"/>
                <a:gd fmla="*/ 26 h 52" name="T29"/>
                <a:gd fmla="*/ 26 w 51" name="T30"/>
                <a:gd fmla="*/ 46 h 52" name="T31"/>
                <a:gd fmla="*/ 26 w 51" name="T32"/>
                <a:gd fmla="*/ 52 h 5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 w="51">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4" name="Freeform 86"/>
            <p:cNvSpPr>
              <a:spLocks noEditPoints="1"/>
            </p:cNvSpPr>
            <p:nvPr/>
          </p:nvSpPr>
          <p:spPr bwMode="auto">
            <a:xfrm>
              <a:off x="6615286" y="3264422"/>
              <a:ext cx="100345" cy="101486"/>
            </a:xfrm>
            <a:custGeom>
              <a:gdLst>
                <a:gd fmla="*/ 25 w 51" name="T0"/>
                <a:gd fmla="*/ 0 h 51" name="T1"/>
                <a:gd fmla="*/ 51 w 51" name="T2"/>
                <a:gd fmla="*/ 26 h 51" name="T3"/>
                <a:gd fmla="*/ 25 w 51" name="T4"/>
                <a:gd fmla="*/ 51 h 51" name="T5"/>
                <a:gd fmla="*/ 25 w 51" name="T6"/>
                <a:gd fmla="*/ 51 h 51" name="T7"/>
                <a:gd fmla="*/ 25 w 51" name="T8"/>
                <a:gd fmla="*/ 45 h 51" name="T9"/>
                <a:gd fmla="*/ 25 w 51" name="T10"/>
                <a:gd fmla="*/ 45 h 51" name="T11"/>
                <a:gd fmla="*/ 45 w 51" name="T12"/>
                <a:gd fmla="*/ 26 h 51" name="T13"/>
                <a:gd fmla="*/ 25 w 51" name="T14"/>
                <a:gd fmla="*/ 6 h 51" name="T15"/>
                <a:gd fmla="*/ 25 w 51" name="T16"/>
                <a:gd fmla="*/ 6 h 51" name="T17"/>
                <a:gd fmla="*/ 25 w 51" name="T18"/>
                <a:gd fmla="*/ 0 h 51" name="T19"/>
                <a:gd fmla="*/ 25 w 51" name="T20"/>
                <a:gd fmla="*/ 51 h 51" name="T21"/>
                <a:gd fmla="*/ 0 w 51" name="T22"/>
                <a:gd fmla="*/ 26 h 51" name="T23"/>
                <a:gd fmla="*/ 25 w 51" name="T24"/>
                <a:gd fmla="*/ 0 h 51" name="T25"/>
                <a:gd fmla="*/ 25 w 51" name="T26"/>
                <a:gd fmla="*/ 6 h 51" name="T27"/>
                <a:gd fmla="*/ 6 w 51" name="T28"/>
                <a:gd fmla="*/ 26 h 51" name="T29"/>
                <a:gd fmla="*/ 25 w 51" name="T30"/>
                <a:gd fmla="*/ 45 h 51" name="T31"/>
                <a:gd fmla="*/ 25 w 51" name="T32"/>
                <a:gd fmla="*/ 51 h 5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1" w="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5" name="Freeform 87"/>
            <p:cNvSpPr>
              <a:spLocks noEditPoints="1"/>
            </p:cNvSpPr>
            <p:nvPr/>
          </p:nvSpPr>
          <p:spPr bwMode="auto">
            <a:xfrm>
              <a:off x="6056545" y="2108170"/>
              <a:ext cx="101486" cy="102626"/>
            </a:xfrm>
            <a:custGeom>
              <a:gdLst>
                <a:gd fmla="*/ 25 w 51" name="T0"/>
                <a:gd fmla="*/ 0 h 52" name="T1"/>
                <a:gd fmla="*/ 51 w 51" name="T2"/>
                <a:gd fmla="*/ 26 h 52" name="T3"/>
                <a:gd fmla="*/ 25 w 51" name="T4"/>
                <a:gd fmla="*/ 52 h 52" name="T5"/>
                <a:gd fmla="*/ 25 w 51" name="T6"/>
                <a:gd fmla="*/ 46 h 52" name="T7"/>
                <a:gd fmla="*/ 45 w 51" name="T8"/>
                <a:gd fmla="*/ 26 h 52" name="T9"/>
                <a:gd fmla="*/ 25 w 51" name="T10"/>
                <a:gd fmla="*/ 6 h 52" name="T11"/>
                <a:gd fmla="*/ 25 w 51" name="T12"/>
                <a:gd fmla="*/ 0 h 52" name="T13"/>
                <a:gd fmla="*/ 25 w 51" name="T14"/>
                <a:gd fmla="*/ 52 h 52" name="T15"/>
                <a:gd fmla="*/ 0 w 51" name="T16"/>
                <a:gd fmla="*/ 26 h 52" name="T17"/>
                <a:gd fmla="*/ 25 w 51" name="T18"/>
                <a:gd fmla="*/ 0 h 52" name="T19"/>
                <a:gd fmla="*/ 25 w 51" name="T20"/>
                <a:gd fmla="*/ 6 h 52" name="T21"/>
                <a:gd fmla="*/ 6 w 51" name="T22"/>
                <a:gd fmla="*/ 26 h 52" name="T23"/>
                <a:gd fmla="*/ 25 w 51" name="T24"/>
                <a:gd fmla="*/ 46 h 52" name="T25"/>
                <a:gd fmla="*/ 25 w 51" name="T26"/>
                <a:gd fmla="*/ 52 h 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51">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6" name="Freeform 88"/>
            <p:cNvSpPr>
              <a:spLocks noEditPoints="1"/>
            </p:cNvSpPr>
            <p:nvPr/>
          </p:nvSpPr>
          <p:spPr bwMode="auto">
            <a:xfrm>
              <a:off x="5624375" y="3587124"/>
              <a:ext cx="101486" cy="101486"/>
            </a:xfrm>
            <a:custGeom>
              <a:gdLst>
                <a:gd fmla="*/ 26 w 51" name="T0"/>
                <a:gd fmla="*/ 0 h 51" name="T1"/>
                <a:gd fmla="*/ 51 w 51" name="T2"/>
                <a:gd fmla="*/ 26 h 51" name="T3"/>
                <a:gd fmla="*/ 26 w 51" name="T4"/>
                <a:gd fmla="*/ 51 h 51" name="T5"/>
                <a:gd fmla="*/ 26 w 51" name="T6"/>
                <a:gd fmla="*/ 45 h 51" name="T7"/>
                <a:gd fmla="*/ 46 w 51" name="T8"/>
                <a:gd fmla="*/ 26 h 51" name="T9"/>
                <a:gd fmla="*/ 26 w 51" name="T10"/>
                <a:gd fmla="*/ 6 h 51" name="T11"/>
                <a:gd fmla="*/ 26 w 51" name="T12"/>
                <a:gd fmla="*/ 0 h 51" name="T13"/>
                <a:gd fmla="*/ 26 w 51" name="T14"/>
                <a:gd fmla="*/ 51 h 51" name="T15"/>
                <a:gd fmla="*/ 0 w 51" name="T16"/>
                <a:gd fmla="*/ 26 h 51" name="T17"/>
                <a:gd fmla="*/ 26 w 51" name="T18"/>
                <a:gd fmla="*/ 0 h 51" name="T19"/>
                <a:gd fmla="*/ 26 w 51" name="T20"/>
                <a:gd fmla="*/ 6 h 51" name="T21"/>
                <a:gd fmla="*/ 6 w 51" name="T22"/>
                <a:gd fmla="*/ 26 h 51" name="T23"/>
                <a:gd fmla="*/ 26 w 51" name="T24"/>
                <a:gd fmla="*/ 45 h 51" name="T25"/>
                <a:gd fmla="*/ 26 w 51" name="T26"/>
                <a:gd fmla="*/ 51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7" name="Freeform 89"/>
            <p:cNvSpPr>
              <a:spLocks noEditPoints="1"/>
            </p:cNvSpPr>
            <p:nvPr/>
          </p:nvSpPr>
          <p:spPr bwMode="auto">
            <a:xfrm>
              <a:off x="7054297" y="3081976"/>
              <a:ext cx="103766" cy="103766"/>
            </a:xfrm>
            <a:custGeom>
              <a:gdLst>
                <a:gd fmla="*/ 26 w 52" name="T0"/>
                <a:gd fmla="*/ 0 h 52" name="T1"/>
                <a:gd fmla="*/ 52 w 52" name="T2"/>
                <a:gd fmla="*/ 26 h 52" name="T3"/>
                <a:gd fmla="*/ 26 w 52" name="T4"/>
                <a:gd fmla="*/ 52 h 52" name="T5"/>
                <a:gd fmla="*/ 26 w 52" name="T6"/>
                <a:gd fmla="*/ 52 h 52" name="T7"/>
                <a:gd fmla="*/ 26 w 52" name="T8"/>
                <a:gd fmla="*/ 46 h 52" name="T9"/>
                <a:gd fmla="*/ 26 w 52" name="T10"/>
                <a:gd fmla="*/ 46 h 52" name="T11"/>
                <a:gd fmla="*/ 46 w 52" name="T12"/>
                <a:gd fmla="*/ 26 h 52" name="T13"/>
                <a:gd fmla="*/ 26 w 52" name="T14"/>
                <a:gd fmla="*/ 6 h 52" name="T15"/>
                <a:gd fmla="*/ 26 w 52" name="T16"/>
                <a:gd fmla="*/ 6 h 52" name="T17"/>
                <a:gd fmla="*/ 26 w 52" name="T18"/>
                <a:gd fmla="*/ 0 h 52" name="T19"/>
                <a:gd fmla="*/ 26 w 52" name="T20"/>
                <a:gd fmla="*/ 52 h 52" name="T21"/>
                <a:gd fmla="*/ 0 w 52" name="T22"/>
                <a:gd fmla="*/ 26 h 52" name="T23"/>
                <a:gd fmla="*/ 26 w 52" name="T24"/>
                <a:gd fmla="*/ 0 h 52" name="T25"/>
                <a:gd fmla="*/ 26 w 52" name="T26"/>
                <a:gd fmla="*/ 6 h 52" name="T27"/>
                <a:gd fmla="*/ 6 w 52" name="T28"/>
                <a:gd fmla="*/ 26 h 52" name="T29"/>
                <a:gd fmla="*/ 26 w 52" name="T30"/>
                <a:gd fmla="*/ 46 h 52" name="T31"/>
                <a:gd fmla="*/ 26 w 52" name="T32"/>
                <a:gd fmla="*/ 52 h 5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 w="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8" name="Freeform 90"/>
            <p:cNvSpPr>
              <a:spLocks noEditPoints="1"/>
            </p:cNvSpPr>
            <p:nvPr/>
          </p:nvSpPr>
          <p:spPr bwMode="auto">
            <a:xfrm>
              <a:off x="6624408" y="3955437"/>
              <a:ext cx="101486" cy="101486"/>
            </a:xfrm>
            <a:custGeom>
              <a:gdLst>
                <a:gd fmla="*/ 25 w 51" name="T0"/>
                <a:gd fmla="*/ 0 h 51" name="T1"/>
                <a:gd fmla="*/ 51 w 51" name="T2"/>
                <a:gd fmla="*/ 25 h 51" name="T3"/>
                <a:gd fmla="*/ 25 w 51" name="T4"/>
                <a:gd fmla="*/ 51 h 51" name="T5"/>
                <a:gd fmla="*/ 25 w 51" name="T6"/>
                <a:gd fmla="*/ 51 h 51" name="T7"/>
                <a:gd fmla="*/ 25 w 51" name="T8"/>
                <a:gd fmla="*/ 45 h 51" name="T9"/>
                <a:gd fmla="*/ 25 w 51" name="T10"/>
                <a:gd fmla="*/ 45 h 51" name="T11"/>
                <a:gd fmla="*/ 45 w 51" name="T12"/>
                <a:gd fmla="*/ 25 h 51" name="T13"/>
                <a:gd fmla="*/ 25 w 51" name="T14"/>
                <a:gd fmla="*/ 5 h 51" name="T15"/>
                <a:gd fmla="*/ 25 w 51" name="T16"/>
                <a:gd fmla="*/ 5 h 51" name="T17"/>
                <a:gd fmla="*/ 25 w 51" name="T18"/>
                <a:gd fmla="*/ 0 h 51" name="T19"/>
                <a:gd fmla="*/ 25 w 51" name="T20"/>
                <a:gd fmla="*/ 51 h 51" name="T21"/>
                <a:gd fmla="*/ 0 w 51" name="T22"/>
                <a:gd fmla="*/ 25 h 51" name="T23"/>
                <a:gd fmla="*/ 25 w 51" name="T24"/>
                <a:gd fmla="*/ 0 h 51" name="T25"/>
                <a:gd fmla="*/ 25 w 51" name="T26"/>
                <a:gd fmla="*/ 5 h 51" name="T27"/>
                <a:gd fmla="*/ 6 w 51" name="T28"/>
                <a:gd fmla="*/ 25 h 51" name="T29"/>
                <a:gd fmla="*/ 25 w 51" name="T30"/>
                <a:gd fmla="*/ 45 h 51" name="T31"/>
                <a:gd fmla="*/ 25 w 51" name="T32"/>
                <a:gd fmla="*/ 51 h 5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1" w="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89" name="Freeform 91"/>
            <p:cNvSpPr/>
            <p:nvPr/>
          </p:nvSpPr>
          <p:spPr bwMode="auto">
            <a:xfrm>
              <a:off x="6115840" y="2632703"/>
              <a:ext cx="168763" cy="126572"/>
            </a:xfrm>
            <a:custGeom>
              <a:gdLst>
                <a:gd fmla="*/ 43 w 85" name="T0"/>
                <a:gd fmla="*/ 0 h 64" name="T1"/>
                <a:gd fmla="*/ 0 w 85" name="T2"/>
                <a:gd fmla="*/ 43 h 64" name="T3"/>
                <a:gd fmla="*/ 5 w 85" name="T4"/>
                <a:gd fmla="*/ 63 h 64" name="T5"/>
                <a:gd fmla="*/ 5 w 85" name="T6"/>
                <a:gd fmla="*/ 52 h 64" name="T7"/>
                <a:gd fmla="*/ 7 w 85" name="T8"/>
                <a:gd fmla="*/ 46 h 64" name="T9"/>
                <a:gd fmla="*/ 7 w 85" name="T10"/>
                <a:gd fmla="*/ 43 h 64" name="T11"/>
                <a:gd fmla="*/ 43 w 85" name="T12"/>
                <a:gd fmla="*/ 7 h 64" name="T13"/>
                <a:gd fmla="*/ 78 w 85" name="T14"/>
                <a:gd fmla="*/ 43 h 64" name="T15"/>
                <a:gd fmla="*/ 78 w 85" name="T16"/>
                <a:gd fmla="*/ 47 h 64" name="T17"/>
                <a:gd fmla="*/ 80 w 85" name="T18"/>
                <a:gd fmla="*/ 52 h 64" name="T19"/>
                <a:gd fmla="*/ 80 w 85" name="T20"/>
                <a:gd fmla="*/ 64 h 64" name="T21"/>
                <a:gd fmla="*/ 85 w 85" name="T22"/>
                <a:gd fmla="*/ 43 h 64" name="T23"/>
                <a:gd fmla="*/ 43 w 85" name="T24"/>
                <a:gd fmla="*/ 0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85">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0" name="Freeform 92"/>
            <p:cNvSpPr/>
            <p:nvPr/>
          </p:nvSpPr>
          <p:spPr bwMode="auto">
            <a:xfrm>
              <a:off x="6129523" y="2718224"/>
              <a:ext cx="37630" cy="67277"/>
            </a:xfrm>
            <a:custGeom>
              <a:gdLst>
                <a:gd fmla="*/ 1 w 19" name="T0"/>
                <a:gd fmla="*/ 7 h 34" name="T1"/>
                <a:gd fmla="*/ 0 w 19" name="T2"/>
                <a:gd fmla="*/ 9 h 34" name="T3"/>
                <a:gd fmla="*/ 0 w 19" name="T4"/>
                <a:gd fmla="*/ 20 h 34" name="T5"/>
                <a:gd fmla="*/ 0 w 19" name="T6"/>
                <a:gd fmla="*/ 25 h 34" name="T7"/>
                <a:gd fmla="*/ 14 w 19" name="T8"/>
                <a:gd fmla="*/ 34 h 34" name="T9"/>
                <a:gd fmla="*/ 19 w 19" name="T10"/>
                <a:gd fmla="*/ 34 h 34" name="T11"/>
                <a:gd fmla="*/ 19 w 19" name="T12"/>
                <a:gd fmla="*/ 0 h 34" name="T13"/>
                <a:gd fmla="*/ 14 w 19" name="T14"/>
                <a:gd fmla="*/ 0 h 34" name="T15"/>
                <a:gd fmla="*/ 1 w 19" name="T16"/>
                <a:gd fmla="*/ 7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9">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1" name="Freeform 93"/>
            <p:cNvSpPr/>
            <p:nvPr/>
          </p:nvSpPr>
          <p:spPr bwMode="auto">
            <a:xfrm>
              <a:off x="6233289" y="2718224"/>
              <a:ext cx="35349" cy="67277"/>
            </a:xfrm>
            <a:custGeom>
              <a:gdLst>
                <a:gd fmla="*/ 18 w 18" name="T0"/>
                <a:gd fmla="*/ 25 h 34" name="T1"/>
                <a:gd fmla="*/ 18 w 18" name="T2"/>
                <a:gd fmla="*/ 20 h 34" name="T3"/>
                <a:gd fmla="*/ 18 w 18" name="T4"/>
                <a:gd fmla="*/ 9 h 34" name="T5"/>
                <a:gd fmla="*/ 18 w 18" name="T6"/>
                <a:gd fmla="*/ 8 h 34" name="T7"/>
                <a:gd fmla="*/ 5 w 18" name="T8"/>
                <a:gd fmla="*/ 0 h 34" name="T9"/>
                <a:gd fmla="*/ 0 w 18" name="T10"/>
                <a:gd fmla="*/ 0 h 34" name="T11"/>
                <a:gd fmla="*/ 0 w 18" name="T12"/>
                <a:gd fmla="*/ 34 h 34" name="T13"/>
                <a:gd fmla="*/ 5 w 18" name="T14"/>
                <a:gd fmla="*/ 34 h 34" name="T15"/>
                <a:gd fmla="*/ 18 w 18" name="T16"/>
                <a:gd fmla="*/ 25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8">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2" name="Freeform 94"/>
            <p:cNvSpPr/>
            <p:nvPr/>
          </p:nvSpPr>
          <p:spPr bwMode="auto">
            <a:xfrm>
              <a:off x="7120433" y="4062624"/>
              <a:ext cx="43331" cy="88942"/>
            </a:xfrm>
            <a:custGeom>
              <a:gdLst>
                <a:gd fmla="*/ 0 w 38" name="T0"/>
                <a:gd fmla="*/ 78 h 78" name="T1"/>
                <a:gd fmla="*/ 38 w 38" name="T2"/>
                <a:gd fmla="*/ 32 h 78" name="T3"/>
                <a:gd fmla="*/ 0 w 38" name="T4"/>
                <a:gd fmla="*/ 0 h 78" name="T5"/>
                <a:gd fmla="*/ 0 w 38" name="T6"/>
                <a:gd fmla="*/ 78 h 78" name="T7"/>
              </a:gdLst>
              <a:cxnLst>
                <a:cxn ang="0">
                  <a:pos x="T0" y="T1"/>
                </a:cxn>
                <a:cxn ang="0">
                  <a:pos x="T2" y="T3"/>
                </a:cxn>
                <a:cxn ang="0">
                  <a:pos x="T4" y="T5"/>
                </a:cxn>
                <a:cxn ang="0">
                  <a:pos x="T6" y="T7"/>
                </a:cxn>
              </a:cxnLst>
              <a:rect b="b" l="0" r="r" t="0"/>
              <a:pathLst>
                <a:path h="78" w="38">
                  <a:moveTo>
                    <a:pt x="0" y="78"/>
                  </a:moveTo>
                  <a:lnTo>
                    <a:pt x="38" y="32"/>
                  </a:lnTo>
                  <a:lnTo>
                    <a:pt x="0" y="0"/>
                  </a:lnTo>
                  <a:lnTo>
                    <a:pt x="0"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3" name="Freeform 95"/>
            <p:cNvSpPr/>
            <p:nvPr/>
          </p:nvSpPr>
          <p:spPr bwMode="auto">
            <a:xfrm>
              <a:off x="7225340" y="4062624"/>
              <a:ext cx="45612" cy="88942"/>
            </a:xfrm>
            <a:custGeom>
              <a:gdLst>
                <a:gd fmla="*/ 40 w 40" name="T0"/>
                <a:gd fmla="*/ 78 h 78" name="T1"/>
                <a:gd fmla="*/ 40 w 40" name="T2"/>
                <a:gd fmla="*/ 0 h 78" name="T3"/>
                <a:gd fmla="*/ 0 w 40" name="T4"/>
                <a:gd fmla="*/ 32 h 78" name="T5"/>
                <a:gd fmla="*/ 40 w 40" name="T6"/>
                <a:gd fmla="*/ 78 h 78" name="T7"/>
              </a:gdLst>
              <a:cxnLst>
                <a:cxn ang="0">
                  <a:pos x="T0" y="T1"/>
                </a:cxn>
                <a:cxn ang="0">
                  <a:pos x="T2" y="T3"/>
                </a:cxn>
                <a:cxn ang="0">
                  <a:pos x="T4" y="T5"/>
                </a:cxn>
                <a:cxn ang="0">
                  <a:pos x="T6" y="T7"/>
                </a:cxn>
              </a:cxnLst>
              <a:rect b="b" l="0" r="r" t="0"/>
              <a:pathLst>
                <a:path h="78" w="40">
                  <a:moveTo>
                    <a:pt x="40" y="78"/>
                  </a:moveTo>
                  <a:lnTo>
                    <a:pt x="40" y="0"/>
                  </a:lnTo>
                  <a:lnTo>
                    <a:pt x="0" y="32"/>
                  </a:lnTo>
                  <a:lnTo>
                    <a:pt x="40"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4" name="Freeform 96"/>
            <p:cNvSpPr/>
            <p:nvPr/>
          </p:nvSpPr>
          <p:spPr bwMode="auto">
            <a:xfrm flipH="1">
              <a:off x="7270951" y="4153847"/>
              <a:ext cx="0" cy="2281"/>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5" name="Freeform 97"/>
            <p:cNvSpPr/>
            <p:nvPr/>
          </p:nvSpPr>
          <p:spPr bwMode="auto">
            <a:xfrm flipH="1">
              <a:off x="7120433" y="4153847"/>
              <a:ext cx="0" cy="2281"/>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6" name="Freeform 98"/>
            <p:cNvSpPr/>
            <p:nvPr/>
          </p:nvSpPr>
          <p:spPr bwMode="auto">
            <a:xfrm>
              <a:off x="7121574" y="4100253"/>
              <a:ext cx="144817" cy="55874"/>
            </a:xfrm>
            <a:custGeom>
              <a:gdLst>
                <a:gd fmla="*/ 127 w 127" name="T0"/>
                <a:gd fmla="*/ 49 h 49" name="T1"/>
                <a:gd fmla="*/ 127 w 127" name="T2"/>
                <a:gd fmla="*/ 47 h 49" name="T3"/>
                <a:gd fmla="*/ 89 w 127" name="T4"/>
                <a:gd fmla="*/ 0 h 49" name="T5"/>
                <a:gd fmla="*/ 65 w 127" name="T6"/>
                <a:gd fmla="*/ 21 h 49" name="T7"/>
                <a:gd fmla="*/ 40 w 127" name="T8"/>
                <a:gd fmla="*/ 0 h 49" name="T9"/>
                <a:gd fmla="*/ 0 w 127" name="T10"/>
                <a:gd fmla="*/ 47 h 49" name="T11"/>
                <a:gd fmla="*/ 0 w 127" name="T12"/>
                <a:gd fmla="*/ 49 h 49" name="T13"/>
                <a:gd fmla="*/ 127 w 127" name="T14"/>
                <a:gd fmla="*/ 49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127">
                  <a:moveTo>
                    <a:pt x="127" y="49"/>
                  </a:moveTo>
                  <a:lnTo>
                    <a:pt x="127" y="47"/>
                  </a:lnTo>
                  <a:lnTo>
                    <a:pt x="89" y="0"/>
                  </a:lnTo>
                  <a:lnTo>
                    <a:pt x="65" y="21"/>
                  </a:lnTo>
                  <a:lnTo>
                    <a:pt x="40" y="0"/>
                  </a:lnTo>
                  <a:lnTo>
                    <a:pt x="0" y="47"/>
                  </a:lnTo>
                  <a:lnTo>
                    <a:pt x="0" y="49"/>
                  </a:lnTo>
                  <a:lnTo>
                    <a:pt x="127"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7" name="Freeform 99"/>
            <p:cNvSpPr/>
            <p:nvPr/>
          </p:nvSpPr>
          <p:spPr bwMode="auto">
            <a:xfrm>
              <a:off x="7123854" y="4061483"/>
              <a:ext cx="142536" cy="57014"/>
            </a:xfrm>
            <a:custGeom>
              <a:gdLst>
                <a:gd fmla="*/ 37 w 125" name="T0"/>
                <a:gd fmla="*/ 29 h 50" name="T1"/>
                <a:gd fmla="*/ 38 w 125" name="T2"/>
                <a:gd fmla="*/ 31 h 50" name="T3"/>
                <a:gd fmla="*/ 40 w 125" name="T4"/>
                <a:gd fmla="*/ 33 h 50" name="T5"/>
                <a:gd fmla="*/ 63 w 125" name="T6"/>
                <a:gd fmla="*/ 50 h 50" name="T7"/>
                <a:gd fmla="*/ 83 w 125" name="T8"/>
                <a:gd fmla="*/ 33 h 50" name="T9"/>
                <a:gd fmla="*/ 85 w 125" name="T10"/>
                <a:gd fmla="*/ 31 h 50" name="T11"/>
                <a:gd fmla="*/ 87 w 125" name="T12"/>
                <a:gd fmla="*/ 29 h 50" name="T13"/>
                <a:gd fmla="*/ 125 w 125" name="T14"/>
                <a:gd fmla="*/ 0 h 50" name="T15"/>
                <a:gd fmla="*/ 0 w 125" name="T16"/>
                <a:gd fmla="*/ 0 h 50" name="T17"/>
                <a:gd fmla="*/ 37 w 125" name="T18"/>
                <a:gd fmla="*/ 29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125">
                  <a:moveTo>
                    <a:pt x="37" y="29"/>
                  </a:moveTo>
                  <a:lnTo>
                    <a:pt x="38" y="31"/>
                  </a:lnTo>
                  <a:lnTo>
                    <a:pt x="40" y="33"/>
                  </a:lnTo>
                  <a:lnTo>
                    <a:pt x="63" y="50"/>
                  </a:lnTo>
                  <a:lnTo>
                    <a:pt x="83" y="33"/>
                  </a:lnTo>
                  <a:lnTo>
                    <a:pt x="85" y="31"/>
                  </a:lnTo>
                  <a:lnTo>
                    <a:pt x="87" y="29"/>
                  </a:lnTo>
                  <a:lnTo>
                    <a:pt x="125" y="0"/>
                  </a:lnTo>
                  <a:lnTo>
                    <a:pt x="0" y="0"/>
                  </a:lnTo>
                  <a:lnTo>
                    <a:pt x="37"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8" name="Freeform 100"/>
            <p:cNvSpPr/>
            <p:nvPr/>
          </p:nvSpPr>
          <p:spPr bwMode="auto">
            <a:xfrm>
              <a:off x="5309656" y="2674893"/>
              <a:ext cx="155079" cy="145957"/>
            </a:xfrm>
            <a:custGeom>
              <a:gdLst>
                <a:gd fmla="*/ 13 w 78" name="T0"/>
                <a:gd fmla="*/ 74 h 74" name="T1"/>
                <a:gd fmla="*/ 27 w 78" name="T2"/>
                <a:gd fmla="*/ 61 h 74" name="T3"/>
                <a:gd fmla="*/ 27 w 78" name="T4"/>
                <a:gd fmla="*/ 61 h 74" name="T5"/>
                <a:gd fmla="*/ 27 w 78" name="T6"/>
                <a:gd fmla="*/ 17 h 74" name="T7"/>
                <a:gd fmla="*/ 70 w 78" name="T8"/>
                <a:gd fmla="*/ 17 h 74" name="T9"/>
                <a:gd fmla="*/ 70 w 78" name="T10"/>
                <a:gd fmla="*/ 48 h 74" name="T11"/>
                <a:gd fmla="*/ 65 w 78" name="T12"/>
                <a:gd fmla="*/ 47 h 74" name="T13"/>
                <a:gd fmla="*/ 51 w 78" name="T14"/>
                <a:gd fmla="*/ 61 h 74" name="T15"/>
                <a:gd fmla="*/ 65 w 78" name="T16"/>
                <a:gd fmla="*/ 74 h 74" name="T17"/>
                <a:gd fmla="*/ 78 w 78" name="T18"/>
                <a:gd fmla="*/ 61 h 74" name="T19"/>
                <a:gd fmla="*/ 78 w 78" name="T20"/>
                <a:gd fmla="*/ 61 h 74" name="T21"/>
                <a:gd fmla="*/ 78 w 78" name="T22"/>
                <a:gd fmla="*/ 61 h 74" name="T23"/>
                <a:gd fmla="*/ 78 w 78" name="T24"/>
                <a:gd fmla="*/ 17 h 74" name="T25"/>
                <a:gd fmla="*/ 78 w 78" name="T26"/>
                <a:gd fmla="*/ 0 h 74" name="T27"/>
                <a:gd fmla="*/ 70 w 78" name="T28"/>
                <a:gd fmla="*/ 0 h 74" name="T29"/>
                <a:gd fmla="*/ 27 w 78" name="T30"/>
                <a:gd fmla="*/ 0 h 74" name="T31"/>
                <a:gd fmla="*/ 18 w 78" name="T32"/>
                <a:gd fmla="*/ 0 h 74" name="T33"/>
                <a:gd fmla="*/ 18 w 78" name="T34"/>
                <a:gd fmla="*/ 17 h 74" name="T35"/>
                <a:gd fmla="*/ 18 w 78" name="T36"/>
                <a:gd fmla="*/ 48 h 74" name="T37"/>
                <a:gd fmla="*/ 13 w 78" name="T38"/>
                <a:gd fmla="*/ 47 h 74" name="T39"/>
                <a:gd fmla="*/ 0 w 78" name="T40"/>
                <a:gd fmla="*/ 61 h 74" name="T41"/>
                <a:gd fmla="*/ 13 w 78" name="T42"/>
                <a:gd fmla="*/ 74 h 7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4" w="78">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99" name="Freeform 101"/>
            <p:cNvSpPr/>
            <p:nvPr/>
          </p:nvSpPr>
          <p:spPr bwMode="auto">
            <a:xfrm>
              <a:off x="6803433" y="3148113"/>
              <a:ext cx="76399" cy="129993"/>
            </a:xfrm>
            <a:custGeom>
              <a:gdLst>
                <a:gd fmla="*/ 0 w 39" name="T0"/>
                <a:gd fmla="*/ 46 h 66" name="T1"/>
                <a:gd fmla="*/ 0 w 39" name="T2"/>
                <a:gd fmla="*/ 55 h 66" name="T3"/>
                <a:gd fmla="*/ 11 w 39" name="T4"/>
                <a:gd fmla="*/ 66 h 66" name="T5"/>
                <a:gd fmla="*/ 27 w 39" name="T6"/>
                <a:gd fmla="*/ 66 h 66" name="T7"/>
                <a:gd fmla="*/ 39 w 39" name="T8"/>
                <a:gd fmla="*/ 55 h 66" name="T9"/>
                <a:gd fmla="*/ 39 w 39" name="T10"/>
                <a:gd fmla="*/ 46 h 66" name="T11"/>
                <a:gd fmla="*/ 25 w 39" name="T12"/>
                <a:gd fmla="*/ 46 h 66" name="T13"/>
                <a:gd fmla="*/ 25 w 39" name="T14"/>
                <a:gd fmla="*/ 38 h 66" name="T15"/>
                <a:gd fmla="*/ 39 w 39" name="T16"/>
                <a:gd fmla="*/ 38 h 66" name="T17"/>
                <a:gd fmla="*/ 39 w 39" name="T18"/>
                <a:gd fmla="*/ 25 h 66" name="T19"/>
                <a:gd fmla="*/ 25 w 39" name="T20"/>
                <a:gd fmla="*/ 25 h 66" name="T21"/>
                <a:gd fmla="*/ 25 w 39" name="T22"/>
                <a:gd fmla="*/ 17 h 66" name="T23"/>
                <a:gd fmla="*/ 39 w 39" name="T24"/>
                <a:gd fmla="*/ 17 h 66" name="T25"/>
                <a:gd fmla="*/ 39 w 39" name="T26"/>
                <a:gd fmla="*/ 11 h 66" name="T27"/>
                <a:gd fmla="*/ 27 w 39" name="T28"/>
                <a:gd fmla="*/ 0 h 66" name="T29"/>
                <a:gd fmla="*/ 11 w 39" name="T30"/>
                <a:gd fmla="*/ 0 h 66" name="T31"/>
                <a:gd fmla="*/ 0 w 39" name="T32"/>
                <a:gd fmla="*/ 11 h 66" name="T33"/>
                <a:gd fmla="*/ 0 w 39" name="T34"/>
                <a:gd fmla="*/ 17 h 66" name="T35"/>
                <a:gd fmla="*/ 14 w 39" name="T36"/>
                <a:gd fmla="*/ 17 h 66" name="T37"/>
                <a:gd fmla="*/ 14 w 39" name="T38"/>
                <a:gd fmla="*/ 25 h 66" name="T39"/>
                <a:gd fmla="*/ 0 w 39" name="T40"/>
                <a:gd fmla="*/ 25 h 66" name="T41"/>
                <a:gd fmla="*/ 0 w 39" name="T42"/>
                <a:gd fmla="*/ 38 h 66" name="T43"/>
                <a:gd fmla="*/ 14 w 39" name="T44"/>
                <a:gd fmla="*/ 38 h 66" name="T45"/>
                <a:gd fmla="*/ 14 w 39" name="T46"/>
                <a:gd fmla="*/ 46 h 66" name="T47"/>
                <a:gd fmla="*/ 0 w 39" name="T48"/>
                <a:gd fmla="*/ 46 h 6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6" w="39">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0" name="Freeform 102"/>
            <p:cNvSpPr/>
            <p:nvPr/>
          </p:nvSpPr>
          <p:spPr bwMode="auto">
            <a:xfrm>
              <a:off x="6779487" y="3264422"/>
              <a:ext cx="123151" cy="80960"/>
            </a:xfrm>
            <a:custGeom>
              <a:gdLst>
                <a:gd fmla="*/ 0 w 62" name="T0"/>
                <a:gd fmla="*/ 2 h 41" name="T1"/>
                <a:gd fmla="*/ 20 w 62" name="T2"/>
                <a:gd fmla="*/ 19 h 41" name="T3"/>
                <a:gd fmla="*/ 27 w 62" name="T4"/>
                <a:gd fmla="*/ 19 h 41" name="T5"/>
                <a:gd fmla="*/ 27 w 62" name="T6"/>
                <a:gd fmla="*/ 32 h 41" name="T7"/>
                <a:gd fmla="*/ 19 w 62" name="T8"/>
                <a:gd fmla="*/ 32 h 41" name="T9"/>
                <a:gd fmla="*/ 19 w 62" name="T10"/>
                <a:gd fmla="*/ 41 h 41" name="T11"/>
                <a:gd fmla="*/ 43 w 62" name="T12"/>
                <a:gd fmla="*/ 41 h 41" name="T13"/>
                <a:gd fmla="*/ 43 w 62" name="T14"/>
                <a:gd fmla="*/ 32 h 41" name="T15"/>
                <a:gd fmla="*/ 35 w 62" name="T16"/>
                <a:gd fmla="*/ 32 h 41" name="T17"/>
                <a:gd fmla="*/ 35 w 62" name="T18"/>
                <a:gd fmla="*/ 19 h 41" name="T19"/>
                <a:gd fmla="*/ 42 w 62" name="T20"/>
                <a:gd fmla="*/ 19 h 41" name="T21"/>
                <a:gd fmla="*/ 62 w 62" name="T22"/>
                <a:gd fmla="*/ 2 h 41" name="T23"/>
                <a:gd fmla="*/ 54 w 62" name="T24"/>
                <a:gd fmla="*/ 0 h 41" name="T25"/>
                <a:gd fmla="*/ 42 w 62" name="T26"/>
                <a:gd fmla="*/ 11 h 41" name="T27"/>
                <a:gd fmla="*/ 20 w 62" name="T28"/>
                <a:gd fmla="*/ 11 h 41" name="T29"/>
                <a:gd fmla="*/ 8 w 62" name="T30"/>
                <a:gd fmla="*/ 0 h 41" name="T31"/>
                <a:gd fmla="*/ 0 w 62" name="T32"/>
                <a:gd fmla="*/ 2 h 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1" w="62">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1" name="Freeform 103"/>
            <p:cNvSpPr>
              <a:spLocks noEditPoints="1"/>
            </p:cNvSpPr>
            <p:nvPr/>
          </p:nvSpPr>
          <p:spPr bwMode="auto">
            <a:xfrm>
              <a:off x="5801120" y="4304365"/>
              <a:ext cx="147097" cy="136835"/>
            </a:xfrm>
            <a:custGeom>
              <a:gdLst>
                <a:gd fmla="*/ 70 w 74" name="T0"/>
                <a:gd fmla="*/ 69 h 69" name="T1"/>
                <a:gd fmla="*/ 70 w 74" name="T2"/>
                <a:gd fmla="*/ 64 h 69" name="T3"/>
                <a:gd fmla="*/ 74 w 74" name="T4"/>
                <a:gd fmla="*/ 10 h 69" name="T5"/>
                <a:gd fmla="*/ 65 w 74" name="T6"/>
                <a:gd fmla="*/ 18 h 69" name="T7"/>
                <a:gd fmla="*/ 65 w 74" name="T8"/>
                <a:gd fmla="*/ 27 h 69" name="T9"/>
                <a:gd fmla="*/ 65 w 74" name="T10"/>
                <a:gd fmla="*/ 33 h 69" name="T11"/>
                <a:gd fmla="*/ 65 w 74" name="T12"/>
                <a:gd fmla="*/ 41 h 69" name="T13"/>
                <a:gd fmla="*/ 32 w 74" name="T14"/>
                <a:gd fmla="*/ 3 h 69" name="T15"/>
                <a:gd fmla="*/ 31 w 74" name="T16"/>
                <a:gd fmla="*/ 4 h 69" name="T17"/>
                <a:gd fmla="*/ 31 w 74" name="T18"/>
                <a:gd fmla="*/ 64 h 69" name="T19"/>
                <a:gd fmla="*/ 61 w 74" name="T20"/>
                <a:gd fmla="*/ 64 h 69" name="T21"/>
                <a:gd fmla="*/ 65 w 74" name="T22"/>
                <a:gd fmla="*/ 69 h 69" name="T23"/>
                <a:gd fmla="*/ 61 w 74" name="T24"/>
                <a:gd fmla="*/ 37 h 69" name="T25"/>
                <a:gd fmla="*/ 65 w 74" name="T26"/>
                <a:gd fmla="*/ 27 h 69" name="T27"/>
                <a:gd fmla="*/ 61 w 74" name="T28"/>
                <a:gd fmla="*/ 23 h 69" name="T29"/>
                <a:gd fmla="*/ 65 w 74" name="T30"/>
                <a:gd fmla="*/ 10 h 69" name="T31"/>
                <a:gd fmla="*/ 31 w 74" name="T32"/>
                <a:gd fmla="*/ 17 h 69" name="T33"/>
                <a:gd fmla="*/ 53 w 74" name="T34"/>
                <a:gd fmla="*/ 57 h 69" name="T35"/>
                <a:gd fmla="*/ 31 w 74" name="T36"/>
                <a:gd fmla="*/ 57 h 69" name="T37"/>
                <a:gd fmla="*/ 65 w 74" name="T38"/>
                <a:gd fmla="*/ 33 h 69" name="T39"/>
                <a:gd fmla="*/ 31 w 74" name="T40"/>
                <a:gd fmla="*/ 2 h 69" name="T41"/>
                <a:gd fmla="*/ 16 w 74" name="T42"/>
                <a:gd fmla="*/ 10 h 69" name="T43"/>
                <a:gd fmla="*/ 0 w 74" name="T44"/>
                <a:gd fmla="*/ 3 h 69" name="T45"/>
                <a:gd fmla="*/ 10 w 74" name="T46"/>
                <a:gd fmla="*/ 10 h 69" name="T47"/>
                <a:gd fmla="*/ 1 w 74" name="T48"/>
                <a:gd fmla="*/ 64 h 69" name="T49"/>
                <a:gd fmla="*/ 7 w 74" name="T50"/>
                <a:gd fmla="*/ 64 h 69" name="T51"/>
                <a:gd fmla="*/ 16 w 74" name="T52"/>
                <a:gd fmla="*/ 69 h 69" name="T53"/>
                <a:gd fmla="*/ 16 w 74" name="T54"/>
                <a:gd fmla="*/ 64 h 69" name="T55"/>
                <a:gd fmla="*/ 31 w 74" name="T56"/>
                <a:gd fmla="*/ 57 h 69" name="T57"/>
                <a:gd fmla="*/ 8 w 74" name="T58"/>
                <a:gd fmla="*/ 17 h 69" name="T59"/>
                <a:gd fmla="*/ 31 w 74" name="T60"/>
                <a:gd fmla="*/ 10 h 69" name="T61"/>
                <a:gd fmla="*/ 23 w 74" name="T62"/>
                <a:gd fmla="*/ 10 h 69" name="T63"/>
                <a:gd fmla="*/ 31 w 74" name="T64"/>
                <a:gd fmla="*/ 2 h 6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9" w="74">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2" name="Oval 104"/>
            <p:cNvSpPr>
              <a:spLocks noChangeArrowheads="1"/>
            </p:cNvSpPr>
            <p:nvPr/>
          </p:nvSpPr>
          <p:spPr bwMode="auto">
            <a:xfrm>
              <a:off x="7183149" y="2696559"/>
              <a:ext cx="39910" cy="3877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3" name="Freeform 105"/>
            <p:cNvSpPr/>
            <p:nvPr/>
          </p:nvSpPr>
          <p:spPr bwMode="auto">
            <a:xfrm>
              <a:off x="7155782" y="2743311"/>
              <a:ext cx="93504" cy="142536"/>
            </a:xfrm>
            <a:custGeom>
              <a:gdLst>
                <a:gd fmla="*/ 14 w 82" name="T0"/>
                <a:gd fmla="*/ 23 h 125" name="T1"/>
                <a:gd fmla="*/ 19 w 82" name="T2"/>
                <a:gd fmla="*/ 23 h 125" name="T3"/>
                <a:gd fmla="*/ 19 w 82" name="T4"/>
                <a:gd fmla="*/ 65 h 125" name="T5"/>
                <a:gd fmla="*/ 19 w 82" name="T6"/>
                <a:gd fmla="*/ 65 h 125" name="T7"/>
                <a:gd fmla="*/ 19 w 82" name="T8"/>
                <a:gd fmla="*/ 125 h 125" name="T9"/>
                <a:gd fmla="*/ 38 w 82" name="T10"/>
                <a:gd fmla="*/ 125 h 125" name="T11"/>
                <a:gd fmla="*/ 38 w 82" name="T12"/>
                <a:gd fmla="*/ 59 h 125" name="T13"/>
                <a:gd fmla="*/ 45 w 82" name="T14"/>
                <a:gd fmla="*/ 59 h 125" name="T15"/>
                <a:gd fmla="*/ 45 w 82" name="T16"/>
                <a:gd fmla="*/ 125 h 125" name="T17"/>
                <a:gd fmla="*/ 64 w 82" name="T18"/>
                <a:gd fmla="*/ 125 h 125" name="T19"/>
                <a:gd fmla="*/ 64 w 82" name="T20"/>
                <a:gd fmla="*/ 59 h 125" name="T21"/>
                <a:gd fmla="*/ 64 w 82" name="T22"/>
                <a:gd fmla="*/ 59 h 125" name="T23"/>
                <a:gd fmla="*/ 64 w 82" name="T24"/>
                <a:gd fmla="*/ 23 h 125" name="T25"/>
                <a:gd fmla="*/ 69 w 82" name="T26"/>
                <a:gd fmla="*/ 23 h 125" name="T27"/>
                <a:gd fmla="*/ 69 w 82" name="T28"/>
                <a:gd fmla="*/ 59 h 125" name="T29"/>
                <a:gd fmla="*/ 82 w 82" name="T30"/>
                <a:gd fmla="*/ 59 h 125" name="T31"/>
                <a:gd fmla="*/ 82 w 82" name="T32"/>
                <a:gd fmla="*/ 0 h 125" name="T33"/>
                <a:gd fmla="*/ 0 w 82" name="T34"/>
                <a:gd fmla="*/ 0 h 125" name="T35"/>
                <a:gd fmla="*/ 0 w 82" name="T36"/>
                <a:gd fmla="*/ 59 h 125" name="T37"/>
                <a:gd fmla="*/ 14 w 82" name="T38"/>
                <a:gd fmla="*/ 59 h 125" name="T39"/>
                <a:gd fmla="*/ 14 w 82" name="T40"/>
                <a:gd fmla="*/ 23 h 12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5" w="82">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4" name="Oval 106"/>
            <p:cNvSpPr>
              <a:spLocks noChangeArrowheads="1"/>
            </p:cNvSpPr>
            <p:nvPr/>
          </p:nvSpPr>
          <p:spPr bwMode="auto">
            <a:xfrm>
              <a:off x="7290336" y="2696559"/>
              <a:ext cx="37630" cy="3877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5" name="Freeform 107"/>
            <p:cNvSpPr/>
            <p:nvPr/>
          </p:nvSpPr>
          <p:spPr bwMode="auto">
            <a:xfrm>
              <a:off x="7254987" y="2743311"/>
              <a:ext cx="106047" cy="142536"/>
            </a:xfrm>
            <a:custGeom>
              <a:gdLst>
                <a:gd fmla="*/ 81 w 93" name="T0"/>
                <a:gd fmla="*/ 59 h 125" name="T1"/>
                <a:gd fmla="*/ 93 w 93" name="T2"/>
                <a:gd fmla="*/ 59 h 125" name="T3"/>
                <a:gd fmla="*/ 78 w 93" name="T4"/>
                <a:gd fmla="*/ 0 h 125" name="T5"/>
                <a:gd fmla="*/ 17 w 93" name="T6"/>
                <a:gd fmla="*/ 0 h 125" name="T7"/>
                <a:gd fmla="*/ 0 w 93" name="T8"/>
                <a:gd fmla="*/ 59 h 125" name="T9"/>
                <a:gd fmla="*/ 14 w 93" name="T10"/>
                <a:gd fmla="*/ 59 h 125" name="T11"/>
                <a:gd fmla="*/ 24 w 93" name="T12"/>
                <a:gd fmla="*/ 23 h 125" name="T13"/>
                <a:gd fmla="*/ 28 w 93" name="T14"/>
                <a:gd fmla="*/ 23 h 125" name="T15"/>
                <a:gd fmla="*/ 10 w 93" name="T16"/>
                <a:gd fmla="*/ 89 h 125" name="T17"/>
                <a:gd fmla="*/ 24 w 93" name="T18"/>
                <a:gd fmla="*/ 89 h 125" name="T19"/>
                <a:gd fmla="*/ 24 w 93" name="T20"/>
                <a:gd fmla="*/ 125 h 125" name="T21"/>
                <a:gd fmla="*/ 45 w 93" name="T22"/>
                <a:gd fmla="*/ 125 h 125" name="T23"/>
                <a:gd fmla="*/ 45 w 93" name="T24"/>
                <a:gd fmla="*/ 89 h 125" name="T25"/>
                <a:gd fmla="*/ 50 w 93" name="T26"/>
                <a:gd fmla="*/ 89 h 125" name="T27"/>
                <a:gd fmla="*/ 50 w 93" name="T28"/>
                <a:gd fmla="*/ 125 h 125" name="T29"/>
                <a:gd fmla="*/ 69 w 93" name="T30"/>
                <a:gd fmla="*/ 125 h 125" name="T31"/>
                <a:gd fmla="*/ 69 w 93" name="T32"/>
                <a:gd fmla="*/ 89 h 125" name="T33"/>
                <a:gd fmla="*/ 85 w 93" name="T34"/>
                <a:gd fmla="*/ 89 h 125" name="T35"/>
                <a:gd fmla="*/ 66 w 93" name="T36"/>
                <a:gd fmla="*/ 23 h 125" name="T37"/>
                <a:gd fmla="*/ 71 w 93" name="T38"/>
                <a:gd fmla="*/ 23 h 125" name="T39"/>
                <a:gd fmla="*/ 81 w 93" name="T40"/>
                <a:gd fmla="*/ 59 h 12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5" w="93">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6" name="Freeform 108"/>
            <p:cNvSpPr>
              <a:spLocks noEditPoints="1"/>
            </p:cNvSpPr>
            <p:nvPr/>
          </p:nvSpPr>
          <p:spPr bwMode="auto">
            <a:xfrm>
              <a:off x="6422577" y="4674958"/>
              <a:ext cx="149378" cy="182446"/>
            </a:xfrm>
            <a:custGeom>
              <a:gdLst>
                <a:gd fmla="*/ 52 w 75" name="T0"/>
                <a:gd fmla="*/ 84 h 92" name="T1"/>
                <a:gd fmla="*/ 75 w 75" name="T2"/>
                <a:gd fmla="*/ 92 h 92" name="T3"/>
                <a:gd fmla="*/ 52 w 75" name="T4"/>
                <a:gd fmla="*/ 52 h 92" name="T5"/>
                <a:gd fmla="*/ 47 w 75" name="T6"/>
                <a:gd fmla="*/ 45 h 92" name="T7"/>
                <a:gd fmla="*/ 43 w 75" name="T8"/>
                <a:gd fmla="*/ 63 h 92" name="T9"/>
                <a:gd fmla="*/ 45 w 75" name="T10"/>
                <a:gd fmla="*/ 69 h 92" name="T11"/>
                <a:gd fmla="*/ 43 w 75" name="T12"/>
                <a:gd fmla="*/ 67 h 92" name="T13"/>
                <a:gd fmla="*/ 46 w 75" name="T14"/>
                <a:gd fmla="*/ 78 h 92" name="T15"/>
                <a:gd fmla="*/ 43 w 75" name="T16"/>
                <a:gd fmla="*/ 84 h 92" name="T17"/>
                <a:gd fmla="*/ 43 w 75" name="T18"/>
                <a:gd fmla="*/ 84 h 92" name="T19"/>
                <a:gd fmla="*/ 37 w 75" name="T20"/>
                <a:gd fmla="*/ 78 h 92" name="T21"/>
                <a:gd fmla="*/ 43 w 75" name="T22"/>
                <a:gd fmla="*/ 24 h 92" name="T23"/>
                <a:gd fmla="*/ 40 w 75" name="T24"/>
                <a:gd fmla="*/ 14 h 92" name="T25"/>
                <a:gd fmla="*/ 37 w 75" name="T26"/>
                <a:gd fmla="*/ 27 h 92" name="T27"/>
                <a:gd fmla="*/ 37 w 75" name="T28"/>
                <a:gd fmla="*/ 45 h 92" name="T29"/>
                <a:gd fmla="*/ 41 w 75" name="T30"/>
                <a:gd fmla="*/ 52 h 92" name="T31"/>
                <a:gd fmla="*/ 37 w 75" name="T32"/>
                <a:gd fmla="*/ 62 h 92" name="T33"/>
                <a:gd fmla="*/ 43 w 75" name="T34"/>
                <a:gd fmla="*/ 74 h 92" name="T35"/>
                <a:gd fmla="*/ 41 w 75" name="T36"/>
                <a:gd fmla="*/ 65 h 92" name="T37"/>
                <a:gd fmla="*/ 43 w 75" name="T38"/>
                <a:gd fmla="*/ 24 h 92" name="T39"/>
                <a:gd fmla="*/ 37 w 75" name="T40"/>
                <a:gd fmla="*/ 84 h 92" name="T41"/>
                <a:gd fmla="*/ 37 w 75" name="T42"/>
                <a:gd fmla="*/ 78 h 92" name="T43"/>
                <a:gd fmla="*/ 37 w 75" name="T44"/>
                <a:gd fmla="*/ 78 h 92" name="T45"/>
                <a:gd fmla="*/ 32 w 75" name="T46"/>
                <a:gd fmla="*/ 84 h 92" name="T47"/>
                <a:gd fmla="*/ 37 w 75" name="T48"/>
                <a:gd fmla="*/ 0 h 92" name="T49"/>
                <a:gd fmla="*/ 34 w 75" name="T50"/>
                <a:gd fmla="*/ 14 h 92" name="T51"/>
                <a:gd fmla="*/ 32 w 75" name="T52"/>
                <a:gd fmla="*/ 63 h 92" name="T53"/>
                <a:gd fmla="*/ 32 w 75" name="T54"/>
                <a:gd fmla="*/ 67 h 92" name="T55"/>
                <a:gd fmla="*/ 37 w 75" name="T56"/>
                <a:gd fmla="*/ 69 h 92" name="T57"/>
                <a:gd fmla="*/ 37 w 75" name="T58"/>
                <a:gd fmla="*/ 62 h 92" name="T59"/>
                <a:gd fmla="*/ 33 w 75" name="T60"/>
                <a:gd fmla="*/ 58 h 92" name="T61"/>
                <a:gd fmla="*/ 37 w 75" name="T62"/>
                <a:gd fmla="*/ 52 h 92" name="T63"/>
                <a:gd fmla="*/ 37 w 75" name="T64"/>
                <a:gd fmla="*/ 52 h 92" name="T65"/>
                <a:gd fmla="*/ 37 w 75" name="T66"/>
                <a:gd fmla="*/ 45 h 92" name="T67"/>
                <a:gd fmla="*/ 37 w 75" name="T68"/>
                <a:gd fmla="*/ 27 h 92" name="T69"/>
                <a:gd fmla="*/ 37 w 75" name="T70"/>
                <a:gd fmla="*/ 27 h 92" name="T71"/>
                <a:gd fmla="*/ 0 w 75" name="T72"/>
                <a:gd fmla="*/ 92 h 92" name="T73"/>
                <a:gd fmla="*/ 23 w 75" name="T74"/>
                <a:gd fmla="*/ 84 h 92" name="T75"/>
                <a:gd fmla="*/ 32 w 75" name="T76"/>
                <a:gd fmla="*/ 78 h 92" name="T77"/>
                <a:gd fmla="*/ 32 w 75" name="T78"/>
                <a:gd fmla="*/ 74 h 92" name="T79"/>
                <a:gd fmla="*/ 30 w 75" name="T80"/>
                <a:gd fmla="*/ 69 h 92" name="T81"/>
                <a:gd fmla="*/ 32 w 75" name="T82"/>
                <a:gd fmla="*/ 63 h 92" name="T83"/>
                <a:gd fmla="*/ 32 w 75" name="T84"/>
                <a:gd fmla="*/ 24 h 92" name="T85"/>
                <a:gd fmla="*/ 23 w 75" name="T86"/>
                <a:gd fmla="*/ 45 h 92" name="T87"/>
                <a:gd fmla="*/ 25 w 75" name="T88"/>
                <a:gd fmla="*/ 52 h 9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2" w="75">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7" name="Freeform 109"/>
            <p:cNvSpPr>
              <a:spLocks noEditPoints="1"/>
            </p:cNvSpPr>
            <p:nvPr/>
          </p:nvSpPr>
          <p:spPr bwMode="auto">
            <a:xfrm>
              <a:off x="5959620" y="2278073"/>
              <a:ext cx="115169" cy="71838"/>
            </a:xfrm>
            <a:custGeom>
              <a:gdLst>
                <a:gd fmla="*/ 78 w 101" name="T0"/>
                <a:gd fmla="*/ 63 h 63" name="T1"/>
                <a:gd fmla="*/ 101 w 101" name="T2"/>
                <a:gd fmla="*/ 63 h 63" name="T3"/>
                <a:gd fmla="*/ 101 w 101" name="T4"/>
                <a:gd fmla="*/ 35 h 63" name="T5"/>
                <a:gd fmla="*/ 89 w 101" name="T6"/>
                <a:gd fmla="*/ 35 h 63" name="T7"/>
                <a:gd fmla="*/ 89 w 101" name="T8"/>
                <a:gd fmla="*/ 0 h 63" name="T9"/>
                <a:gd fmla="*/ 78 w 101" name="T10"/>
                <a:gd fmla="*/ 0 h 63" name="T11"/>
                <a:gd fmla="*/ 78 w 101" name="T12"/>
                <a:gd fmla="*/ 44 h 63" name="T13"/>
                <a:gd fmla="*/ 87 w 101" name="T14"/>
                <a:gd fmla="*/ 44 h 63" name="T15"/>
                <a:gd fmla="*/ 87 w 101" name="T16"/>
                <a:gd fmla="*/ 56 h 63" name="T17"/>
                <a:gd fmla="*/ 87 w 101" name="T18"/>
                <a:gd fmla="*/ 56 h 63" name="T19"/>
                <a:gd fmla="*/ 78 w 101" name="T20"/>
                <a:gd fmla="*/ 56 h 63" name="T21"/>
                <a:gd fmla="*/ 78 w 101" name="T22"/>
                <a:gd fmla="*/ 63 h 63" name="T23"/>
                <a:gd fmla="*/ 64 w 101" name="T24"/>
                <a:gd fmla="*/ 0 h 63" name="T25"/>
                <a:gd fmla="*/ 64 w 101" name="T26"/>
                <a:gd fmla="*/ 35 h 63" name="T27"/>
                <a:gd fmla="*/ 50 w 101" name="T28"/>
                <a:gd fmla="*/ 35 h 63" name="T29"/>
                <a:gd fmla="*/ 50 w 101" name="T30"/>
                <a:gd fmla="*/ 44 h 63" name="T31"/>
                <a:gd fmla="*/ 59 w 101" name="T32"/>
                <a:gd fmla="*/ 44 h 63" name="T33"/>
                <a:gd fmla="*/ 59 w 101" name="T34"/>
                <a:gd fmla="*/ 56 h 63" name="T35"/>
                <a:gd fmla="*/ 59 w 101" name="T36"/>
                <a:gd fmla="*/ 56 h 63" name="T37"/>
                <a:gd fmla="*/ 50 w 101" name="T38"/>
                <a:gd fmla="*/ 56 h 63" name="T39"/>
                <a:gd fmla="*/ 50 w 101" name="T40"/>
                <a:gd fmla="*/ 63 h 63" name="T41"/>
                <a:gd fmla="*/ 78 w 101" name="T42"/>
                <a:gd fmla="*/ 63 h 63" name="T43"/>
                <a:gd fmla="*/ 78 w 101" name="T44"/>
                <a:gd fmla="*/ 56 h 63" name="T45"/>
                <a:gd fmla="*/ 69 w 101" name="T46"/>
                <a:gd fmla="*/ 56 h 63" name="T47"/>
                <a:gd fmla="*/ 69 w 101" name="T48"/>
                <a:gd fmla="*/ 44 h 63" name="T49"/>
                <a:gd fmla="*/ 78 w 101" name="T50"/>
                <a:gd fmla="*/ 44 h 63" name="T51"/>
                <a:gd fmla="*/ 78 w 101" name="T52"/>
                <a:gd fmla="*/ 0 h 63" name="T53"/>
                <a:gd fmla="*/ 64 w 101" name="T54"/>
                <a:gd fmla="*/ 0 h 63" name="T55"/>
                <a:gd fmla="*/ 50 w 101" name="T56"/>
                <a:gd fmla="*/ 35 h 63" name="T57"/>
                <a:gd fmla="*/ 21 w 101" name="T58"/>
                <a:gd fmla="*/ 35 h 63" name="T59"/>
                <a:gd fmla="*/ 21 w 101" name="T60"/>
                <a:gd fmla="*/ 44 h 63" name="T61"/>
                <a:gd fmla="*/ 29 w 101" name="T62"/>
                <a:gd fmla="*/ 44 h 63" name="T63"/>
                <a:gd fmla="*/ 29 w 101" name="T64"/>
                <a:gd fmla="*/ 56 h 63" name="T65"/>
                <a:gd fmla="*/ 29 w 101" name="T66"/>
                <a:gd fmla="*/ 56 h 63" name="T67"/>
                <a:gd fmla="*/ 21 w 101" name="T68"/>
                <a:gd fmla="*/ 56 h 63" name="T69"/>
                <a:gd fmla="*/ 21 w 101" name="T70"/>
                <a:gd fmla="*/ 63 h 63" name="T71"/>
                <a:gd fmla="*/ 50 w 101" name="T72"/>
                <a:gd fmla="*/ 63 h 63" name="T73"/>
                <a:gd fmla="*/ 50 w 101" name="T74"/>
                <a:gd fmla="*/ 56 h 63" name="T75"/>
                <a:gd fmla="*/ 42 w 101" name="T76"/>
                <a:gd fmla="*/ 56 h 63" name="T77"/>
                <a:gd fmla="*/ 42 w 101" name="T78"/>
                <a:gd fmla="*/ 44 h 63" name="T79"/>
                <a:gd fmla="*/ 50 w 101" name="T80"/>
                <a:gd fmla="*/ 44 h 63" name="T81"/>
                <a:gd fmla="*/ 50 w 101" name="T82"/>
                <a:gd fmla="*/ 35 h 63" name="T83"/>
                <a:gd fmla="*/ 21 w 101" name="T84"/>
                <a:gd fmla="*/ 35 h 63" name="T85"/>
                <a:gd fmla="*/ 0 w 101" name="T86"/>
                <a:gd fmla="*/ 35 h 63" name="T87"/>
                <a:gd fmla="*/ 0 w 101" name="T88"/>
                <a:gd fmla="*/ 63 h 63" name="T89"/>
                <a:gd fmla="*/ 21 w 101" name="T90"/>
                <a:gd fmla="*/ 63 h 63" name="T91"/>
                <a:gd fmla="*/ 21 w 101" name="T92"/>
                <a:gd fmla="*/ 56 h 63" name="T93"/>
                <a:gd fmla="*/ 12 w 101" name="T94"/>
                <a:gd fmla="*/ 56 h 63" name="T95"/>
                <a:gd fmla="*/ 12 w 101" name="T96"/>
                <a:gd fmla="*/ 44 h 63" name="T97"/>
                <a:gd fmla="*/ 21 w 101" name="T98"/>
                <a:gd fmla="*/ 44 h 63" name="T99"/>
                <a:gd fmla="*/ 21 w 101" name="T100"/>
                <a:gd fmla="*/ 35 h 6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2" w="100">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8" name="Freeform 110"/>
            <p:cNvSpPr/>
            <p:nvPr/>
          </p:nvSpPr>
          <p:spPr bwMode="auto">
            <a:xfrm>
              <a:off x="5932253" y="2353332"/>
              <a:ext cx="153939" cy="50173"/>
            </a:xfrm>
            <a:custGeom>
              <a:gdLst>
                <a:gd fmla="*/ 130 w 135" name="T0"/>
                <a:gd fmla="*/ 44 h 44" name="T1"/>
                <a:gd fmla="*/ 135 w 135" name="T2"/>
                <a:gd fmla="*/ 0 h 44" name="T3"/>
                <a:gd fmla="*/ 0 w 135" name="T4"/>
                <a:gd fmla="*/ 0 h 44" name="T5"/>
                <a:gd fmla="*/ 15 w 135" name="T6"/>
                <a:gd fmla="*/ 44 h 44" name="T7"/>
                <a:gd fmla="*/ 130 w 135" name="T8"/>
                <a:gd fmla="*/ 44 h 44" name="T9"/>
              </a:gdLst>
              <a:cxnLst>
                <a:cxn ang="0">
                  <a:pos x="T0" y="T1"/>
                </a:cxn>
                <a:cxn ang="0">
                  <a:pos x="T2" y="T3"/>
                </a:cxn>
                <a:cxn ang="0">
                  <a:pos x="T4" y="T5"/>
                </a:cxn>
                <a:cxn ang="0">
                  <a:pos x="T6" y="T7"/>
                </a:cxn>
                <a:cxn ang="0">
                  <a:pos x="T8" y="T9"/>
                </a:cxn>
              </a:cxnLst>
              <a:rect b="b" l="0" r="r" t="0"/>
              <a:pathLst>
                <a:path h="44" w="135">
                  <a:moveTo>
                    <a:pt x="130" y="44"/>
                  </a:moveTo>
                  <a:lnTo>
                    <a:pt x="135" y="0"/>
                  </a:lnTo>
                  <a:lnTo>
                    <a:pt x="0" y="0"/>
                  </a:lnTo>
                  <a:lnTo>
                    <a:pt x="15" y="44"/>
                  </a:lnTo>
                  <a:lnTo>
                    <a:pt x="130" y="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09" name="Freeform 111"/>
            <p:cNvSpPr>
              <a:spLocks noEditPoints="1"/>
            </p:cNvSpPr>
            <p:nvPr/>
          </p:nvSpPr>
          <p:spPr bwMode="auto">
            <a:xfrm>
              <a:off x="5360969" y="3377311"/>
              <a:ext cx="144817" cy="115169"/>
            </a:xfrm>
            <a:custGeom>
              <a:gdLst>
                <a:gd fmla="*/ 58 w 73" name="T0"/>
                <a:gd fmla="*/ 58 h 58" name="T1"/>
                <a:gd fmla="*/ 58 w 73" name="T2"/>
                <a:gd fmla="*/ 38 h 58" name="T3"/>
                <a:gd fmla="*/ 67 w 73" name="T4"/>
                <a:gd fmla="*/ 29 h 58" name="T5"/>
                <a:gd fmla="*/ 73 w 73" name="T6"/>
                <a:gd fmla="*/ 29 h 58" name="T7"/>
                <a:gd fmla="*/ 73 w 73" name="T8"/>
                <a:gd fmla="*/ 8 h 58" name="T9"/>
                <a:gd fmla="*/ 65 w 73" name="T10"/>
                <a:gd fmla="*/ 0 h 58" name="T11"/>
                <a:gd fmla="*/ 47 w 73" name="T12"/>
                <a:gd fmla="*/ 0 h 58" name="T13"/>
                <a:gd fmla="*/ 47 w 73" name="T14"/>
                <a:gd fmla="*/ 9 h 58" name="T15"/>
                <a:gd fmla="*/ 54 w 73" name="T16"/>
                <a:gd fmla="*/ 16 h 58" name="T17"/>
                <a:gd fmla="*/ 47 w 73" name="T18"/>
                <a:gd fmla="*/ 22 h 58" name="T19"/>
                <a:gd fmla="*/ 47 w 73" name="T20"/>
                <a:gd fmla="*/ 26 h 58" name="T21"/>
                <a:gd fmla="*/ 54 w 73" name="T22"/>
                <a:gd fmla="*/ 33 h 58" name="T23"/>
                <a:gd fmla="*/ 47 w 73" name="T24"/>
                <a:gd fmla="*/ 39 h 58" name="T25"/>
                <a:gd fmla="*/ 47 w 73" name="T26"/>
                <a:gd fmla="*/ 58 h 58" name="T27"/>
                <a:gd fmla="*/ 58 w 73" name="T28"/>
                <a:gd fmla="*/ 58 h 58" name="T29"/>
                <a:gd fmla="*/ 47 w 73" name="T30"/>
                <a:gd fmla="*/ 0 h 58" name="T31"/>
                <a:gd fmla="*/ 26 w 73" name="T32"/>
                <a:gd fmla="*/ 0 h 58" name="T33"/>
                <a:gd fmla="*/ 26 w 73" name="T34"/>
                <a:gd fmla="*/ 9 h 58" name="T35"/>
                <a:gd fmla="*/ 33 w 73" name="T36"/>
                <a:gd fmla="*/ 16 h 58" name="T37"/>
                <a:gd fmla="*/ 26 w 73" name="T38"/>
                <a:gd fmla="*/ 22 h 58" name="T39"/>
                <a:gd fmla="*/ 26 w 73" name="T40"/>
                <a:gd fmla="*/ 26 h 58" name="T41"/>
                <a:gd fmla="*/ 33 w 73" name="T42"/>
                <a:gd fmla="*/ 33 h 58" name="T43"/>
                <a:gd fmla="*/ 26 w 73" name="T44"/>
                <a:gd fmla="*/ 39 h 58" name="T45"/>
                <a:gd fmla="*/ 26 w 73" name="T46"/>
                <a:gd fmla="*/ 58 h 58" name="T47"/>
                <a:gd fmla="*/ 47 w 73" name="T48"/>
                <a:gd fmla="*/ 58 h 58" name="T49"/>
                <a:gd fmla="*/ 47 w 73" name="T50"/>
                <a:gd fmla="*/ 39 h 58" name="T51"/>
                <a:gd fmla="*/ 47 w 73" name="T52"/>
                <a:gd fmla="*/ 39 h 58" name="T53"/>
                <a:gd fmla="*/ 41 w 73" name="T54"/>
                <a:gd fmla="*/ 33 h 58" name="T55"/>
                <a:gd fmla="*/ 47 w 73" name="T56"/>
                <a:gd fmla="*/ 26 h 58" name="T57"/>
                <a:gd fmla="*/ 47 w 73" name="T58"/>
                <a:gd fmla="*/ 26 h 58" name="T59"/>
                <a:gd fmla="*/ 47 w 73" name="T60"/>
                <a:gd fmla="*/ 26 h 58" name="T61"/>
                <a:gd fmla="*/ 47 w 73" name="T62"/>
                <a:gd fmla="*/ 22 h 58" name="T63"/>
                <a:gd fmla="*/ 47 w 73" name="T64"/>
                <a:gd fmla="*/ 22 h 58" name="T65"/>
                <a:gd fmla="*/ 41 w 73" name="T66"/>
                <a:gd fmla="*/ 16 h 58" name="T67"/>
                <a:gd fmla="*/ 47 w 73" name="T68"/>
                <a:gd fmla="*/ 9 h 58" name="T69"/>
                <a:gd fmla="*/ 47 w 73" name="T70"/>
                <a:gd fmla="*/ 9 h 58" name="T71"/>
                <a:gd fmla="*/ 47 w 73" name="T72"/>
                <a:gd fmla="*/ 9 h 58" name="T73"/>
                <a:gd fmla="*/ 47 w 73" name="T74"/>
                <a:gd fmla="*/ 0 h 58" name="T75"/>
                <a:gd fmla="*/ 26 w 73" name="T76"/>
                <a:gd fmla="*/ 0 h 58" name="T77"/>
                <a:gd fmla="*/ 8 w 73" name="T78"/>
                <a:gd fmla="*/ 0 h 58" name="T79"/>
                <a:gd fmla="*/ 0 w 73" name="T80"/>
                <a:gd fmla="*/ 8 h 58" name="T81"/>
                <a:gd fmla="*/ 0 w 73" name="T82"/>
                <a:gd fmla="*/ 29 h 58" name="T83"/>
                <a:gd fmla="*/ 6 w 73" name="T84"/>
                <a:gd fmla="*/ 29 h 58" name="T85"/>
                <a:gd fmla="*/ 15 w 73" name="T86"/>
                <a:gd fmla="*/ 38 h 58" name="T87"/>
                <a:gd fmla="*/ 15 w 73" name="T88"/>
                <a:gd fmla="*/ 58 h 58" name="T89"/>
                <a:gd fmla="*/ 26 w 73" name="T90"/>
                <a:gd fmla="*/ 58 h 58" name="T91"/>
                <a:gd fmla="*/ 26 w 73" name="T92"/>
                <a:gd fmla="*/ 39 h 58" name="T93"/>
                <a:gd fmla="*/ 26 w 73" name="T94"/>
                <a:gd fmla="*/ 39 h 58" name="T95"/>
                <a:gd fmla="*/ 20 w 73" name="T96"/>
                <a:gd fmla="*/ 33 h 58" name="T97"/>
                <a:gd fmla="*/ 26 w 73" name="T98"/>
                <a:gd fmla="*/ 26 h 58" name="T99"/>
                <a:gd fmla="*/ 26 w 73" name="T100"/>
                <a:gd fmla="*/ 26 h 58" name="T101"/>
                <a:gd fmla="*/ 26 w 73" name="T102"/>
                <a:gd fmla="*/ 26 h 58" name="T103"/>
                <a:gd fmla="*/ 26 w 73" name="T104"/>
                <a:gd fmla="*/ 22 h 58" name="T105"/>
                <a:gd fmla="*/ 26 w 73" name="T106"/>
                <a:gd fmla="*/ 22 h 58" name="T107"/>
                <a:gd fmla="*/ 20 w 73" name="T108"/>
                <a:gd fmla="*/ 16 h 58" name="T109"/>
                <a:gd fmla="*/ 26 w 73" name="T110"/>
                <a:gd fmla="*/ 9 h 58" name="T111"/>
                <a:gd fmla="*/ 26 w 73" name="T112"/>
                <a:gd fmla="*/ 9 h 58" name="T113"/>
                <a:gd fmla="*/ 26 w 73" name="T114"/>
                <a:gd fmla="*/ 9 h 58" name="T115"/>
                <a:gd fmla="*/ 26 w 73" name="T116"/>
                <a:gd fmla="*/ 0 h 5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7" w="73">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0" name="Freeform 112"/>
            <p:cNvSpPr/>
            <p:nvPr/>
          </p:nvSpPr>
          <p:spPr bwMode="auto">
            <a:xfrm>
              <a:off x="5335883" y="3441167"/>
              <a:ext cx="196130" cy="104906"/>
            </a:xfrm>
            <a:custGeom>
              <a:gdLst>
                <a:gd fmla="*/ 93 w 99" name="T0"/>
                <a:gd fmla="*/ 0 h 53" name="T1"/>
                <a:gd fmla="*/ 86 w 99" name="T2"/>
                <a:gd fmla="*/ 0 h 53" name="T3"/>
                <a:gd fmla="*/ 80 w 99" name="T4"/>
                <a:gd fmla="*/ 0 h 53" name="T5"/>
                <a:gd fmla="*/ 73 w 99" name="T6"/>
                <a:gd fmla="*/ 6 h 53" name="T7"/>
                <a:gd fmla="*/ 73 w 99" name="T8"/>
                <a:gd fmla="*/ 28 h 53" name="T9"/>
                <a:gd fmla="*/ 26 w 99" name="T10"/>
                <a:gd fmla="*/ 28 h 53" name="T11"/>
                <a:gd fmla="*/ 26 w 99" name="T12"/>
                <a:gd fmla="*/ 6 h 53" name="T13"/>
                <a:gd fmla="*/ 19 w 99" name="T14"/>
                <a:gd fmla="*/ 0 h 53" name="T15"/>
                <a:gd fmla="*/ 13 w 99" name="T16"/>
                <a:gd fmla="*/ 0 h 53" name="T17"/>
                <a:gd fmla="*/ 7 w 99" name="T18"/>
                <a:gd fmla="*/ 0 h 53" name="T19"/>
                <a:gd fmla="*/ 0 w 99" name="T20"/>
                <a:gd fmla="*/ 6 h 53" name="T21"/>
                <a:gd fmla="*/ 0 w 99" name="T22"/>
                <a:gd fmla="*/ 39 h 53" name="T23"/>
                <a:gd fmla="*/ 10 w 99" name="T24"/>
                <a:gd fmla="*/ 48 h 53" name="T25"/>
                <a:gd fmla="*/ 10 w 99" name="T26"/>
                <a:gd fmla="*/ 49 h 53" name="T27"/>
                <a:gd fmla="*/ 10 w 99" name="T28"/>
                <a:gd fmla="*/ 51 h 53" name="T29"/>
                <a:gd fmla="*/ 14 w 99" name="T30"/>
                <a:gd fmla="*/ 53 h 53" name="T31"/>
                <a:gd fmla="*/ 15 w 99" name="T32"/>
                <a:gd fmla="*/ 53 h 53" name="T33"/>
                <a:gd fmla="*/ 19 w 99" name="T34"/>
                <a:gd fmla="*/ 51 h 53" name="T35"/>
                <a:gd fmla="*/ 19 w 99" name="T36"/>
                <a:gd fmla="*/ 49 h 53" name="T37"/>
                <a:gd fmla="*/ 19 w 99" name="T38"/>
                <a:gd fmla="*/ 48 h 53" name="T39"/>
                <a:gd fmla="*/ 80 w 99" name="T40"/>
                <a:gd fmla="*/ 48 h 53" name="T41"/>
                <a:gd fmla="*/ 80 w 99" name="T42"/>
                <a:gd fmla="*/ 49 h 53" name="T43"/>
                <a:gd fmla="*/ 81 w 99" name="T44"/>
                <a:gd fmla="*/ 51 h 53" name="T45"/>
                <a:gd fmla="*/ 84 w 99" name="T46"/>
                <a:gd fmla="*/ 53 h 53" name="T47"/>
                <a:gd fmla="*/ 86 w 99" name="T48"/>
                <a:gd fmla="*/ 53 h 53" name="T49"/>
                <a:gd fmla="*/ 89 w 99" name="T50"/>
                <a:gd fmla="*/ 51 h 53" name="T51"/>
                <a:gd fmla="*/ 90 w 99" name="T52"/>
                <a:gd fmla="*/ 49 h 53" name="T53"/>
                <a:gd fmla="*/ 90 w 99" name="T54"/>
                <a:gd fmla="*/ 48 h 53" name="T55"/>
                <a:gd fmla="*/ 93 w 99" name="T56"/>
                <a:gd fmla="*/ 48 h 53" name="T57"/>
                <a:gd fmla="*/ 99 w 99" name="T58"/>
                <a:gd fmla="*/ 39 h 53" name="T59"/>
                <a:gd fmla="*/ 99 w 99" name="T60"/>
                <a:gd fmla="*/ 6 h 53" name="T61"/>
                <a:gd fmla="*/ 93 w 99" name="T62"/>
                <a:gd fmla="*/ 0 h 5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2" w="99">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1" name="Oval 113"/>
            <p:cNvSpPr>
              <a:spLocks noChangeArrowheads="1"/>
            </p:cNvSpPr>
            <p:nvPr/>
          </p:nvSpPr>
          <p:spPr bwMode="auto">
            <a:xfrm>
              <a:off x="5405440" y="3401257"/>
              <a:ext cx="15964" cy="1596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2" name="Oval 114"/>
            <p:cNvSpPr>
              <a:spLocks noChangeArrowheads="1"/>
            </p:cNvSpPr>
            <p:nvPr/>
          </p:nvSpPr>
          <p:spPr bwMode="auto">
            <a:xfrm>
              <a:off x="5446491" y="3401257"/>
              <a:ext cx="15964" cy="1596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3" name="Oval 115"/>
            <p:cNvSpPr>
              <a:spLocks noChangeArrowheads="1"/>
            </p:cNvSpPr>
            <p:nvPr/>
          </p:nvSpPr>
          <p:spPr bwMode="auto">
            <a:xfrm>
              <a:off x="5405440" y="3435465"/>
              <a:ext cx="15964" cy="1596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4" name="Oval 116"/>
            <p:cNvSpPr>
              <a:spLocks noChangeArrowheads="1"/>
            </p:cNvSpPr>
            <p:nvPr/>
          </p:nvSpPr>
          <p:spPr bwMode="auto">
            <a:xfrm>
              <a:off x="5446491" y="3435465"/>
              <a:ext cx="15964" cy="1596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5" name="Freeform 117"/>
            <p:cNvSpPr/>
            <p:nvPr/>
          </p:nvSpPr>
          <p:spPr bwMode="auto">
            <a:xfrm>
              <a:off x="6610725" y="2060278"/>
              <a:ext cx="147097" cy="150518"/>
            </a:xfrm>
            <a:custGeom>
              <a:gdLst>
                <a:gd fmla="*/ 72 w 74" name="T0"/>
                <a:gd fmla="*/ 54 h 76" name="T1"/>
                <a:gd fmla="*/ 58 w 74" name="T2"/>
                <a:gd fmla="*/ 39 h 76" name="T3"/>
                <a:gd fmla="*/ 55 w 74" name="T4"/>
                <a:gd fmla="*/ 36 h 76" name="T5"/>
                <a:gd fmla="*/ 41 w 74" name="T6"/>
                <a:gd fmla="*/ 19 h 76" name="T7"/>
                <a:gd fmla="*/ 34 w 74" name="T8"/>
                <a:gd fmla="*/ 5 h 76" name="T9"/>
                <a:gd fmla="*/ 26 w 74" name="T10"/>
                <a:gd fmla="*/ 4 h 76" name="T11"/>
                <a:gd fmla="*/ 24 w 74" name="T12"/>
                <a:gd fmla="*/ 11 h 76" name="T13"/>
                <a:gd fmla="*/ 28 w 74" name="T14"/>
                <a:gd fmla="*/ 22 h 76" name="T15"/>
                <a:gd fmla="*/ 29 w 74" name="T16"/>
                <a:gd fmla="*/ 29 h 76" name="T17"/>
                <a:gd fmla="*/ 6 w 74" name="T18"/>
                <a:gd fmla="*/ 29 h 76" name="T19"/>
                <a:gd fmla="*/ 1 w 74" name="T20"/>
                <a:gd fmla="*/ 37 h 76" name="T21"/>
                <a:gd fmla="*/ 12 w 74" name="T22"/>
                <a:gd fmla="*/ 68 h 76" name="T23"/>
                <a:gd fmla="*/ 17 w 74" name="T24"/>
                <a:gd fmla="*/ 71 h 76" name="T25"/>
                <a:gd fmla="*/ 44 w 74" name="T26"/>
                <a:gd fmla="*/ 71 h 76" name="T27"/>
                <a:gd fmla="*/ 50 w 74" name="T28"/>
                <a:gd fmla="*/ 74 h 76" name="T29"/>
                <a:gd fmla="*/ 51 w 74" name="T30"/>
                <a:gd fmla="*/ 75 h 76" name="T31"/>
                <a:gd fmla="*/ 56 w 74" name="T32"/>
                <a:gd fmla="*/ 75 h 76" name="T33"/>
                <a:gd fmla="*/ 72 w 74" name="T34"/>
                <a:gd fmla="*/ 58 h 76" name="T35"/>
                <a:gd fmla="*/ 72 w 74" name="T36"/>
                <a:gd fmla="*/ 54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74">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6" name="Freeform 118"/>
            <p:cNvSpPr/>
            <p:nvPr/>
          </p:nvSpPr>
          <p:spPr bwMode="auto">
            <a:xfrm>
              <a:off x="6722473" y="2177728"/>
              <a:ext cx="49032" cy="49032"/>
            </a:xfrm>
            <a:custGeom>
              <a:gdLst>
                <a:gd fmla="*/ 8 w 43" name="T0"/>
                <a:gd fmla="*/ 43 h 43" name="T1"/>
                <a:gd fmla="*/ 0 w 43" name="T2"/>
                <a:gd fmla="*/ 34 h 43" name="T3"/>
                <a:gd fmla="*/ 34 w 43" name="T4"/>
                <a:gd fmla="*/ 0 h 43" name="T5"/>
                <a:gd fmla="*/ 43 w 43" name="T6"/>
                <a:gd fmla="*/ 8 h 43" name="T7"/>
                <a:gd fmla="*/ 8 w 43" name="T8"/>
                <a:gd fmla="*/ 43 h 43" name="T9"/>
              </a:gdLst>
              <a:cxnLst>
                <a:cxn ang="0">
                  <a:pos x="T0" y="T1"/>
                </a:cxn>
                <a:cxn ang="0">
                  <a:pos x="T2" y="T3"/>
                </a:cxn>
                <a:cxn ang="0">
                  <a:pos x="T4" y="T5"/>
                </a:cxn>
                <a:cxn ang="0">
                  <a:pos x="T6" y="T7"/>
                </a:cxn>
                <a:cxn ang="0">
                  <a:pos x="T8" y="T9"/>
                </a:cxn>
              </a:cxnLst>
              <a:rect b="b" l="0" r="r" t="0"/>
              <a:pathLst>
                <a:path h="43" w="43">
                  <a:moveTo>
                    <a:pt x="8" y="43"/>
                  </a:moveTo>
                  <a:lnTo>
                    <a:pt x="0" y="34"/>
                  </a:lnTo>
                  <a:lnTo>
                    <a:pt x="34" y="0"/>
                  </a:lnTo>
                  <a:lnTo>
                    <a:pt x="43" y="8"/>
                  </a:lnTo>
                  <a:lnTo>
                    <a:pt x="8"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7" name="Freeform 119"/>
            <p:cNvSpPr/>
            <p:nvPr/>
          </p:nvSpPr>
          <p:spPr bwMode="auto">
            <a:xfrm>
              <a:off x="6527484" y="3444588"/>
              <a:ext cx="44471" cy="77540"/>
            </a:xfrm>
            <a:custGeom>
              <a:gdLst>
                <a:gd fmla="*/ 22 w 22" name="T0"/>
                <a:gd fmla="*/ 20 h 39" name="T1"/>
                <a:gd fmla="*/ 11 w 22" name="T2"/>
                <a:gd fmla="*/ 0 h 39" name="T3"/>
                <a:gd fmla="*/ 0 w 22" name="T4"/>
                <a:gd fmla="*/ 20 h 39" name="T5"/>
                <a:gd fmla="*/ 11 w 22" name="T6"/>
                <a:gd fmla="*/ 39 h 39" name="T7"/>
                <a:gd fmla="*/ 22 w 22" name="T8"/>
                <a:gd fmla="*/ 20 h 39" name="T9"/>
              </a:gdLst>
              <a:cxnLst>
                <a:cxn ang="0">
                  <a:pos x="T0" y="T1"/>
                </a:cxn>
                <a:cxn ang="0">
                  <a:pos x="T2" y="T3"/>
                </a:cxn>
                <a:cxn ang="0">
                  <a:pos x="T4" y="T5"/>
                </a:cxn>
                <a:cxn ang="0">
                  <a:pos x="T6" y="T7"/>
                </a:cxn>
                <a:cxn ang="0">
                  <a:pos x="T8" y="T9"/>
                </a:cxn>
              </a:cxnLst>
              <a:rect b="b" l="0" r="r" t="0"/>
              <a:pathLst>
                <a:path h="39" w="22">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8" name="Freeform 120"/>
            <p:cNvSpPr/>
            <p:nvPr/>
          </p:nvSpPr>
          <p:spPr bwMode="auto">
            <a:xfrm>
              <a:off x="6559412" y="3494760"/>
              <a:ext cx="69558" cy="54734"/>
            </a:xfrm>
            <a:custGeom>
              <a:gdLst>
                <a:gd fmla="*/ 1 w 35" name="T0"/>
                <a:gd fmla="*/ 23 h 28" name="T1"/>
                <a:gd fmla="*/ 23 w 35" name="T2"/>
                <a:gd fmla="*/ 24 h 28" name="T3"/>
                <a:gd fmla="*/ 34 w 35" name="T4"/>
                <a:gd fmla="*/ 4 h 28" name="T5"/>
                <a:gd fmla="*/ 12 w 35" name="T6"/>
                <a:gd fmla="*/ 4 h 28" name="T7"/>
                <a:gd fmla="*/ 1 w 35" name="T8"/>
                <a:gd fmla="*/ 23 h 28" name="T9"/>
              </a:gdLst>
              <a:cxnLst>
                <a:cxn ang="0">
                  <a:pos x="T0" y="T1"/>
                </a:cxn>
                <a:cxn ang="0">
                  <a:pos x="T2" y="T3"/>
                </a:cxn>
                <a:cxn ang="0">
                  <a:pos x="T4" y="T5"/>
                </a:cxn>
                <a:cxn ang="0">
                  <a:pos x="T6" y="T7"/>
                </a:cxn>
                <a:cxn ang="0">
                  <a:pos x="T8" y="T9"/>
                </a:cxn>
              </a:cxnLst>
              <a:rect b="b" l="0" r="r" t="0"/>
              <a:pathLst>
                <a:path h="28" w="35">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19" name="Freeform 121"/>
            <p:cNvSpPr/>
            <p:nvPr/>
          </p:nvSpPr>
          <p:spPr bwMode="auto">
            <a:xfrm>
              <a:off x="6559412" y="3549494"/>
              <a:ext cx="69558" cy="55874"/>
            </a:xfrm>
            <a:custGeom>
              <a:gdLst>
                <a:gd fmla="*/ 23 w 35" name="T0"/>
                <a:gd fmla="*/ 24 h 28" name="T1"/>
                <a:gd fmla="*/ 34 w 35" name="T2"/>
                <a:gd fmla="*/ 5 h 28" name="T3"/>
                <a:gd fmla="*/ 12 w 35" name="T4"/>
                <a:gd fmla="*/ 4 h 28" name="T5"/>
                <a:gd fmla="*/ 1 w 35" name="T6"/>
                <a:gd fmla="*/ 23 h 28" name="T7"/>
                <a:gd fmla="*/ 23 w 35" name="T8"/>
                <a:gd fmla="*/ 24 h 28" name="T9"/>
              </a:gdLst>
              <a:cxnLst>
                <a:cxn ang="0">
                  <a:pos x="T0" y="T1"/>
                </a:cxn>
                <a:cxn ang="0">
                  <a:pos x="T2" y="T3"/>
                </a:cxn>
                <a:cxn ang="0">
                  <a:pos x="T4" y="T5"/>
                </a:cxn>
                <a:cxn ang="0">
                  <a:pos x="T6" y="T7"/>
                </a:cxn>
                <a:cxn ang="0">
                  <a:pos x="T8" y="T9"/>
                </a:cxn>
              </a:cxnLst>
              <a:rect b="b" l="0" r="r" t="0"/>
              <a:pathLst>
                <a:path h="28" w="35">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20" name="Freeform 122"/>
            <p:cNvSpPr/>
            <p:nvPr/>
          </p:nvSpPr>
          <p:spPr bwMode="auto">
            <a:xfrm>
              <a:off x="6470469" y="3494760"/>
              <a:ext cx="71838" cy="54734"/>
            </a:xfrm>
            <a:custGeom>
              <a:gdLst>
                <a:gd fmla="*/ 13 w 36" name="T0"/>
                <a:gd fmla="*/ 24 h 28" name="T1"/>
                <a:gd fmla="*/ 35 w 36" name="T2"/>
                <a:gd fmla="*/ 23 h 28" name="T3"/>
                <a:gd fmla="*/ 24 w 36" name="T4"/>
                <a:gd fmla="*/ 4 h 28" name="T5"/>
                <a:gd fmla="*/ 1 w 36" name="T6"/>
                <a:gd fmla="*/ 4 h 28" name="T7"/>
                <a:gd fmla="*/ 13 w 36" name="T8"/>
                <a:gd fmla="*/ 24 h 28" name="T9"/>
              </a:gdLst>
              <a:cxnLst>
                <a:cxn ang="0">
                  <a:pos x="T0" y="T1"/>
                </a:cxn>
                <a:cxn ang="0">
                  <a:pos x="T2" y="T3"/>
                </a:cxn>
                <a:cxn ang="0">
                  <a:pos x="T4" y="T5"/>
                </a:cxn>
                <a:cxn ang="0">
                  <a:pos x="T6" y="T7"/>
                </a:cxn>
                <a:cxn ang="0">
                  <a:pos x="T8" y="T9"/>
                </a:cxn>
              </a:cxnLst>
              <a:rect b="b" l="0" r="r" t="0"/>
              <a:pathLst>
                <a:path h="28" w="36">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21" name="Freeform 123"/>
            <p:cNvSpPr/>
            <p:nvPr/>
          </p:nvSpPr>
          <p:spPr bwMode="auto">
            <a:xfrm>
              <a:off x="6470469" y="3549494"/>
              <a:ext cx="71838" cy="55874"/>
            </a:xfrm>
            <a:custGeom>
              <a:gdLst>
                <a:gd fmla="*/ 13 w 36" name="T0"/>
                <a:gd fmla="*/ 24 h 28" name="T1"/>
                <a:gd fmla="*/ 35 w 36" name="T2"/>
                <a:gd fmla="*/ 23 h 28" name="T3"/>
                <a:gd fmla="*/ 24 w 36" name="T4"/>
                <a:gd fmla="*/ 4 h 28" name="T5"/>
                <a:gd fmla="*/ 1 w 36" name="T6"/>
                <a:gd fmla="*/ 5 h 28" name="T7"/>
                <a:gd fmla="*/ 13 w 36" name="T8"/>
                <a:gd fmla="*/ 24 h 28" name="T9"/>
              </a:gdLst>
              <a:cxnLst>
                <a:cxn ang="0">
                  <a:pos x="T0" y="T1"/>
                </a:cxn>
                <a:cxn ang="0">
                  <a:pos x="T2" y="T3"/>
                </a:cxn>
                <a:cxn ang="0">
                  <a:pos x="T4" y="T5"/>
                </a:cxn>
                <a:cxn ang="0">
                  <a:pos x="T6" y="T7"/>
                </a:cxn>
                <a:cxn ang="0">
                  <a:pos x="T8" y="T9"/>
                </a:cxn>
              </a:cxnLst>
              <a:rect b="b" l="0" r="r" t="0"/>
              <a:pathLst>
                <a:path h="28" w="36">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22" name="Freeform 124"/>
            <p:cNvSpPr/>
            <p:nvPr/>
          </p:nvSpPr>
          <p:spPr bwMode="auto">
            <a:xfrm>
              <a:off x="6545728" y="3530109"/>
              <a:ext cx="7982" cy="88942"/>
            </a:xfrm>
            <a:custGeom>
              <a:gdLst>
                <a:gd fmla="*/ 0 w 4" name="T0"/>
                <a:gd fmla="*/ 1 h 45" name="T1"/>
                <a:gd fmla="*/ 0 w 4" name="T2"/>
                <a:gd fmla="*/ 44 h 45" name="T3"/>
                <a:gd fmla="*/ 2 w 4" name="T4"/>
                <a:gd fmla="*/ 45 h 45" name="T5"/>
                <a:gd fmla="*/ 4 w 4" name="T6"/>
                <a:gd fmla="*/ 44 h 45" name="T7"/>
                <a:gd fmla="*/ 4 w 4" name="T8"/>
                <a:gd fmla="*/ 1 h 45" name="T9"/>
                <a:gd fmla="*/ 2 w 4" name="T10"/>
                <a:gd fmla="*/ 0 h 45" name="T11"/>
                <a:gd fmla="*/ 0 w 4" name="T12"/>
                <a:gd fmla="*/ 1 h 45" name="T13"/>
              </a:gdLst>
              <a:cxnLst>
                <a:cxn ang="0">
                  <a:pos x="T0" y="T1"/>
                </a:cxn>
                <a:cxn ang="0">
                  <a:pos x="T2" y="T3"/>
                </a:cxn>
                <a:cxn ang="0">
                  <a:pos x="T4" y="T5"/>
                </a:cxn>
                <a:cxn ang="0">
                  <a:pos x="T6" y="T7"/>
                </a:cxn>
                <a:cxn ang="0">
                  <a:pos x="T8" y="T9"/>
                </a:cxn>
                <a:cxn ang="0">
                  <a:pos x="T10" y="T11"/>
                </a:cxn>
                <a:cxn ang="0">
                  <a:pos x="T12" y="T13"/>
                </a:cxn>
              </a:cxnLst>
              <a:rect b="b" l="0" r="r" t="0"/>
              <a:pathLst>
                <a:path h="45" w="4">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23" name="Freeform 125"/>
            <p:cNvSpPr/>
            <p:nvPr/>
          </p:nvSpPr>
          <p:spPr bwMode="auto">
            <a:xfrm>
              <a:off x="5561660" y="4038678"/>
              <a:ext cx="104906" cy="95784"/>
            </a:xfrm>
            <a:custGeom>
              <a:gdLst>
                <a:gd fmla="*/ 6 w 53" name="T0"/>
                <a:gd fmla="*/ 5 h 48" name="T1"/>
                <a:gd fmla="*/ 1 w 53" name="T2"/>
                <a:gd fmla="*/ 14 h 48" name="T3"/>
                <a:gd fmla="*/ 0 w 53" name="T4"/>
                <a:gd fmla="*/ 17 h 48" name="T5"/>
                <a:gd fmla="*/ 0 w 53" name="T6"/>
                <a:gd fmla="*/ 17 h 48" name="T7"/>
                <a:gd fmla="*/ 0 w 53" name="T8"/>
                <a:gd fmla="*/ 20 h 48" name="T9"/>
                <a:gd fmla="*/ 0 w 53" name="T10"/>
                <a:gd fmla="*/ 22 h 48" name="T11"/>
                <a:gd fmla="*/ 2 w 53" name="T12"/>
                <a:gd fmla="*/ 31 h 48" name="T13"/>
                <a:gd fmla="*/ 8 w 53" name="T14"/>
                <a:gd fmla="*/ 42 h 48" name="T15"/>
                <a:gd fmla="*/ 8 w 53" name="T16"/>
                <a:gd fmla="*/ 42 h 48" name="T17"/>
                <a:gd fmla="*/ 12 w 53" name="T18"/>
                <a:gd fmla="*/ 46 h 48" name="T19"/>
                <a:gd fmla="*/ 13 w 53" name="T20"/>
                <a:gd fmla="*/ 46 h 48" name="T21"/>
                <a:gd fmla="*/ 19 w 53" name="T22"/>
                <a:gd fmla="*/ 47 h 48" name="T23"/>
                <a:gd fmla="*/ 19 w 53" name="T24"/>
                <a:gd fmla="*/ 47 h 48" name="T25"/>
                <a:gd fmla="*/ 22 w 53" name="T26"/>
                <a:gd fmla="*/ 46 h 48" name="T27"/>
                <a:gd fmla="*/ 23 w 53" name="T28"/>
                <a:gd fmla="*/ 45 h 48" name="T29"/>
                <a:gd fmla="*/ 27 w 53" name="T30"/>
                <a:gd fmla="*/ 45 h 48" name="T31"/>
                <a:gd fmla="*/ 27 w 53" name="T32"/>
                <a:gd fmla="*/ 45 h 48" name="T33"/>
                <a:gd fmla="*/ 30 w 53" name="T34"/>
                <a:gd fmla="*/ 45 h 48" name="T35"/>
                <a:gd fmla="*/ 32 w 53" name="T36"/>
                <a:gd fmla="*/ 46 h 48" name="T37"/>
                <a:gd fmla="*/ 35 w 53" name="T38"/>
                <a:gd fmla="*/ 47 h 48" name="T39"/>
                <a:gd fmla="*/ 35 w 53" name="T40"/>
                <a:gd fmla="*/ 47 h 48" name="T41"/>
                <a:gd fmla="*/ 41 w 53" name="T42"/>
                <a:gd fmla="*/ 46 h 48" name="T43"/>
                <a:gd fmla="*/ 42 w 53" name="T44"/>
                <a:gd fmla="*/ 46 h 48" name="T45"/>
                <a:gd fmla="*/ 45 w 53" name="T46"/>
                <a:gd fmla="*/ 42 h 48" name="T47"/>
                <a:gd fmla="*/ 46 w 53" name="T48"/>
                <a:gd fmla="*/ 42 h 48" name="T49"/>
                <a:gd fmla="*/ 51 w 53" name="T50"/>
                <a:gd fmla="*/ 31 h 48" name="T51"/>
                <a:gd fmla="*/ 53 w 53" name="T52"/>
                <a:gd fmla="*/ 22 h 48" name="T53"/>
                <a:gd fmla="*/ 53 w 53" name="T54"/>
                <a:gd fmla="*/ 20 h 48" name="T55"/>
                <a:gd fmla="*/ 53 w 53" name="T56"/>
                <a:gd fmla="*/ 17 h 48" name="T57"/>
                <a:gd fmla="*/ 53 w 53" name="T58"/>
                <a:gd fmla="*/ 17 h 48" name="T59"/>
                <a:gd fmla="*/ 53 w 53" name="T60"/>
                <a:gd fmla="*/ 14 h 48" name="T61"/>
                <a:gd fmla="*/ 48 w 53" name="T62"/>
                <a:gd fmla="*/ 5 h 48" name="T63"/>
                <a:gd fmla="*/ 47 w 53" name="T64"/>
                <a:gd fmla="*/ 3 h 48" name="T65"/>
                <a:gd fmla="*/ 39 w 53" name="T66"/>
                <a:gd fmla="*/ 0 h 48" name="T67"/>
                <a:gd fmla="*/ 31 w 53" name="T68"/>
                <a:gd fmla="*/ 1 h 48" name="T69"/>
                <a:gd fmla="*/ 27 w 53" name="T70"/>
                <a:gd fmla="*/ 3 h 48" name="T71"/>
                <a:gd fmla="*/ 23 w 53" name="T72"/>
                <a:gd fmla="*/ 1 h 48" name="T73"/>
                <a:gd fmla="*/ 14 w 53" name="T74"/>
                <a:gd fmla="*/ 0 h 48" name="T75"/>
                <a:gd fmla="*/ 7 w 53" name="T76"/>
                <a:gd fmla="*/ 3 h 48" name="T77"/>
                <a:gd fmla="*/ 6 w 53" name="T78"/>
                <a:gd fmla="*/ 5 h 4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8" w="52">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sp>
          <p:nvSpPr>
            <p:cNvPr id="124" name="Freeform 126"/>
            <p:cNvSpPr/>
            <p:nvPr/>
          </p:nvSpPr>
          <p:spPr bwMode="auto">
            <a:xfrm>
              <a:off x="5589027" y="4009030"/>
              <a:ext cx="26227" cy="29647"/>
            </a:xfrm>
            <a:custGeom>
              <a:gdLst>
                <a:gd fmla="*/ 4 w 13" name="T0"/>
                <a:gd fmla="*/ 11 h 15" name="T1"/>
                <a:gd fmla="*/ 9 w 13" name="T2"/>
                <a:gd fmla="*/ 14 h 15" name="T3"/>
                <a:gd fmla="*/ 12 w 13" name="T4"/>
                <a:gd fmla="*/ 14 h 15" name="T5"/>
                <a:gd fmla="*/ 13 w 13" name="T6"/>
                <a:gd fmla="*/ 14 h 15" name="T7"/>
                <a:gd fmla="*/ 10 w 13" name="T8"/>
                <a:gd fmla="*/ 6 h 15" name="T9"/>
                <a:gd fmla="*/ 1 w 13" name="T10"/>
                <a:gd fmla="*/ 0 h 15" name="T11"/>
                <a:gd fmla="*/ 1 w 13" name="T12"/>
                <a:gd fmla="*/ 0 h 15" name="T13"/>
                <a:gd fmla="*/ 0 w 13" name="T14"/>
                <a:gd fmla="*/ 0 h 15" name="T15"/>
                <a:gd fmla="*/ 0 w 13" name="T16"/>
                <a:gd fmla="*/ 4 h 15" name="T17"/>
                <a:gd fmla="*/ 4 w 13" name="T18"/>
                <a:gd fmla="*/ 11 h 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 w="13">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rgbClr val="92D050"/>
                </a:solidFill>
              </a:endParaRPr>
            </a:p>
          </p:txBody>
        </p:sp>
      </p:grpSp>
      <p:sp>
        <p:nvSpPr>
          <p:cNvPr id="125" name="Content Placeholder 2"/>
          <p:cNvSpPr txBox="1"/>
          <p:nvPr/>
        </p:nvSpPr>
        <p:spPr bwMode="auto">
          <a:xfrm>
            <a:off x="5764759" y="1518263"/>
            <a:ext cx="2358296"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126" name="Content Placeholder 2"/>
          <p:cNvSpPr txBox="1"/>
          <p:nvPr/>
        </p:nvSpPr>
        <p:spPr bwMode="auto">
          <a:xfrm>
            <a:off x="5737050" y="2928691"/>
            <a:ext cx="2358296"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127" name="Content Placeholder 2"/>
          <p:cNvSpPr txBox="1"/>
          <p:nvPr/>
        </p:nvSpPr>
        <p:spPr bwMode="auto">
          <a:xfrm>
            <a:off x="1019578" y="1545972"/>
            <a:ext cx="2358296"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128" name="Content Placeholder 2"/>
          <p:cNvSpPr txBox="1"/>
          <p:nvPr/>
        </p:nvSpPr>
        <p:spPr bwMode="auto">
          <a:xfrm>
            <a:off x="964160" y="2869081"/>
            <a:ext cx="2358296" cy="899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19" rIns="91419" tIns="45710"/>
          <a:lstStyle>
            <a:lvl1pPr>
              <a:defRPr>
                <a:solidFill>
                  <a:schemeClr val="tx1"/>
                </a:solidFill>
                <a:latin typeface="Calibri"/>
                <a:ea charset="0" typeface="ＭＳ Ｐゴシック"/>
              </a:defRPr>
            </a:lvl1pPr>
            <a:lvl2pPr indent="-285750" marL="742950">
              <a:defRPr>
                <a:solidFill>
                  <a:schemeClr val="tx1"/>
                </a:solidFill>
                <a:latin typeface="Calibri"/>
                <a:ea charset="0" typeface="ＭＳ Ｐゴシック"/>
              </a:defRPr>
            </a:lvl2pPr>
            <a:lvl3pPr indent="-228600" marL="1143000">
              <a:defRPr>
                <a:solidFill>
                  <a:schemeClr val="tx1"/>
                </a:solidFill>
                <a:latin typeface="Calibri"/>
                <a:ea charset="0" typeface="ＭＳ Ｐゴシック"/>
              </a:defRPr>
            </a:lvl3pPr>
            <a:lvl4pPr indent="-228600" marL="1600200">
              <a:defRPr>
                <a:solidFill>
                  <a:schemeClr val="tx1"/>
                </a:solidFill>
                <a:latin typeface="Calibri"/>
                <a:ea charset="0" typeface="ＭＳ Ｐゴシック"/>
              </a:defRPr>
            </a:lvl4pPr>
            <a:lvl5pPr indent="-228600" marL="2057400">
              <a:defRPr>
                <a:solidFill>
                  <a:schemeClr val="tx1"/>
                </a:solidFill>
                <a:latin typeface="Calibri"/>
                <a:ea charset="0" typeface="ＭＳ Ｐゴシック"/>
              </a:defRPr>
            </a:lvl5pPr>
            <a:lvl6pPr fontAlgn="base" indent="-228600" marL="2514600">
              <a:spcBef>
                <a:spcPct val="0"/>
              </a:spcBef>
              <a:spcAft>
                <a:spcPct val="0"/>
              </a:spcAft>
              <a:defRPr>
                <a:solidFill>
                  <a:schemeClr val="tx1"/>
                </a:solidFill>
                <a:latin typeface="Calibri"/>
                <a:ea charset="0" typeface="ＭＳ Ｐゴシック"/>
              </a:defRPr>
            </a:lvl6pPr>
            <a:lvl7pPr fontAlgn="base" indent="-228600" marL="2971800">
              <a:spcBef>
                <a:spcPct val="0"/>
              </a:spcBef>
              <a:spcAft>
                <a:spcPct val="0"/>
              </a:spcAft>
              <a:defRPr>
                <a:solidFill>
                  <a:schemeClr val="tx1"/>
                </a:solidFill>
                <a:latin typeface="Calibri"/>
                <a:ea charset="0" typeface="ＭＳ Ｐゴシック"/>
              </a:defRPr>
            </a:lvl7pPr>
            <a:lvl8pPr fontAlgn="base" indent="-228600" marL="3429000">
              <a:spcBef>
                <a:spcPct val="0"/>
              </a:spcBef>
              <a:spcAft>
                <a:spcPct val="0"/>
              </a:spcAft>
              <a:defRPr>
                <a:solidFill>
                  <a:schemeClr val="tx1"/>
                </a:solidFill>
                <a:latin typeface="Calibri"/>
                <a:ea charset="0" typeface="ＭＳ Ｐゴシック"/>
              </a:defRPr>
            </a:lvl8pPr>
            <a:lvl9pPr fontAlgn="base" indent="-228600" marL="3886200">
              <a:spcBef>
                <a:spcPct val="0"/>
              </a:spcBef>
              <a:spcAft>
                <a:spcPct val="0"/>
              </a:spcAft>
              <a:defRPr>
                <a:solidFill>
                  <a:schemeClr val="tx1"/>
                </a:solidFill>
                <a:latin typeface="Calibri"/>
                <a:ea charset="0" typeface="ＭＳ Ｐゴシック"/>
              </a:defRPr>
            </a:lvl9pPr>
          </a:lstStyle>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输入你的标题</a:t>
            </a:r>
          </a:p>
          <a:p>
            <a:pPr algn="r" defTabSz="685663" lvl="0">
              <a:spcBef>
                <a:spcPct val="20000"/>
              </a:spcBef>
              <a:defRPr/>
            </a:pPr>
            <a:r>
              <a:rPr altLang="en-US" b="1" kern="0" lang="zh-CN" sz="1400">
                <a:solidFill>
                  <a:srgbClr val="92D050"/>
                </a:solidFill>
                <a:latin charset="-122" pitchFamily="34" typeface="微软雅黑"/>
                <a:ea charset="-122" pitchFamily="34" typeface="微软雅黑"/>
                <a:cs typeface="Raleway"/>
              </a:rPr>
              <a:t>这里输入简单的文字概述里输入简单文字概述输入简单的文字概述里输入输入里这里输入简单的文字概述里输入简单文字概述</a:t>
            </a:r>
          </a:p>
        </p:txBody>
      </p:sp>
      <p:sp>
        <p:nvSpPr>
          <p:cNvPr id="129" name="TextBox 128"/>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188493771"/>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500" id="12" tmFilter="0, 0; .2, .5; .8, .5; 1, 0"/>
                                        <p:tgtEl>
                                          <p:spTgt spid="2"/>
                                        </p:tgtEl>
                                      </p:cBhvr>
                                    </p:animEffect>
                                    <p:animScale>
                                      <p:cBhvr>
                                        <p:cTn autoRev="1" dur="250" fill="hold" id="13"/>
                                        <p:tgtEl>
                                          <p:spTgt spid="2"/>
                                        </p:tgtEl>
                                      </p:cBhvr>
                                      <p:by x="105000" y="105000"/>
                                    </p:animScale>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27"/>
                                        </p:tgtEl>
                                        <p:attrNameLst>
                                          <p:attrName>style.visibility</p:attrName>
                                        </p:attrNameLst>
                                      </p:cBhvr>
                                      <p:to>
                                        <p:strVal val="visible"/>
                                      </p:to>
                                    </p:set>
                                    <p:anim calcmode="lin" valueType="num">
                                      <p:cBhvr>
                                        <p:cTn dur="500" fill="hold" id="17"/>
                                        <p:tgtEl>
                                          <p:spTgt spid="127"/>
                                        </p:tgtEl>
                                        <p:attrNameLst>
                                          <p:attrName>ppt_w</p:attrName>
                                        </p:attrNameLst>
                                      </p:cBhvr>
                                      <p:tavLst>
                                        <p:tav tm="0">
                                          <p:val>
                                            <p:fltVal val="0"/>
                                          </p:val>
                                        </p:tav>
                                        <p:tav tm="100000">
                                          <p:val>
                                            <p:strVal val="#ppt_w"/>
                                          </p:val>
                                        </p:tav>
                                      </p:tavLst>
                                    </p:anim>
                                    <p:anim calcmode="lin" valueType="num">
                                      <p:cBhvr>
                                        <p:cTn dur="500" fill="hold" id="18"/>
                                        <p:tgtEl>
                                          <p:spTgt spid="127"/>
                                        </p:tgtEl>
                                        <p:attrNameLst>
                                          <p:attrName>ppt_h</p:attrName>
                                        </p:attrNameLst>
                                      </p:cBhvr>
                                      <p:tavLst>
                                        <p:tav tm="0">
                                          <p:val>
                                            <p:fltVal val="0"/>
                                          </p:val>
                                        </p:tav>
                                        <p:tav tm="100000">
                                          <p:val>
                                            <p:strVal val="#ppt_h"/>
                                          </p:val>
                                        </p:tav>
                                      </p:tavLst>
                                    </p:anim>
                                    <p:animEffect filter="fade" transition="in">
                                      <p:cBhvr>
                                        <p:cTn dur="500" id="19"/>
                                        <p:tgtEl>
                                          <p:spTgt spid="127"/>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28"/>
                                        </p:tgtEl>
                                        <p:attrNameLst>
                                          <p:attrName>style.visibility</p:attrName>
                                        </p:attrNameLst>
                                      </p:cBhvr>
                                      <p:to>
                                        <p:strVal val="visible"/>
                                      </p:to>
                                    </p:set>
                                    <p:anim calcmode="lin" valueType="num">
                                      <p:cBhvr>
                                        <p:cTn dur="500" fill="hold" id="23"/>
                                        <p:tgtEl>
                                          <p:spTgt spid="128"/>
                                        </p:tgtEl>
                                        <p:attrNameLst>
                                          <p:attrName>ppt_w</p:attrName>
                                        </p:attrNameLst>
                                      </p:cBhvr>
                                      <p:tavLst>
                                        <p:tav tm="0">
                                          <p:val>
                                            <p:fltVal val="0"/>
                                          </p:val>
                                        </p:tav>
                                        <p:tav tm="100000">
                                          <p:val>
                                            <p:strVal val="#ppt_w"/>
                                          </p:val>
                                        </p:tav>
                                      </p:tavLst>
                                    </p:anim>
                                    <p:anim calcmode="lin" valueType="num">
                                      <p:cBhvr>
                                        <p:cTn dur="500" fill="hold" id="24"/>
                                        <p:tgtEl>
                                          <p:spTgt spid="128"/>
                                        </p:tgtEl>
                                        <p:attrNameLst>
                                          <p:attrName>ppt_h</p:attrName>
                                        </p:attrNameLst>
                                      </p:cBhvr>
                                      <p:tavLst>
                                        <p:tav tm="0">
                                          <p:val>
                                            <p:fltVal val="0"/>
                                          </p:val>
                                        </p:tav>
                                        <p:tav tm="100000">
                                          <p:val>
                                            <p:strVal val="#ppt_h"/>
                                          </p:val>
                                        </p:tav>
                                      </p:tavLst>
                                    </p:anim>
                                    <p:animEffect filter="fade" transition="in">
                                      <p:cBhvr>
                                        <p:cTn dur="500" id="25"/>
                                        <p:tgtEl>
                                          <p:spTgt spid="128"/>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25"/>
                                        </p:tgtEl>
                                        <p:attrNameLst>
                                          <p:attrName>style.visibility</p:attrName>
                                        </p:attrNameLst>
                                      </p:cBhvr>
                                      <p:to>
                                        <p:strVal val="visible"/>
                                      </p:to>
                                    </p:set>
                                    <p:anim calcmode="lin" valueType="num">
                                      <p:cBhvr>
                                        <p:cTn dur="500" fill="hold" id="29"/>
                                        <p:tgtEl>
                                          <p:spTgt spid="125"/>
                                        </p:tgtEl>
                                        <p:attrNameLst>
                                          <p:attrName>ppt_w</p:attrName>
                                        </p:attrNameLst>
                                      </p:cBhvr>
                                      <p:tavLst>
                                        <p:tav tm="0">
                                          <p:val>
                                            <p:fltVal val="0"/>
                                          </p:val>
                                        </p:tav>
                                        <p:tav tm="100000">
                                          <p:val>
                                            <p:strVal val="#ppt_w"/>
                                          </p:val>
                                        </p:tav>
                                      </p:tavLst>
                                    </p:anim>
                                    <p:anim calcmode="lin" valueType="num">
                                      <p:cBhvr>
                                        <p:cTn dur="500" fill="hold" id="30"/>
                                        <p:tgtEl>
                                          <p:spTgt spid="125"/>
                                        </p:tgtEl>
                                        <p:attrNameLst>
                                          <p:attrName>ppt_h</p:attrName>
                                        </p:attrNameLst>
                                      </p:cBhvr>
                                      <p:tavLst>
                                        <p:tav tm="0">
                                          <p:val>
                                            <p:fltVal val="0"/>
                                          </p:val>
                                        </p:tav>
                                        <p:tav tm="100000">
                                          <p:val>
                                            <p:strVal val="#ppt_h"/>
                                          </p:val>
                                        </p:tav>
                                      </p:tavLst>
                                    </p:anim>
                                    <p:animEffect filter="fade" transition="in">
                                      <p:cBhvr>
                                        <p:cTn dur="500" id="31"/>
                                        <p:tgtEl>
                                          <p:spTgt spid="125"/>
                                        </p:tgtEl>
                                      </p:cBhvr>
                                    </p:animEffect>
                                  </p:childTnLst>
                                </p:cTn>
                              </p:par>
                            </p:childTnLst>
                          </p:cTn>
                        </p:par>
                        <p:par>
                          <p:cTn fill="hold" id="32" nodeType="afterGroup">
                            <p:stCondLst>
                              <p:cond delay="2500"/>
                            </p:stCondLst>
                            <p:childTnLst>
                              <p:par>
                                <p:cTn fill="hold" grpId="0" id="33" nodeType="afterEffect" presetClass="entr" presetID="53" presetSubtype="0">
                                  <p:stCondLst>
                                    <p:cond delay="0"/>
                                  </p:stCondLst>
                                  <p:childTnLst>
                                    <p:set>
                                      <p:cBhvr>
                                        <p:cTn dur="1" fill="hold" id="34">
                                          <p:stCondLst>
                                            <p:cond delay="0"/>
                                          </p:stCondLst>
                                        </p:cTn>
                                        <p:tgtEl>
                                          <p:spTgt spid="126"/>
                                        </p:tgtEl>
                                        <p:attrNameLst>
                                          <p:attrName>style.visibility</p:attrName>
                                        </p:attrNameLst>
                                      </p:cBhvr>
                                      <p:to>
                                        <p:strVal val="visible"/>
                                      </p:to>
                                    </p:set>
                                    <p:anim calcmode="lin" valueType="num">
                                      <p:cBhvr>
                                        <p:cTn dur="500" fill="hold" id="35"/>
                                        <p:tgtEl>
                                          <p:spTgt spid="126"/>
                                        </p:tgtEl>
                                        <p:attrNameLst>
                                          <p:attrName>ppt_w</p:attrName>
                                        </p:attrNameLst>
                                      </p:cBhvr>
                                      <p:tavLst>
                                        <p:tav tm="0">
                                          <p:val>
                                            <p:fltVal val="0"/>
                                          </p:val>
                                        </p:tav>
                                        <p:tav tm="100000">
                                          <p:val>
                                            <p:strVal val="#ppt_w"/>
                                          </p:val>
                                        </p:tav>
                                      </p:tavLst>
                                    </p:anim>
                                    <p:anim calcmode="lin" valueType="num">
                                      <p:cBhvr>
                                        <p:cTn dur="500" fill="hold" id="36"/>
                                        <p:tgtEl>
                                          <p:spTgt spid="126"/>
                                        </p:tgtEl>
                                        <p:attrNameLst>
                                          <p:attrName>ppt_h</p:attrName>
                                        </p:attrNameLst>
                                      </p:cBhvr>
                                      <p:tavLst>
                                        <p:tav tm="0">
                                          <p:val>
                                            <p:fltVal val="0"/>
                                          </p:val>
                                        </p:tav>
                                        <p:tav tm="100000">
                                          <p:val>
                                            <p:strVal val="#ppt_h"/>
                                          </p:val>
                                        </p:tav>
                                      </p:tavLst>
                                    </p:anim>
                                    <p:animEffect filter="fade" transition="in">
                                      <p:cBhvr>
                                        <p:cTn dur="500" id="37"/>
                                        <p:tgtEl>
                                          <p:spTgt spid="1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5"/>
      <p:bldP grpId="0" spid="126"/>
      <p:bldP grpId="0" spid="127"/>
      <p:bldP grpId="0" spid="12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7"/>
          <p:cNvSpPr/>
          <p:nvPr/>
        </p:nvSpPr>
        <p:spPr>
          <a:xfrm>
            <a:off x="2355925" y="2043077"/>
            <a:ext cx="6788075" cy="893618"/>
          </a:xfrm>
          <a:prstGeom prst="rect">
            <a:avLst/>
          </a:prstGeom>
          <a:solidFill>
            <a:srgbClr val="AED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p>
        </p:txBody>
      </p:sp>
      <p:sp>
        <p:nvSpPr>
          <p:cNvPr id="3" name="Oval 8"/>
          <p:cNvSpPr/>
          <p:nvPr/>
        </p:nvSpPr>
        <p:spPr>
          <a:xfrm>
            <a:off x="571500" y="1419622"/>
            <a:ext cx="2140528" cy="2140528"/>
          </a:xfrm>
          <a:prstGeom prst="ellipse">
            <a:avLst/>
          </a:prstGeom>
          <a:solidFill>
            <a:srgbClr val="AED30B"/>
          </a:solidFill>
          <a:ln w="38100">
            <a:solidFill>
              <a:srgbClr val="AED3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p>
        </p:txBody>
      </p:sp>
      <p:grpSp>
        <p:nvGrpSpPr>
          <p:cNvPr id="4" name="Group 9"/>
          <p:cNvGrpSpPr/>
          <p:nvPr/>
        </p:nvGrpSpPr>
        <p:grpSpPr>
          <a:xfrm>
            <a:off x="1260169" y="2055123"/>
            <a:ext cx="763191" cy="869156"/>
            <a:chOff x="812800" y="2719388"/>
            <a:chExt cx="1017588" cy="1158875"/>
          </a:xfrm>
          <a:solidFill>
            <a:schemeClr val="bg1"/>
          </a:solidFill>
        </p:grpSpPr>
        <p:sp>
          <p:nvSpPr>
            <p:cNvPr id="5" name="Freeform 35"/>
            <p:cNvSpPr>
              <a:spLocks noEditPoints="1"/>
            </p:cNvSpPr>
            <p:nvPr/>
          </p:nvSpPr>
          <p:spPr bwMode="auto">
            <a:xfrm>
              <a:off x="812800" y="2719388"/>
              <a:ext cx="1017588" cy="1158875"/>
            </a:xfrm>
            <a:custGeom>
              <a:gdLst>
                <a:gd fmla="*/ 56 w 112" name="T0"/>
                <a:gd fmla="*/ 0 h 128" name="T1"/>
                <a:gd fmla="*/ 0 w 112" name="T2"/>
                <a:gd fmla="*/ 26 h 128" name="T3"/>
                <a:gd fmla="*/ 0 w 112" name="T4"/>
                <a:gd fmla="*/ 102 h 128" name="T5"/>
                <a:gd fmla="*/ 56 w 112" name="T6"/>
                <a:gd fmla="*/ 128 h 128" name="T7"/>
                <a:gd fmla="*/ 112 w 112" name="T8"/>
                <a:gd fmla="*/ 102 h 128" name="T9"/>
                <a:gd fmla="*/ 112 w 112" name="T10"/>
                <a:gd fmla="*/ 26 h 128" name="T11"/>
                <a:gd fmla="*/ 56 w 112" name="T12"/>
                <a:gd fmla="*/ 0 h 128" name="T13"/>
                <a:gd fmla="*/ 104 w 112" name="T14"/>
                <a:gd fmla="*/ 102 h 128" name="T15"/>
                <a:gd fmla="*/ 56 w 112" name="T16"/>
                <a:gd fmla="*/ 120 h 128" name="T17"/>
                <a:gd fmla="*/ 8 w 112" name="T18"/>
                <a:gd fmla="*/ 102 h 128" name="T19"/>
                <a:gd fmla="*/ 8 w 112" name="T20"/>
                <a:gd fmla="*/ 87 h 128" name="T21"/>
                <a:gd fmla="*/ 56 w 112" name="T22"/>
                <a:gd fmla="*/ 100 h 128" name="T23"/>
                <a:gd fmla="*/ 104 w 112" name="T24"/>
                <a:gd fmla="*/ 87 h 128" name="T25"/>
                <a:gd fmla="*/ 104 w 112" name="T26"/>
                <a:gd fmla="*/ 102 h 128" name="T27"/>
                <a:gd fmla="*/ 104 w 112" name="T28"/>
                <a:gd fmla="*/ 78 h 128" name="T29"/>
                <a:gd fmla="*/ 104 w 112" name="T30"/>
                <a:gd fmla="*/ 78 h 128" name="T31"/>
                <a:gd fmla="*/ 104 w 112" name="T32"/>
                <a:gd fmla="*/ 78 h 128" name="T33"/>
                <a:gd fmla="*/ 56 w 112" name="T34"/>
                <a:gd fmla="*/ 96 h 128" name="T35"/>
                <a:gd fmla="*/ 8 w 112" name="T36"/>
                <a:gd fmla="*/ 78 h 128" name="T37"/>
                <a:gd fmla="*/ 8 w 112" name="T38"/>
                <a:gd fmla="*/ 78 h 128" name="T39"/>
                <a:gd fmla="*/ 8 w 112" name="T40"/>
                <a:gd fmla="*/ 78 h 128" name="T41"/>
                <a:gd fmla="*/ 8 w 112" name="T42"/>
                <a:gd fmla="*/ 63 h 128" name="T43"/>
                <a:gd fmla="*/ 56 w 112" name="T44"/>
                <a:gd fmla="*/ 76 h 128" name="T45"/>
                <a:gd fmla="*/ 104 w 112" name="T46"/>
                <a:gd fmla="*/ 63 h 128" name="T47"/>
                <a:gd fmla="*/ 104 w 112" name="T48"/>
                <a:gd fmla="*/ 78 h 128" name="T49"/>
                <a:gd fmla="*/ 104 w 112" name="T50"/>
                <a:gd fmla="*/ 54 h 128" name="T51"/>
                <a:gd fmla="*/ 104 w 112" name="T52"/>
                <a:gd fmla="*/ 54 h 128" name="T53"/>
                <a:gd fmla="*/ 104 w 112" name="T54"/>
                <a:gd fmla="*/ 54 h 128" name="T55"/>
                <a:gd fmla="*/ 56 w 112" name="T56"/>
                <a:gd fmla="*/ 72 h 128" name="T57"/>
                <a:gd fmla="*/ 8 w 112" name="T58"/>
                <a:gd fmla="*/ 54 h 128" name="T59"/>
                <a:gd fmla="*/ 8 w 112" name="T60"/>
                <a:gd fmla="*/ 54 h 128" name="T61"/>
                <a:gd fmla="*/ 8 w 112" name="T62"/>
                <a:gd fmla="*/ 54 h 128" name="T63"/>
                <a:gd fmla="*/ 8 w 112" name="T64"/>
                <a:gd fmla="*/ 40 h 128" name="T65"/>
                <a:gd fmla="*/ 56 w 112" name="T66"/>
                <a:gd fmla="*/ 52 h 128" name="T67"/>
                <a:gd fmla="*/ 104 w 112" name="T68"/>
                <a:gd fmla="*/ 40 h 128" name="T69"/>
                <a:gd fmla="*/ 104 w 112" name="T70"/>
                <a:gd fmla="*/ 54 h 128" name="T71"/>
                <a:gd fmla="*/ 56 w 112" name="T72"/>
                <a:gd fmla="*/ 44 h 128" name="T73"/>
                <a:gd fmla="*/ 8 w 112" name="T74"/>
                <a:gd fmla="*/ 26 h 128" name="T75"/>
                <a:gd fmla="*/ 56 w 112" name="T76"/>
                <a:gd fmla="*/ 8 h 128" name="T77"/>
                <a:gd fmla="*/ 104 w 112" name="T78"/>
                <a:gd fmla="*/ 26 h 128" name="T79"/>
                <a:gd fmla="*/ 56 w 112" name="T80"/>
                <a:gd fmla="*/ 44 h 12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28" w="112">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6" name="Oval 36"/>
            <p:cNvSpPr>
              <a:spLocks noChangeArrowheads="1"/>
            </p:cNvSpPr>
            <p:nvPr/>
          </p:nvSpPr>
          <p:spPr bwMode="auto">
            <a:xfrm>
              <a:off x="1612900" y="3624263"/>
              <a:ext cx="71438" cy="730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7" name="Oval 37"/>
            <p:cNvSpPr>
              <a:spLocks noChangeArrowheads="1"/>
            </p:cNvSpPr>
            <p:nvPr/>
          </p:nvSpPr>
          <p:spPr bwMode="auto">
            <a:xfrm>
              <a:off x="1612900" y="3406776"/>
              <a:ext cx="71438" cy="730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8" name="Oval 38"/>
            <p:cNvSpPr>
              <a:spLocks noChangeArrowheads="1"/>
            </p:cNvSpPr>
            <p:nvPr/>
          </p:nvSpPr>
          <p:spPr bwMode="auto">
            <a:xfrm>
              <a:off x="1612900" y="3190876"/>
              <a:ext cx="71438" cy="71438"/>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sp>
        <p:nvSpPr>
          <p:cNvPr id="9" name="TextBox 8"/>
          <p:cNvSpPr txBox="1"/>
          <p:nvPr/>
        </p:nvSpPr>
        <p:spPr>
          <a:xfrm>
            <a:off x="3038520" y="1506780"/>
            <a:ext cx="3611880" cy="502920"/>
          </a:xfrm>
          <a:prstGeom prst="rect">
            <a:avLst/>
          </a:prstGeom>
          <a:noFill/>
        </p:spPr>
        <p:txBody>
          <a:bodyPr rtlCol="0" wrap="none">
            <a:spAutoFit/>
          </a:bodyPr>
          <a:lstStyle/>
          <a:p>
            <a:pPr algn="just"/>
            <a:r>
              <a:rPr altLang="en-US" lang="zh-CN" smtClean="0" sz="2700">
                <a:solidFill>
                  <a:srgbClr val="92D050"/>
                </a:solidFill>
                <a:latin charset="-122" pitchFamily="34" typeface="微软雅黑"/>
                <a:ea charset="-122" pitchFamily="34" typeface="微软雅黑"/>
              </a:rPr>
              <a:t>单击输入你的标题内容</a:t>
            </a:r>
          </a:p>
        </p:txBody>
      </p:sp>
      <p:sp>
        <p:nvSpPr>
          <p:cNvPr id="10" name="TextBox 9"/>
          <p:cNvSpPr txBox="1"/>
          <p:nvPr/>
        </p:nvSpPr>
        <p:spPr>
          <a:xfrm>
            <a:off x="2982246" y="2266251"/>
            <a:ext cx="4676006" cy="335280"/>
          </a:xfrm>
          <a:prstGeom prst="rect">
            <a:avLst/>
          </a:prstGeom>
          <a:noFill/>
        </p:spPr>
        <p:txBody>
          <a:bodyPr rtlCol="0" wrap="square">
            <a:spAutoFit/>
          </a:bodyPr>
          <a:lstStyle/>
          <a:p>
            <a:r>
              <a:rPr altLang="en-US" lang="zh-CN" smtClean="0" sz="1600">
                <a:solidFill>
                  <a:schemeClr val="bg1"/>
                </a:solidFill>
                <a:latin charset="-122" pitchFamily="34" typeface="微软雅黑"/>
                <a:ea charset="-122" pitchFamily="34" typeface="微软雅黑"/>
              </a:rPr>
              <a:t>请在此处输入您的文本，或者复制您的文本粘贴到</a:t>
            </a:r>
          </a:p>
        </p:txBody>
      </p:sp>
      <p:sp>
        <p:nvSpPr>
          <p:cNvPr id="11" name="TextBox 10"/>
          <p:cNvSpPr txBox="1"/>
          <p:nvPr/>
        </p:nvSpPr>
        <p:spPr>
          <a:xfrm>
            <a:off x="2713733" y="2062325"/>
            <a:ext cx="416243" cy="762000"/>
          </a:xfrm>
          <a:prstGeom prst="rect">
            <a:avLst/>
          </a:prstGeom>
          <a:noFill/>
        </p:spPr>
        <p:txBody>
          <a:bodyPr rtlCol="0" wrap="none">
            <a:spAutoFit/>
          </a:bodyPr>
          <a:lstStyle/>
          <a:p>
            <a:r>
              <a:rPr lang="id-ID" sz="4400">
                <a:solidFill>
                  <a:schemeClr val="bg1"/>
                </a:solidFill>
                <a:latin charset="0" panose="020b0503020203020204" pitchFamily="34" typeface="PT Sans"/>
              </a:rPr>
              <a:t>“</a:t>
            </a:r>
          </a:p>
        </p:txBody>
      </p:sp>
      <p:sp>
        <p:nvSpPr>
          <p:cNvPr id="12" name="TextBox 11"/>
          <p:cNvSpPr txBox="1"/>
          <p:nvPr/>
        </p:nvSpPr>
        <p:spPr>
          <a:xfrm>
            <a:off x="7315538" y="2408739"/>
            <a:ext cx="416243" cy="762000"/>
          </a:xfrm>
          <a:prstGeom prst="rect">
            <a:avLst/>
          </a:prstGeom>
          <a:noFill/>
        </p:spPr>
        <p:txBody>
          <a:bodyPr rtlCol="0" wrap="none">
            <a:spAutoFit/>
          </a:bodyPr>
          <a:lstStyle/>
          <a:p>
            <a:r>
              <a:rPr lang="id-ID" sz="4400">
                <a:solidFill>
                  <a:schemeClr val="bg1"/>
                </a:solidFill>
                <a:latin charset="0" panose="020b0503020203020204" pitchFamily="34" typeface="PT Sans"/>
              </a:rPr>
              <a:t>”</a:t>
            </a:r>
          </a:p>
        </p:txBody>
      </p:sp>
      <p:sp>
        <p:nvSpPr>
          <p:cNvPr id="13" name="Rectangle 22"/>
          <p:cNvSpPr/>
          <p:nvPr/>
        </p:nvSpPr>
        <p:spPr>
          <a:xfrm>
            <a:off x="2970391" y="3108550"/>
            <a:ext cx="4774914" cy="777240"/>
          </a:xfrm>
          <a:prstGeom prst="rect">
            <a:avLst/>
          </a:prstGeom>
        </p:spPr>
        <p:txBody>
          <a:bodyPr wrap="square">
            <a:spAutoFit/>
          </a:bodyPr>
          <a:lstStyle/>
          <a:p>
            <a:r>
              <a:rPr altLang="en-US" lang="zh-CN" smtClean="0" sz="900">
                <a:solidFill>
                  <a:srgbClr val="92D050"/>
                </a:solidFill>
                <a:latin charset="-122" pitchFamily="34" typeface="微软雅黑"/>
                <a:ea charset="-122" pitchFamily="34" typeface="微软雅黑"/>
              </a:rPr>
              <a:t>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14" name="TextBox 13"/>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90573615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2"/>
                                        </p:tgtEl>
                                        <p:attrNameLst>
                                          <p:attrName>style.visibility</p:attrName>
                                        </p:attrNameLst>
                                      </p:cBhvr>
                                      <p:to>
                                        <p:strVal val="visible"/>
                                      </p:to>
                                    </p:set>
                                    <p:animEffect filter="wipe(left)" transition="in">
                                      <p:cBhvr>
                                        <p:cTn dur="500" id="16"/>
                                        <p:tgtEl>
                                          <p:spTgt spid="2"/>
                                        </p:tgtEl>
                                      </p:cBhvr>
                                    </p:animEffect>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500" id="24"/>
                                        <p:tgtEl>
                                          <p:spTgt spid="11"/>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13"/>
                                        </p:tgtEl>
                                        <p:attrNameLst>
                                          <p:attrName>style.visibility</p:attrName>
                                        </p:attrNameLst>
                                      </p:cBhvr>
                                      <p:to>
                                        <p:strVal val="visible"/>
                                      </p:to>
                                    </p:set>
                                    <p:animEffect filter="fade" transition="in">
                                      <p:cBhvr>
                                        <p:cTn dur="500"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9"/>
      <p:bldP grpId="0" spid="10"/>
      <p:bldP grpId="0" spid="11"/>
      <p:bldP grpId="0" spid="12"/>
      <p:bldP grpId="0" spid="1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a:off x="756076" y="1801751"/>
            <a:ext cx="2763565" cy="2293144"/>
            <a:chOff x="4517221" y="2682505"/>
            <a:chExt cx="7100888" cy="5891212"/>
          </a:xfrm>
        </p:grpSpPr>
        <p:sp>
          <p:nvSpPr>
            <p:cNvPr id="3" name="Freeform 17"/>
            <p:cNvSpPr/>
            <p:nvPr/>
          </p:nvSpPr>
          <p:spPr bwMode="auto">
            <a:xfrm>
              <a:off x="4679405" y="2884385"/>
              <a:ext cx="6938704" cy="5689332"/>
            </a:xfrm>
            <a:custGeom>
              <a:gdLst>
                <a:gd fmla="*/ 1735 w 1847" name="T0"/>
                <a:gd fmla="*/ 757 h 1514" name="T1"/>
                <a:gd fmla="*/ 721 w 1847" name="T2"/>
                <a:gd fmla="*/ 1514 h 1514" name="T3"/>
                <a:gd fmla="*/ 112 w 1847" name="T4"/>
                <a:gd fmla="*/ 757 h 1514" name="T5"/>
                <a:gd fmla="*/ 1127 w 1847" name="T6"/>
                <a:gd fmla="*/ 0 h 1514" name="T7"/>
                <a:gd fmla="*/ 1735 w 1847" name="T8"/>
                <a:gd fmla="*/ 757 h 1514" name="T9"/>
              </a:gdLst>
              <a:cxnLst>
                <a:cxn ang="0">
                  <a:pos x="T0" y="T1"/>
                </a:cxn>
                <a:cxn ang="0">
                  <a:pos x="T2" y="T3"/>
                </a:cxn>
                <a:cxn ang="0">
                  <a:pos x="T4" y="T5"/>
                </a:cxn>
                <a:cxn ang="0">
                  <a:pos x="T6" y="T7"/>
                </a:cxn>
                <a:cxn ang="0">
                  <a:pos x="T8" y="T9"/>
                </a:cxn>
              </a:cxnLst>
              <a:rect b="b" l="0" r="r" t="0"/>
              <a:pathLst>
                <a:path h="1514" w="1847">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rgbClr val="38B28A">
                <a:lumMod val="50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4" name="Freeform 18"/>
            <p:cNvSpPr/>
            <p:nvPr/>
          </p:nvSpPr>
          <p:spPr bwMode="auto">
            <a:xfrm>
              <a:off x="4607493" y="2795680"/>
              <a:ext cx="6938703" cy="5689332"/>
            </a:xfrm>
            <a:custGeom>
              <a:gdLst>
                <a:gd fmla="*/ 1735 w 1847" name="T0"/>
                <a:gd fmla="*/ 757 h 1514" name="T1"/>
                <a:gd fmla="*/ 721 w 1847" name="T2"/>
                <a:gd fmla="*/ 1514 h 1514" name="T3"/>
                <a:gd fmla="*/ 112 w 1847" name="T4"/>
                <a:gd fmla="*/ 757 h 1514" name="T5"/>
                <a:gd fmla="*/ 1126 w 1847" name="T6"/>
                <a:gd fmla="*/ 0 h 1514" name="T7"/>
                <a:gd fmla="*/ 1735 w 1847" name="T8"/>
                <a:gd fmla="*/ 757 h 1514" name="T9"/>
              </a:gdLst>
              <a:cxnLst>
                <a:cxn ang="0">
                  <a:pos x="T0" y="T1"/>
                </a:cxn>
                <a:cxn ang="0">
                  <a:pos x="T2" y="T3"/>
                </a:cxn>
                <a:cxn ang="0">
                  <a:pos x="T4" y="T5"/>
                </a:cxn>
                <a:cxn ang="0">
                  <a:pos x="T6" y="T7"/>
                </a:cxn>
                <a:cxn ang="0">
                  <a:pos x="T8" y="T9"/>
                </a:cxn>
              </a:cxnLst>
              <a:rect b="b" l="0" r="r" t="0"/>
              <a:pathLst>
                <a:path h="1514" w="1847">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C9D033"/>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5" name="Freeform 19"/>
            <p:cNvSpPr/>
            <p:nvPr/>
          </p:nvSpPr>
          <p:spPr bwMode="auto">
            <a:xfrm>
              <a:off x="4517221" y="2682505"/>
              <a:ext cx="6938704" cy="5689332"/>
            </a:xfrm>
            <a:custGeom>
              <a:gdLst>
                <a:gd fmla="*/ 1735 w 1847" name="T0"/>
                <a:gd fmla="*/ 757 h 1514" name="T1"/>
                <a:gd fmla="*/ 721 w 1847" name="T2"/>
                <a:gd fmla="*/ 1514 h 1514" name="T3"/>
                <a:gd fmla="*/ 112 w 1847" name="T4"/>
                <a:gd fmla="*/ 757 h 1514" name="T5"/>
                <a:gd fmla="*/ 1126 w 1847" name="T6"/>
                <a:gd fmla="*/ 0 h 1514" name="T7"/>
                <a:gd fmla="*/ 1735 w 1847" name="T8"/>
                <a:gd fmla="*/ 757 h 1514" name="T9"/>
              </a:gdLst>
              <a:cxnLst>
                <a:cxn ang="0">
                  <a:pos x="T0" y="T1"/>
                </a:cxn>
                <a:cxn ang="0">
                  <a:pos x="T2" y="T3"/>
                </a:cxn>
                <a:cxn ang="0">
                  <a:pos x="T4" y="T5"/>
                </a:cxn>
                <a:cxn ang="0">
                  <a:pos x="T6" y="T7"/>
                </a:cxn>
                <a:cxn ang="0">
                  <a:pos x="T8" y="T9"/>
                </a:cxn>
              </a:cxnLst>
              <a:rect b="b" l="0" r="r" t="0"/>
              <a:pathLst>
                <a:path h="1514" w="1847">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AED30B"/>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6" name="Freeform 20"/>
            <p:cNvSpPr/>
            <p:nvPr/>
          </p:nvSpPr>
          <p:spPr bwMode="auto">
            <a:xfrm>
              <a:off x="5175136" y="3222379"/>
              <a:ext cx="5624405" cy="4611113"/>
            </a:xfrm>
            <a:custGeom>
              <a:gdLst>
                <a:gd fmla="*/ 1406 w 1497" name="T0"/>
                <a:gd fmla="*/ 613 h 1227" name="T1"/>
                <a:gd fmla="*/ 584 w 1497" name="T2"/>
                <a:gd fmla="*/ 1227 h 1227" name="T3"/>
                <a:gd fmla="*/ 91 w 1497" name="T4"/>
                <a:gd fmla="*/ 613 h 1227" name="T5"/>
                <a:gd fmla="*/ 913 w 1497" name="T6"/>
                <a:gd fmla="*/ 0 h 1227" name="T7"/>
                <a:gd fmla="*/ 1406 w 1497" name="T8"/>
                <a:gd fmla="*/ 613 h 1227" name="T9"/>
              </a:gdLst>
              <a:cxnLst>
                <a:cxn ang="0">
                  <a:pos x="T0" y="T1"/>
                </a:cxn>
                <a:cxn ang="0">
                  <a:pos x="T2" y="T3"/>
                </a:cxn>
                <a:cxn ang="0">
                  <a:pos x="T4" y="T5"/>
                </a:cxn>
                <a:cxn ang="0">
                  <a:pos x="T6" y="T7"/>
                </a:cxn>
                <a:cxn ang="0">
                  <a:pos x="T8" y="T9"/>
                </a:cxn>
              </a:cxnLst>
              <a:rect b="b" l="0" r="r" t="0"/>
              <a:pathLst>
                <a:path h="1227" w="149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FFFFF">
                <a:lumMod val="95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7" name="Freeform 21"/>
            <p:cNvSpPr/>
            <p:nvPr/>
          </p:nvSpPr>
          <p:spPr bwMode="auto">
            <a:xfrm>
              <a:off x="5542344" y="3523670"/>
              <a:ext cx="4888459" cy="4005473"/>
            </a:xfrm>
            <a:custGeom>
              <a:gdLst>
                <a:gd fmla="*/ 1222 w 1301" name="T0"/>
                <a:gd fmla="*/ 533 h 1066" name="T1"/>
                <a:gd fmla="*/ 508 w 1301" name="T2"/>
                <a:gd fmla="*/ 1066 h 1066" name="T3"/>
                <a:gd fmla="*/ 79 w 1301" name="T4"/>
                <a:gd fmla="*/ 533 h 1066" name="T5"/>
                <a:gd fmla="*/ 793 w 1301" name="T6"/>
                <a:gd fmla="*/ 0 h 1066" name="T7"/>
                <a:gd fmla="*/ 1222 w 1301" name="T8"/>
                <a:gd fmla="*/ 533 h 1066" name="T9"/>
              </a:gdLst>
              <a:cxnLst>
                <a:cxn ang="0">
                  <a:pos x="T0" y="T1"/>
                </a:cxn>
                <a:cxn ang="0">
                  <a:pos x="T2" y="T3"/>
                </a:cxn>
                <a:cxn ang="0">
                  <a:pos x="T4" y="T5"/>
                </a:cxn>
                <a:cxn ang="0">
                  <a:pos x="T6" y="T7"/>
                </a:cxn>
                <a:cxn ang="0">
                  <a:pos x="T8" y="T9"/>
                </a:cxn>
              </a:cxnLst>
              <a:rect b="b" l="0" r="r" t="0"/>
              <a:pathLst>
                <a:path h="1066" w="1301">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92AF27"/>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8" name="Freeform 22"/>
            <p:cNvSpPr/>
            <p:nvPr/>
          </p:nvSpPr>
          <p:spPr bwMode="auto">
            <a:xfrm>
              <a:off x="6048785" y="3933546"/>
              <a:ext cx="3874046" cy="3185720"/>
            </a:xfrm>
            <a:custGeom>
              <a:gdLst>
                <a:gd fmla="*/ 968 w 1031" name="T0"/>
                <a:gd fmla="*/ 424 h 848" name="T1"/>
                <a:gd fmla="*/ 402 w 1031" name="T2"/>
                <a:gd fmla="*/ 848 h 848" name="T3"/>
                <a:gd fmla="*/ 63 w 1031" name="T4"/>
                <a:gd fmla="*/ 424 h 848" name="T5"/>
                <a:gd fmla="*/ 629 w 1031" name="T6"/>
                <a:gd fmla="*/ 0 h 848" name="T7"/>
                <a:gd fmla="*/ 968 w 1031" name="T8"/>
                <a:gd fmla="*/ 424 h 848" name="T9"/>
              </a:gdLst>
              <a:cxnLst>
                <a:cxn ang="0">
                  <a:pos x="T0" y="T1"/>
                </a:cxn>
                <a:cxn ang="0">
                  <a:pos x="T2" y="T3"/>
                </a:cxn>
                <a:cxn ang="0">
                  <a:pos x="T4" y="T5"/>
                </a:cxn>
                <a:cxn ang="0">
                  <a:pos x="T6" y="T7"/>
                </a:cxn>
                <a:cxn ang="0">
                  <a:pos x="T8" y="T9"/>
                </a:cxn>
              </a:cxnLst>
              <a:rect b="b" l="0" r="r" t="0"/>
              <a:pathLst>
                <a:path h="846" w="1031">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FFFFF">
                <a:lumMod val="95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9" name="Freeform 23"/>
            <p:cNvSpPr/>
            <p:nvPr/>
          </p:nvSpPr>
          <p:spPr bwMode="auto">
            <a:xfrm>
              <a:off x="6466671" y="4268417"/>
              <a:ext cx="3040063" cy="2517775"/>
            </a:xfrm>
            <a:custGeom>
              <a:gdLst>
                <a:gd fmla="*/ 2147483647 w 809" name="T0"/>
                <a:gd fmla="*/ 2147483647 h 670" name="T1"/>
                <a:gd fmla="*/ 2147483647 w 809" name="T2"/>
                <a:gd fmla="*/ 2147483647 h 670" name="T3"/>
                <a:gd fmla="*/ 706053692 w 809" name="T4"/>
                <a:gd fmla="*/ 2147483647 h 670" name="T5"/>
                <a:gd fmla="*/ 2147483647 w 809" name="T6"/>
                <a:gd fmla="*/ 0 h 670" name="T7"/>
                <a:gd fmla="*/ 2147483647 w 809" name="T8"/>
                <a:gd fmla="*/ 2147483647 h 6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70" w="809">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AED30B"/>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AED30B"/>
                </a:solidFill>
                <a:effectLst/>
                <a:uLnTx/>
                <a:uFillTx/>
              </a:endParaRPr>
            </a:p>
          </p:txBody>
        </p:sp>
        <p:sp>
          <p:nvSpPr>
            <p:cNvPr id="10" name="Freeform 24"/>
            <p:cNvSpPr/>
            <p:nvPr/>
          </p:nvSpPr>
          <p:spPr bwMode="auto">
            <a:xfrm>
              <a:off x="6876533" y="4595772"/>
              <a:ext cx="2220080" cy="1862798"/>
            </a:xfrm>
            <a:custGeom>
              <a:gdLst>
                <a:gd fmla="*/ 555 w 591" name="T0"/>
                <a:gd fmla="*/ 248 h 496" name="T1"/>
                <a:gd fmla="*/ 229 w 591" name="T2"/>
                <a:gd fmla="*/ 496 h 496" name="T3"/>
                <a:gd fmla="*/ 36 w 591" name="T4"/>
                <a:gd fmla="*/ 248 h 496" name="T5"/>
                <a:gd fmla="*/ 362 w 591" name="T6"/>
                <a:gd fmla="*/ 0 h 496" name="T7"/>
                <a:gd fmla="*/ 555 w 591" name="T8"/>
                <a:gd fmla="*/ 248 h 496" name="T9"/>
              </a:gdLst>
              <a:cxnLst>
                <a:cxn ang="0">
                  <a:pos x="T0" y="T1"/>
                </a:cxn>
                <a:cxn ang="0">
                  <a:pos x="T2" y="T3"/>
                </a:cxn>
                <a:cxn ang="0">
                  <a:pos x="T4" y="T5"/>
                </a:cxn>
                <a:cxn ang="0">
                  <a:pos x="T6" y="T7"/>
                </a:cxn>
                <a:cxn ang="0">
                  <a:pos x="T8" y="T9"/>
                </a:cxn>
              </a:cxnLst>
              <a:rect b="b" l="0" r="r" t="0"/>
              <a:pathLst>
                <a:path h="496" w="591">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FFFFF">
                <a:lumMod val="95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11" name="Freeform 25"/>
            <p:cNvSpPr/>
            <p:nvPr/>
          </p:nvSpPr>
          <p:spPr bwMode="auto">
            <a:xfrm>
              <a:off x="7454096" y="5090742"/>
              <a:ext cx="1068388" cy="876300"/>
            </a:xfrm>
            <a:custGeom>
              <a:gdLst>
                <a:gd fmla="*/ 2147483647 w 284" name="T0"/>
                <a:gd fmla="*/ 1640787129 h 233" name="T1"/>
                <a:gd fmla="*/ 1556731602 w 284" name="T2"/>
                <a:gd fmla="*/ 2147483647 h 233" name="T3"/>
                <a:gd fmla="*/ 240586682 w 284" name="T4"/>
                <a:gd fmla="*/ 1640787129 h 233" name="T5"/>
                <a:gd fmla="*/ 2147483647 w 284" name="T6"/>
                <a:gd fmla="*/ 0 h 233" name="T7"/>
                <a:gd fmla="*/ 2147483647 w 284" name="T8"/>
                <a:gd fmla="*/ 1640787129 h 23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3" w="284">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C42A13"/>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AED30B"/>
                </a:solidFill>
                <a:effectLst/>
                <a:uLnTx/>
                <a:uFillTx/>
              </a:endParaRPr>
            </a:p>
          </p:txBody>
        </p:sp>
      </p:grpSp>
      <p:grpSp>
        <p:nvGrpSpPr>
          <p:cNvPr id="12" name="Group 11"/>
          <p:cNvGrpSpPr/>
          <p:nvPr/>
        </p:nvGrpSpPr>
        <p:grpSpPr>
          <a:xfrm>
            <a:off x="728393" y="1513661"/>
            <a:ext cx="1247261" cy="1274291"/>
            <a:chOff x="6076950" y="2555876"/>
            <a:chExt cx="3076576" cy="3143249"/>
          </a:xfrm>
          <a:effectLst>
            <a:outerShdw algn="bl" blurRad="177800" dir="18900000" kx="-1200000" rotWithShape="0" sy="23000">
              <a:prstClr val="black">
                <a:alpha val="29000"/>
              </a:prstClr>
            </a:outerShdw>
          </a:effectLst>
        </p:grpSpPr>
        <p:sp>
          <p:nvSpPr>
            <p:cNvPr id="13" name="Freeform 21"/>
            <p:cNvSpPr/>
            <p:nvPr/>
          </p:nvSpPr>
          <p:spPr bwMode="auto">
            <a:xfrm>
              <a:off x="8840788" y="5375275"/>
              <a:ext cx="312738" cy="323850"/>
            </a:xfrm>
            <a:custGeom>
              <a:gdLst>
                <a:gd fmla="*/ 68 w 83" name="T0"/>
                <a:gd fmla="*/ 68 h 86" name="T1"/>
                <a:gd fmla="*/ 34 w 83" name="T2"/>
                <a:gd fmla="*/ 30 h 86" name="T3"/>
                <a:gd fmla="*/ 16 w 83" name="T4"/>
                <a:gd fmla="*/ 10 h 86" name="T5"/>
                <a:gd fmla="*/ 6 w 83" name="T6"/>
                <a:gd fmla="*/ 0 h 86" name="T7"/>
                <a:gd fmla="*/ 3 w 83" name="T8"/>
                <a:gd fmla="*/ 5 h 86" name="T9"/>
                <a:gd fmla="*/ 0 w 83" name="T10"/>
                <a:gd fmla="*/ 11 h 86" name="T11"/>
                <a:gd fmla="*/ 9 w 83" name="T12"/>
                <a:gd fmla="*/ 21 h 86" name="T13"/>
                <a:gd fmla="*/ 29 w 83" name="T14"/>
                <a:gd fmla="*/ 39 h 86" name="T15"/>
                <a:gd fmla="*/ 66 w 83" name="T16"/>
                <a:gd fmla="*/ 72 h 86" name="T17"/>
                <a:gd fmla="*/ 83 w 83" name="T18"/>
                <a:gd fmla="*/ 86 h 86" name="T19"/>
                <a:gd fmla="*/ 83 w 83" name="T20"/>
                <a:gd fmla="*/ 85 h 86" name="T21"/>
                <a:gd fmla="*/ 68 w 83" name="T22"/>
                <a:gd fmla="*/ 68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3">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14" name="Freeform 22"/>
            <p:cNvSpPr/>
            <p:nvPr/>
          </p:nvSpPr>
          <p:spPr bwMode="auto">
            <a:xfrm>
              <a:off x="8129588" y="4606925"/>
              <a:ext cx="782638" cy="903287"/>
            </a:xfrm>
            <a:custGeom>
              <a:gdLst>
                <a:gd fmla="*/ 204 w 208" name="T0"/>
                <a:gd fmla="*/ 156 h 240" name="T1"/>
                <a:gd fmla="*/ 48 w 208" name="T2"/>
                <a:gd fmla="*/ 0 h 240" name="T3"/>
                <a:gd fmla="*/ 48 w 208" name="T4"/>
                <a:gd fmla="*/ 0 h 240" name="T5"/>
                <a:gd fmla="*/ 35 w 208" name="T6"/>
                <a:gd fmla="*/ 53 h 240" name="T7"/>
                <a:gd fmla="*/ 0 w 208" name="T8"/>
                <a:gd fmla="*/ 84 h 240" name="T9"/>
                <a:gd fmla="*/ 156 w 208" name="T10"/>
                <a:gd fmla="*/ 240 h 240" name="T11"/>
                <a:gd fmla="*/ 189 w 208" name="T12"/>
                <a:gd fmla="*/ 215 h 240" name="T13"/>
                <a:gd fmla="*/ 192 w 208" name="T14"/>
                <a:gd fmla="*/ 209 h 240" name="T15"/>
                <a:gd fmla="*/ 195 w 208" name="T16"/>
                <a:gd fmla="*/ 204 h 240" name="T17"/>
                <a:gd fmla="*/ 204 w 208" name="T18"/>
                <a:gd fmla="*/ 156 h 2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0" w="208">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42A13">
                <a:lumMod val="90000"/>
                <a:lumOff val="10000"/>
              </a:srgbClr>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15" name="Freeform 23"/>
            <p:cNvSpPr/>
            <p:nvPr/>
          </p:nvSpPr>
          <p:spPr bwMode="auto">
            <a:xfrm>
              <a:off x="8113713" y="4592638"/>
              <a:ext cx="219075" cy="349250"/>
            </a:xfrm>
            <a:custGeom>
              <a:gdLst>
                <a:gd fmla="*/ 52 w 58" name="T0"/>
                <a:gd fmla="*/ 4 h 93" name="T1"/>
                <a:gd fmla="*/ 32 w 58" name="T2"/>
                <a:gd fmla="*/ 13 h 93" name="T3"/>
                <a:gd fmla="*/ 39 w 58" name="T4"/>
                <a:gd fmla="*/ 21 h 93" name="T5"/>
                <a:gd fmla="*/ 39 w 58" name="T6"/>
                <a:gd fmla="*/ 26 h 93" name="T7"/>
                <a:gd fmla="*/ 32 w 58" name="T8"/>
                <a:gd fmla="*/ 51 h 93" name="T9"/>
                <a:gd fmla="*/ 16 w 58" name="T10"/>
                <a:gd fmla="*/ 66 h 93" name="T11"/>
                <a:gd fmla="*/ 13 w 58" name="T12"/>
                <a:gd fmla="*/ 67 h 93" name="T13"/>
                <a:gd fmla="*/ 5 w 58" name="T14"/>
                <a:gd fmla="*/ 59 h 93" name="T15"/>
                <a:gd fmla="*/ 4 w 58" name="T16"/>
                <a:gd fmla="*/ 87 h 93" name="T17"/>
                <a:gd fmla="*/ 4 w 58" name="T18"/>
                <a:gd fmla="*/ 88 h 93" name="T19"/>
                <a:gd fmla="*/ 39 w 58" name="T20"/>
                <a:gd fmla="*/ 57 h 93" name="T21"/>
                <a:gd fmla="*/ 52 w 58" name="T22"/>
                <a:gd fmla="*/ 4 h 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3" w="57">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16" name="Freeform 24"/>
            <p:cNvSpPr/>
            <p:nvPr/>
          </p:nvSpPr>
          <p:spPr bwMode="auto">
            <a:xfrm>
              <a:off x="6076950" y="3233738"/>
              <a:ext cx="754063" cy="647700"/>
            </a:xfrm>
            <a:custGeom>
              <a:gdLst>
                <a:gd fmla="*/ 82 w 200" name="T0"/>
                <a:gd fmla="*/ 64 h 172" name="T1"/>
                <a:gd fmla="*/ 200 w 200" name="T2"/>
                <a:gd fmla="*/ 38 h 172" name="T3"/>
                <a:gd fmla="*/ 200 w 200" name="T4"/>
                <a:gd fmla="*/ 36 h 172" name="T5"/>
                <a:gd fmla="*/ 73 w 200" name="T6"/>
                <a:gd fmla="*/ 14 h 172" name="T7"/>
                <a:gd fmla="*/ 8 w 200" name="T8"/>
                <a:gd fmla="*/ 126 h 172" name="T9"/>
                <a:gd fmla="*/ 63 w 200" name="T10"/>
                <a:gd fmla="*/ 172 h 172" name="T11"/>
                <a:gd fmla="*/ 82 w 200" name="T12"/>
                <a:gd fmla="*/ 64 h 172" name="T13"/>
              </a:gdLst>
              <a:cxnLst>
                <a:cxn ang="0">
                  <a:pos x="T0" y="T1"/>
                </a:cxn>
                <a:cxn ang="0">
                  <a:pos x="T2" y="T3"/>
                </a:cxn>
                <a:cxn ang="0">
                  <a:pos x="T4" y="T5"/>
                </a:cxn>
                <a:cxn ang="0">
                  <a:pos x="T6" y="T7"/>
                </a:cxn>
                <a:cxn ang="0">
                  <a:pos x="T8" y="T9"/>
                </a:cxn>
                <a:cxn ang="0">
                  <a:pos x="T10" y="T11"/>
                </a:cxn>
                <a:cxn ang="0">
                  <a:pos x="T12" y="T13"/>
                </a:cxn>
              </a:cxnLst>
              <a:rect b="b" l="0" r="r" t="0"/>
              <a:pathLst>
                <a:path h="172" w="200">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C9D033"/>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17" name="Freeform 25"/>
            <p:cNvSpPr/>
            <p:nvPr/>
          </p:nvSpPr>
          <p:spPr bwMode="auto">
            <a:xfrm>
              <a:off x="6634163" y="2638425"/>
              <a:ext cx="279400" cy="730250"/>
            </a:xfrm>
            <a:custGeom>
              <a:gdLst>
                <a:gd fmla="*/ 40 w 74" name="T0"/>
                <a:gd fmla="*/ 38 h 194" name="T1"/>
                <a:gd fmla="*/ 74 w 74" name="T2"/>
                <a:gd fmla="*/ 0 h 194" name="T3"/>
                <a:gd fmla="*/ 1 w 74" name="T4"/>
                <a:gd fmla="*/ 100 h 194" name="T5"/>
                <a:gd fmla="*/ 52 w 74" name="T6"/>
                <a:gd fmla="*/ 194 h 194" name="T7"/>
                <a:gd fmla="*/ 52 w 74" name="T8"/>
                <a:gd fmla="*/ 194 h 194" name="T9"/>
                <a:gd fmla="*/ 40 w 74" name="T10"/>
                <a:gd fmla="*/ 38 h 194" name="T11"/>
              </a:gdLst>
              <a:cxnLst>
                <a:cxn ang="0">
                  <a:pos x="T0" y="T1"/>
                </a:cxn>
                <a:cxn ang="0">
                  <a:pos x="T2" y="T3"/>
                </a:cxn>
                <a:cxn ang="0">
                  <a:pos x="T4" y="T5"/>
                </a:cxn>
                <a:cxn ang="0">
                  <a:pos x="T6" y="T7"/>
                </a:cxn>
                <a:cxn ang="0">
                  <a:pos x="T8" y="T9"/>
                </a:cxn>
                <a:cxn ang="0">
                  <a:pos x="T10" y="T11"/>
                </a:cxn>
              </a:cxnLst>
              <a:rect b="b" l="0" r="r" t="0"/>
              <a:pathLst>
                <a:path h="194" w="7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C9D033"/>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18" name="Freeform 26"/>
            <p:cNvSpPr/>
            <p:nvPr/>
          </p:nvSpPr>
          <p:spPr bwMode="auto">
            <a:xfrm>
              <a:off x="6291263" y="3316288"/>
              <a:ext cx="803275" cy="974725"/>
            </a:xfrm>
            <a:custGeom>
              <a:gdLst>
                <a:gd fmla="*/ 199 w 213" name="T0"/>
                <a:gd fmla="*/ 83 h 259" name="T1"/>
                <a:gd fmla="*/ 143 w 213" name="T2"/>
                <a:gd fmla="*/ 16 h 259" name="T3"/>
                <a:gd fmla="*/ 25 w 213" name="T4"/>
                <a:gd fmla="*/ 42 h 259" name="T5"/>
                <a:gd fmla="*/ 6 w 213" name="T6"/>
                <a:gd fmla="*/ 150 h 259" name="T7"/>
                <a:gd fmla="*/ 39 w 213" name="T8"/>
                <a:gd fmla="*/ 218 h 259" name="T9"/>
                <a:gd fmla="*/ 172 w 213" name="T10"/>
                <a:gd fmla="*/ 190 h 259" name="T11"/>
                <a:gd fmla="*/ 211 w 213" name="T12"/>
                <a:gd fmla="*/ 104 h 259" name="T13"/>
                <a:gd fmla="*/ 213 w 213" name="T14"/>
                <a:gd fmla="*/ 99 h 259" name="T15"/>
                <a:gd fmla="*/ 212 w 213" name="T16"/>
                <a:gd fmla="*/ 98 h 259" name="T17"/>
                <a:gd fmla="*/ 199 w 213" name="T18"/>
                <a:gd fmla="*/ 83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13">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AED30B"/>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19" name="Freeform 27"/>
            <p:cNvSpPr/>
            <p:nvPr/>
          </p:nvSpPr>
          <p:spPr bwMode="auto">
            <a:xfrm>
              <a:off x="6702425" y="2555876"/>
              <a:ext cx="763588" cy="1065212"/>
            </a:xfrm>
            <a:custGeom>
              <a:gdLst>
                <a:gd fmla="*/ 22 w 203" name="T0"/>
                <a:gd fmla="*/ 60 h 283" name="T1"/>
                <a:gd fmla="*/ 34 w 203" name="T2"/>
                <a:gd fmla="*/ 216 h 283" name="T3"/>
                <a:gd fmla="*/ 72 w 203" name="T4"/>
                <a:gd fmla="*/ 246 h 283" name="T5"/>
                <a:gd fmla="*/ 95 w 203" name="T6"/>
                <a:gd fmla="*/ 267 h 283" name="T7"/>
                <a:gd fmla="*/ 99 w 203" name="T8"/>
                <a:gd fmla="*/ 270 h 283" name="T9"/>
                <a:gd fmla="*/ 113 w 203" name="T10"/>
                <a:gd fmla="*/ 283 h 283" name="T11"/>
                <a:gd fmla="*/ 170 w 203" name="T12"/>
                <a:gd fmla="*/ 207 h 283" name="T13"/>
                <a:gd fmla="*/ 155 w 203" name="T14"/>
                <a:gd fmla="*/ 31 h 283" name="T15"/>
                <a:gd fmla="*/ 56 w 203" name="T16"/>
                <a:gd fmla="*/ 22 h 283" name="T17"/>
                <a:gd fmla="*/ 22 w 203" name="T18"/>
                <a:gd fmla="*/ 60 h 2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3" w="20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AED30B"/>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0" name="Freeform 28"/>
            <p:cNvSpPr/>
            <p:nvPr/>
          </p:nvSpPr>
          <p:spPr bwMode="auto">
            <a:xfrm>
              <a:off x="6826250" y="3368675"/>
              <a:ext cx="1438275" cy="1476375"/>
            </a:xfrm>
            <a:custGeom>
              <a:gdLst>
                <a:gd fmla="*/ 381 w 382" name="T0"/>
                <a:gd fmla="*/ 346 h 392" name="T1"/>
                <a:gd fmla="*/ 374 w 382" name="T2"/>
                <a:gd fmla="*/ 338 h 392" name="T3"/>
                <a:gd fmla="*/ 80 w 382" name="T4"/>
                <a:gd fmla="*/ 67 h 392" name="T5"/>
                <a:gd fmla="*/ 66 w 382" name="T6"/>
                <a:gd fmla="*/ 54 h 392" name="T7"/>
                <a:gd fmla="*/ 62 w 382" name="T8"/>
                <a:gd fmla="*/ 51 h 392" name="T9"/>
                <a:gd fmla="*/ 39 w 382" name="T10"/>
                <a:gd fmla="*/ 30 h 392" name="T11"/>
                <a:gd fmla="*/ 1 w 382" name="T12"/>
                <a:gd fmla="*/ 0 h 392" name="T13"/>
                <a:gd fmla="*/ 1 w 382" name="T14"/>
                <a:gd fmla="*/ 0 h 392" name="T15"/>
                <a:gd fmla="*/ 1 w 382" name="T16"/>
                <a:gd fmla="*/ 0 h 392" name="T17"/>
                <a:gd fmla="*/ 1 w 382" name="T18"/>
                <a:gd fmla="*/ 0 h 392" name="T19"/>
                <a:gd fmla="*/ 1 w 382" name="T20"/>
                <a:gd fmla="*/ 2 h 392" name="T21"/>
                <a:gd fmla="*/ 57 w 382" name="T22"/>
                <a:gd fmla="*/ 69 h 392" name="T23"/>
                <a:gd fmla="*/ 70 w 382" name="T24"/>
                <a:gd fmla="*/ 84 h 392" name="T25"/>
                <a:gd fmla="*/ 71 w 382" name="T26"/>
                <a:gd fmla="*/ 85 h 392" name="T27"/>
                <a:gd fmla="*/ 347 w 382" name="T28"/>
                <a:gd fmla="*/ 384 h 392" name="T29"/>
                <a:gd fmla="*/ 355 w 382" name="T30"/>
                <a:gd fmla="*/ 392 h 392" name="T31"/>
                <a:gd fmla="*/ 358 w 382" name="T32"/>
                <a:gd fmla="*/ 391 h 392" name="T33"/>
                <a:gd fmla="*/ 374 w 382" name="T34"/>
                <a:gd fmla="*/ 376 h 392" name="T35"/>
                <a:gd fmla="*/ 381 w 382" name="T36"/>
                <a:gd fmla="*/ 351 h 392" name="T37"/>
                <a:gd fmla="*/ 381 w 382" name="T38"/>
                <a:gd fmla="*/ 346 h 3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2" w="38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F9711C">
                <a:lumMod val="50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grpSp>
      <p:grpSp>
        <p:nvGrpSpPr>
          <p:cNvPr id="21" name="Group 20"/>
          <p:cNvGrpSpPr/>
          <p:nvPr/>
        </p:nvGrpSpPr>
        <p:grpSpPr>
          <a:xfrm>
            <a:off x="1525065" y="1756434"/>
            <a:ext cx="1201107" cy="1227137"/>
            <a:chOff x="5920323" y="2302554"/>
            <a:chExt cx="2180669" cy="2227927"/>
          </a:xfrm>
          <a:effectLst>
            <a:outerShdw algn="bl" blurRad="177800" dir="18900000" kx="-1200000" rotWithShape="0" sy="23000">
              <a:prstClr val="black">
                <a:alpha val="29000"/>
              </a:prstClr>
            </a:outerShdw>
          </a:effectLst>
        </p:grpSpPr>
        <p:sp>
          <p:nvSpPr>
            <p:cNvPr id="22" name="Freeform 21"/>
            <p:cNvSpPr/>
            <p:nvPr/>
          </p:nvSpPr>
          <p:spPr bwMode="auto">
            <a:xfrm>
              <a:off x="7879324" y="4300937"/>
              <a:ext cx="221668" cy="229544"/>
            </a:xfrm>
            <a:custGeom>
              <a:gdLst>
                <a:gd fmla="*/ 68 w 83" name="T0"/>
                <a:gd fmla="*/ 68 h 86" name="T1"/>
                <a:gd fmla="*/ 34 w 83" name="T2"/>
                <a:gd fmla="*/ 30 h 86" name="T3"/>
                <a:gd fmla="*/ 16 w 83" name="T4"/>
                <a:gd fmla="*/ 10 h 86" name="T5"/>
                <a:gd fmla="*/ 6 w 83" name="T6"/>
                <a:gd fmla="*/ 0 h 86" name="T7"/>
                <a:gd fmla="*/ 3 w 83" name="T8"/>
                <a:gd fmla="*/ 5 h 86" name="T9"/>
                <a:gd fmla="*/ 0 w 83" name="T10"/>
                <a:gd fmla="*/ 11 h 86" name="T11"/>
                <a:gd fmla="*/ 9 w 83" name="T12"/>
                <a:gd fmla="*/ 21 h 86" name="T13"/>
                <a:gd fmla="*/ 29 w 83" name="T14"/>
                <a:gd fmla="*/ 39 h 86" name="T15"/>
                <a:gd fmla="*/ 66 w 83" name="T16"/>
                <a:gd fmla="*/ 72 h 86" name="T17"/>
                <a:gd fmla="*/ 83 w 83" name="T18"/>
                <a:gd fmla="*/ 86 h 86" name="T19"/>
                <a:gd fmla="*/ 83 w 83" name="T20"/>
                <a:gd fmla="*/ 85 h 86" name="T21"/>
                <a:gd fmla="*/ 68 w 83" name="T22"/>
                <a:gd fmla="*/ 68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3">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3" name="Freeform 22"/>
            <p:cNvSpPr/>
            <p:nvPr/>
          </p:nvSpPr>
          <p:spPr bwMode="auto">
            <a:xfrm>
              <a:off x="7375227" y="3756332"/>
              <a:ext cx="554732" cy="640248"/>
            </a:xfrm>
            <a:custGeom>
              <a:gdLst>
                <a:gd fmla="*/ 204 w 208" name="T0"/>
                <a:gd fmla="*/ 156 h 240" name="T1"/>
                <a:gd fmla="*/ 48 w 208" name="T2"/>
                <a:gd fmla="*/ 0 h 240" name="T3"/>
                <a:gd fmla="*/ 48 w 208" name="T4"/>
                <a:gd fmla="*/ 0 h 240" name="T5"/>
                <a:gd fmla="*/ 35 w 208" name="T6"/>
                <a:gd fmla="*/ 53 h 240" name="T7"/>
                <a:gd fmla="*/ 0 w 208" name="T8"/>
                <a:gd fmla="*/ 84 h 240" name="T9"/>
                <a:gd fmla="*/ 156 w 208" name="T10"/>
                <a:gd fmla="*/ 240 h 240" name="T11"/>
                <a:gd fmla="*/ 189 w 208" name="T12"/>
                <a:gd fmla="*/ 215 h 240" name="T13"/>
                <a:gd fmla="*/ 192 w 208" name="T14"/>
                <a:gd fmla="*/ 209 h 240" name="T15"/>
                <a:gd fmla="*/ 195 w 208" name="T16"/>
                <a:gd fmla="*/ 204 h 240" name="T17"/>
                <a:gd fmla="*/ 204 w 208" name="T18"/>
                <a:gd fmla="*/ 156 h 2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0" w="208">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42A13">
                <a:lumMod val="90000"/>
                <a:lumOff val="10000"/>
              </a:srgbClr>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4" name="Freeform 23"/>
            <p:cNvSpPr/>
            <p:nvPr/>
          </p:nvSpPr>
          <p:spPr bwMode="auto">
            <a:xfrm>
              <a:off x="7363975" y="3746206"/>
              <a:ext cx="155280" cy="247548"/>
            </a:xfrm>
            <a:custGeom>
              <a:gdLst>
                <a:gd fmla="*/ 52 w 58" name="T0"/>
                <a:gd fmla="*/ 4 h 93" name="T1"/>
                <a:gd fmla="*/ 32 w 58" name="T2"/>
                <a:gd fmla="*/ 13 h 93" name="T3"/>
                <a:gd fmla="*/ 39 w 58" name="T4"/>
                <a:gd fmla="*/ 21 h 93" name="T5"/>
                <a:gd fmla="*/ 39 w 58" name="T6"/>
                <a:gd fmla="*/ 26 h 93" name="T7"/>
                <a:gd fmla="*/ 32 w 58" name="T8"/>
                <a:gd fmla="*/ 51 h 93" name="T9"/>
                <a:gd fmla="*/ 16 w 58" name="T10"/>
                <a:gd fmla="*/ 66 h 93" name="T11"/>
                <a:gd fmla="*/ 13 w 58" name="T12"/>
                <a:gd fmla="*/ 67 h 93" name="T13"/>
                <a:gd fmla="*/ 5 w 58" name="T14"/>
                <a:gd fmla="*/ 59 h 93" name="T15"/>
                <a:gd fmla="*/ 4 w 58" name="T16"/>
                <a:gd fmla="*/ 87 h 93" name="T17"/>
                <a:gd fmla="*/ 4 w 58" name="T18"/>
                <a:gd fmla="*/ 88 h 93" name="T19"/>
                <a:gd fmla="*/ 39 w 58" name="T20"/>
                <a:gd fmla="*/ 57 h 93" name="T21"/>
                <a:gd fmla="*/ 52 w 58" name="T22"/>
                <a:gd fmla="*/ 4 h 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3" w="57">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5" name="Freeform 24"/>
            <p:cNvSpPr/>
            <p:nvPr/>
          </p:nvSpPr>
          <p:spPr bwMode="auto">
            <a:xfrm>
              <a:off x="5920323" y="2783021"/>
              <a:ext cx="534478" cy="459088"/>
            </a:xfrm>
            <a:custGeom>
              <a:gdLst>
                <a:gd fmla="*/ 82 w 200" name="T0"/>
                <a:gd fmla="*/ 64 h 172" name="T1"/>
                <a:gd fmla="*/ 200 w 200" name="T2"/>
                <a:gd fmla="*/ 38 h 172" name="T3"/>
                <a:gd fmla="*/ 200 w 200" name="T4"/>
                <a:gd fmla="*/ 36 h 172" name="T5"/>
                <a:gd fmla="*/ 73 w 200" name="T6"/>
                <a:gd fmla="*/ 14 h 172" name="T7"/>
                <a:gd fmla="*/ 8 w 200" name="T8"/>
                <a:gd fmla="*/ 126 h 172" name="T9"/>
                <a:gd fmla="*/ 63 w 200" name="T10"/>
                <a:gd fmla="*/ 172 h 172" name="T11"/>
                <a:gd fmla="*/ 82 w 200" name="T12"/>
                <a:gd fmla="*/ 64 h 172" name="T13"/>
              </a:gdLst>
              <a:cxnLst>
                <a:cxn ang="0">
                  <a:pos x="T0" y="T1"/>
                </a:cxn>
                <a:cxn ang="0">
                  <a:pos x="T2" y="T3"/>
                </a:cxn>
                <a:cxn ang="0">
                  <a:pos x="T4" y="T5"/>
                </a:cxn>
                <a:cxn ang="0">
                  <a:pos x="T6" y="T7"/>
                </a:cxn>
                <a:cxn ang="0">
                  <a:pos x="T8" y="T9"/>
                </a:cxn>
                <a:cxn ang="0">
                  <a:pos x="T10" y="T11"/>
                </a:cxn>
                <a:cxn ang="0">
                  <a:pos x="T12" y="T13"/>
                </a:cxn>
              </a:cxnLst>
              <a:rect b="b" l="0" r="r" t="0"/>
              <a:pathLst>
                <a:path h="172" w="200">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16749F">
                <a:lumMod val="75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6" name="Freeform 25"/>
            <p:cNvSpPr/>
            <p:nvPr/>
          </p:nvSpPr>
          <p:spPr bwMode="auto">
            <a:xfrm>
              <a:off x="6315274" y="2361065"/>
              <a:ext cx="198038" cy="517599"/>
            </a:xfrm>
            <a:custGeom>
              <a:gdLst>
                <a:gd fmla="*/ 40 w 74" name="T0"/>
                <a:gd fmla="*/ 38 h 194" name="T1"/>
                <a:gd fmla="*/ 74 w 74" name="T2"/>
                <a:gd fmla="*/ 0 h 194" name="T3"/>
                <a:gd fmla="*/ 1 w 74" name="T4"/>
                <a:gd fmla="*/ 100 h 194" name="T5"/>
                <a:gd fmla="*/ 52 w 74" name="T6"/>
                <a:gd fmla="*/ 194 h 194" name="T7"/>
                <a:gd fmla="*/ 52 w 74" name="T8"/>
                <a:gd fmla="*/ 194 h 194" name="T9"/>
                <a:gd fmla="*/ 40 w 74" name="T10"/>
                <a:gd fmla="*/ 38 h 194" name="T11"/>
              </a:gdLst>
              <a:cxnLst>
                <a:cxn ang="0">
                  <a:pos x="T0" y="T1"/>
                </a:cxn>
                <a:cxn ang="0">
                  <a:pos x="T2" y="T3"/>
                </a:cxn>
                <a:cxn ang="0">
                  <a:pos x="T4" y="T5"/>
                </a:cxn>
                <a:cxn ang="0">
                  <a:pos x="T6" y="T7"/>
                </a:cxn>
                <a:cxn ang="0">
                  <a:pos x="T8" y="T9"/>
                </a:cxn>
                <a:cxn ang="0">
                  <a:pos x="T10" y="T11"/>
                </a:cxn>
              </a:cxnLst>
              <a:rect b="b" l="0" r="r" t="0"/>
              <a:pathLst>
                <a:path h="194" w="7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16749F">
                <a:lumMod val="75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7" name="Freeform 26"/>
            <p:cNvSpPr/>
            <p:nvPr/>
          </p:nvSpPr>
          <p:spPr bwMode="auto">
            <a:xfrm>
              <a:off x="6072227" y="2841532"/>
              <a:ext cx="569359" cy="690883"/>
            </a:xfrm>
            <a:custGeom>
              <a:gdLst>
                <a:gd fmla="*/ 199 w 213" name="T0"/>
                <a:gd fmla="*/ 83 h 259" name="T1"/>
                <a:gd fmla="*/ 143 w 213" name="T2"/>
                <a:gd fmla="*/ 16 h 259" name="T3"/>
                <a:gd fmla="*/ 25 w 213" name="T4"/>
                <a:gd fmla="*/ 42 h 259" name="T5"/>
                <a:gd fmla="*/ 6 w 213" name="T6"/>
                <a:gd fmla="*/ 150 h 259" name="T7"/>
                <a:gd fmla="*/ 39 w 213" name="T8"/>
                <a:gd fmla="*/ 218 h 259" name="T9"/>
                <a:gd fmla="*/ 172 w 213" name="T10"/>
                <a:gd fmla="*/ 190 h 259" name="T11"/>
                <a:gd fmla="*/ 211 w 213" name="T12"/>
                <a:gd fmla="*/ 104 h 259" name="T13"/>
                <a:gd fmla="*/ 213 w 213" name="T14"/>
                <a:gd fmla="*/ 99 h 259" name="T15"/>
                <a:gd fmla="*/ 212 w 213" name="T16"/>
                <a:gd fmla="*/ 98 h 259" name="T17"/>
                <a:gd fmla="*/ 199 w 213" name="T18"/>
                <a:gd fmla="*/ 83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13">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16749F"/>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8" name="Freeform 27"/>
            <p:cNvSpPr/>
            <p:nvPr/>
          </p:nvSpPr>
          <p:spPr bwMode="auto">
            <a:xfrm>
              <a:off x="6363658" y="2302554"/>
              <a:ext cx="541229" cy="755020"/>
            </a:xfrm>
            <a:custGeom>
              <a:gdLst>
                <a:gd fmla="*/ 22 w 203" name="T0"/>
                <a:gd fmla="*/ 60 h 283" name="T1"/>
                <a:gd fmla="*/ 34 w 203" name="T2"/>
                <a:gd fmla="*/ 216 h 283" name="T3"/>
                <a:gd fmla="*/ 72 w 203" name="T4"/>
                <a:gd fmla="*/ 246 h 283" name="T5"/>
                <a:gd fmla="*/ 95 w 203" name="T6"/>
                <a:gd fmla="*/ 267 h 283" name="T7"/>
                <a:gd fmla="*/ 99 w 203" name="T8"/>
                <a:gd fmla="*/ 270 h 283" name="T9"/>
                <a:gd fmla="*/ 113 w 203" name="T10"/>
                <a:gd fmla="*/ 283 h 283" name="T11"/>
                <a:gd fmla="*/ 170 w 203" name="T12"/>
                <a:gd fmla="*/ 207 h 283" name="T13"/>
                <a:gd fmla="*/ 155 w 203" name="T14"/>
                <a:gd fmla="*/ 31 h 283" name="T15"/>
                <a:gd fmla="*/ 56 w 203" name="T16"/>
                <a:gd fmla="*/ 22 h 283" name="T17"/>
                <a:gd fmla="*/ 22 w 203" name="T18"/>
                <a:gd fmla="*/ 60 h 2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3" w="20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16749F"/>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29" name="Freeform 28"/>
            <p:cNvSpPr/>
            <p:nvPr/>
          </p:nvSpPr>
          <p:spPr bwMode="auto">
            <a:xfrm>
              <a:off x="6451425" y="2878664"/>
              <a:ext cx="1019446" cy="1046451"/>
            </a:xfrm>
            <a:custGeom>
              <a:gdLst>
                <a:gd fmla="*/ 381 w 382" name="T0"/>
                <a:gd fmla="*/ 346 h 392" name="T1"/>
                <a:gd fmla="*/ 374 w 382" name="T2"/>
                <a:gd fmla="*/ 338 h 392" name="T3"/>
                <a:gd fmla="*/ 80 w 382" name="T4"/>
                <a:gd fmla="*/ 67 h 392" name="T5"/>
                <a:gd fmla="*/ 66 w 382" name="T6"/>
                <a:gd fmla="*/ 54 h 392" name="T7"/>
                <a:gd fmla="*/ 62 w 382" name="T8"/>
                <a:gd fmla="*/ 51 h 392" name="T9"/>
                <a:gd fmla="*/ 39 w 382" name="T10"/>
                <a:gd fmla="*/ 30 h 392" name="T11"/>
                <a:gd fmla="*/ 1 w 382" name="T12"/>
                <a:gd fmla="*/ 0 h 392" name="T13"/>
                <a:gd fmla="*/ 1 w 382" name="T14"/>
                <a:gd fmla="*/ 0 h 392" name="T15"/>
                <a:gd fmla="*/ 1 w 382" name="T16"/>
                <a:gd fmla="*/ 0 h 392" name="T17"/>
                <a:gd fmla="*/ 1 w 382" name="T18"/>
                <a:gd fmla="*/ 0 h 392" name="T19"/>
                <a:gd fmla="*/ 1 w 382" name="T20"/>
                <a:gd fmla="*/ 2 h 392" name="T21"/>
                <a:gd fmla="*/ 57 w 382" name="T22"/>
                <a:gd fmla="*/ 69 h 392" name="T23"/>
                <a:gd fmla="*/ 70 w 382" name="T24"/>
                <a:gd fmla="*/ 84 h 392" name="T25"/>
                <a:gd fmla="*/ 71 w 382" name="T26"/>
                <a:gd fmla="*/ 85 h 392" name="T27"/>
                <a:gd fmla="*/ 347 w 382" name="T28"/>
                <a:gd fmla="*/ 384 h 392" name="T29"/>
                <a:gd fmla="*/ 355 w 382" name="T30"/>
                <a:gd fmla="*/ 392 h 392" name="T31"/>
                <a:gd fmla="*/ 358 w 382" name="T32"/>
                <a:gd fmla="*/ 391 h 392" name="T33"/>
                <a:gd fmla="*/ 374 w 382" name="T34"/>
                <a:gd fmla="*/ 376 h 392" name="T35"/>
                <a:gd fmla="*/ 381 w 382" name="T36"/>
                <a:gd fmla="*/ 351 h 392" name="T37"/>
                <a:gd fmla="*/ 381 w 382" name="T38"/>
                <a:gd fmla="*/ 346 h 3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2" w="38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F9711C">
                <a:lumMod val="50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grpSp>
      <p:grpSp>
        <p:nvGrpSpPr>
          <p:cNvPr id="30" name="Group 29"/>
          <p:cNvGrpSpPr/>
          <p:nvPr/>
        </p:nvGrpSpPr>
        <p:grpSpPr>
          <a:xfrm>
            <a:off x="954291" y="2091228"/>
            <a:ext cx="1188621" cy="1210469"/>
            <a:chOff x="6076950" y="2566001"/>
            <a:chExt cx="3076576" cy="3133124"/>
          </a:xfrm>
          <a:effectLst>
            <a:outerShdw algn="bl" blurRad="177800" dir="18900000" kx="-1200000" rotWithShape="0" sy="23000">
              <a:prstClr val="black">
                <a:alpha val="29000"/>
              </a:prstClr>
            </a:outerShdw>
          </a:effectLst>
        </p:grpSpPr>
        <p:sp>
          <p:nvSpPr>
            <p:cNvPr id="31" name="Freeform 21"/>
            <p:cNvSpPr/>
            <p:nvPr/>
          </p:nvSpPr>
          <p:spPr bwMode="auto">
            <a:xfrm>
              <a:off x="8840788" y="5375275"/>
              <a:ext cx="312738" cy="323850"/>
            </a:xfrm>
            <a:custGeom>
              <a:gdLst>
                <a:gd fmla="*/ 68 w 83" name="T0"/>
                <a:gd fmla="*/ 68 h 86" name="T1"/>
                <a:gd fmla="*/ 34 w 83" name="T2"/>
                <a:gd fmla="*/ 30 h 86" name="T3"/>
                <a:gd fmla="*/ 16 w 83" name="T4"/>
                <a:gd fmla="*/ 10 h 86" name="T5"/>
                <a:gd fmla="*/ 6 w 83" name="T6"/>
                <a:gd fmla="*/ 0 h 86" name="T7"/>
                <a:gd fmla="*/ 3 w 83" name="T8"/>
                <a:gd fmla="*/ 5 h 86" name="T9"/>
                <a:gd fmla="*/ 0 w 83" name="T10"/>
                <a:gd fmla="*/ 11 h 86" name="T11"/>
                <a:gd fmla="*/ 9 w 83" name="T12"/>
                <a:gd fmla="*/ 21 h 86" name="T13"/>
                <a:gd fmla="*/ 29 w 83" name="T14"/>
                <a:gd fmla="*/ 39 h 86" name="T15"/>
                <a:gd fmla="*/ 66 w 83" name="T16"/>
                <a:gd fmla="*/ 72 h 86" name="T17"/>
                <a:gd fmla="*/ 83 w 83" name="T18"/>
                <a:gd fmla="*/ 86 h 86" name="T19"/>
                <a:gd fmla="*/ 83 w 83" name="T20"/>
                <a:gd fmla="*/ 85 h 86" name="T21"/>
                <a:gd fmla="*/ 68 w 83" name="T22"/>
                <a:gd fmla="*/ 68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83">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32" name="Freeform 22"/>
            <p:cNvSpPr/>
            <p:nvPr/>
          </p:nvSpPr>
          <p:spPr bwMode="auto">
            <a:xfrm>
              <a:off x="8129588" y="4606925"/>
              <a:ext cx="782638" cy="903287"/>
            </a:xfrm>
            <a:custGeom>
              <a:gdLst>
                <a:gd fmla="*/ 204 w 208" name="T0"/>
                <a:gd fmla="*/ 156 h 240" name="T1"/>
                <a:gd fmla="*/ 48 w 208" name="T2"/>
                <a:gd fmla="*/ 0 h 240" name="T3"/>
                <a:gd fmla="*/ 48 w 208" name="T4"/>
                <a:gd fmla="*/ 0 h 240" name="T5"/>
                <a:gd fmla="*/ 35 w 208" name="T6"/>
                <a:gd fmla="*/ 53 h 240" name="T7"/>
                <a:gd fmla="*/ 0 w 208" name="T8"/>
                <a:gd fmla="*/ 84 h 240" name="T9"/>
                <a:gd fmla="*/ 156 w 208" name="T10"/>
                <a:gd fmla="*/ 240 h 240" name="T11"/>
                <a:gd fmla="*/ 189 w 208" name="T12"/>
                <a:gd fmla="*/ 215 h 240" name="T13"/>
                <a:gd fmla="*/ 192 w 208" name="T14"/>
                <a:gd fmla="*/ 209 h 240" name="T15"/>
                <a:gd fmla="*/ 195 w 208" name="T16"/>
                <a:gd fmla="*/ 204 h 240" name="T17"/>
                <a:gd fmla="*/ 204 w 208" name="T18"/>
                <a:gd fmla="*/ 156 h 2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0" w="208">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42A13">
                <a:lumMod val="90000"/>
                <a:lumOff val="10000"/>
              </a:srgbClr>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33" name="Freeform 23"/>
            <p:cNvSpPr/>
            <p:nvPr/>
          </p:nvSpPr>
          <p:spPr bwMode="auto">
            <a:xfrm>
              <a:off x="8113713" y="4592638"/>
              <a:ext cx="219075" cy="349250"/>
            </a:xfrm>
            <a:custGeom>
              <a:gdLst>
                <a:gd fmla="*/ 52 w 58" name="T0"/>
                <a:gd fmla="*/ 4 h 93" name="T1"/>
                <a:gd fmla="*/ 32 w 58" name="T2"/>
                <a:gd fmla="*/ 13 h 93" name="T3"/>
                <a:gd fmla="*/ 39 w 58" name="T4"/>
                <a:gd fmla="*/ 21 h 93" name="T5"/>
                <a:gd fmla="*/ 39 w 58" name="T6"/>
                <a:gd fmla="*/ 26 h 93" name="T7"/>
                <a:gd fmla="*/ 32 w 58" name="T8"/>
                <a:gd fmla="*/ 51 h 93" name="T9"/>
                <a:gd fmla="*/ 16 w 58" name="T10"/>
                <a:gd fmla="*/ 66 h 93" name="T11"/>
                <a:gd fmla="*/ 13 w 58" name="T12"/>
                <a:gd fmla="*/ 67 h 93" name="T13"/>
                <a:gd fmla="*/ 5 w 58" name="T14"/>
                <a:gd fmla="*/ 59 h 93" name="T15"/>
                <a:gd fmla="*/ 4 w 58" name="T16"/>
                <a:gd fmla="*/ 87 h 93" name="T17"/>
                <a:gd fmla="*/ 4 w 58" name="T18"/>
                <a:gd fmla="*/ 88 h 93" name="T19"/>
                <a:gd fmla="*/ 39 w 58" name="T20"/>
                <a:gd fmla="*/ 57 h 93" name="T21"/>
                <a:gd fmla="*/ 52 w 58" name="T22"/>
                <a:gd fmla="*/ 4 h 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3" w="57">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w="9525">
                  <a:solidFill>
                    <a:srgbClr val="000000"/>
                  </a:solidFill>
                  <a:round/>
                  <a:headEnd/>
                  <a:tailEnd/>
                </a14:hiddenLine>
              </a:ext>
            </a:extLst>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34" name="Freeform 24"/>
            <p:cNvSpPr/>
            <p:nvPr/>
          </p:nvSpPr>
          <p:spPr bwMode="auto">
            <a:xfrm>
              <a:off x="6076950" y="3233738"/>
              <a:ext cx="754063" cy="647700"/>
            </a:xfrm>
            <a:custGeom>
              <a:gdLst>
                <a:gd fmla="*/ 82 w 200" name="T0"/>
                <a:gd fmla="*/ 64 h 172" name="T1"/>
                <a:gd fmla="*/ 200 w 200" name="T2"/>
                <a:gd fmla="*/ 38 h 172" name="T3"/>
                <a:gd fmla="*/ 200 w 200" name="T4"/>
                <a:gd fmla="*/ 36 h 172" name="T5"/>
                <a:gd fmla="*/ 73 w 200" name="T6"/>
                <a:gd fmla="*/ 14 h 172" name="T7"/>
                <a:gd fmla="*/ 8 w 200" name="T8"/>
                <a:gd fmla="*/ 126 h 172" name="T9"/>
                <a:gd fmla="*/ 63 w 200" name="T10"/>
                <a:gd fmla="*/ 172 h 172" name="T11"/>
                <a:gd fmla="*/ 82 w 200" name="T12"/>
                <a:gd fmla="*/ 64 h 172" name="T13"/>
              </a:gdLst>
              <a:cxnLst>
                <a:cxn ang="0">
                  <a:pos x="T0" y="T1"/>
                </a:cxn>
                <a:cxn ang="0">
                  <a:pos x="T2" y="T3"/>
                </a:cxn>
                <a:cxn ang="0">
                  <a:pos x="T4" y="T5"/>
                </a:cxn>
                <a:cxn ang="0">
                  <a:pos x="T6" y="T7"/>
                </a:cxn>
                <a:cxn ang="0">
                  <a:pos x="T8" y="T9"/>
                </a:cxn>
                <a:cxn ang="0">
                  <a:pos x="T10" y="T11"/>
                </a:cxn>
                <a:cxn ang="0">
                  <a:pos x="T12" y="T13"/>
                </a:cxn>
              </a:cxnLst>
              <a:rect b="b" l="0" r="r" t="0"/>
              <a:pathLst>
                <a:path h="172" w="200">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F9711C">
                <a:lumMod val="50000"/>
              </a:srgbClr>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35" name="Freeform 25"/>
            <p:cNvSpPr/>
            <p:nvPr/>
          </p:nvSpPr>
          <p:spPr bwMode="auto">
            <a:xfrm>
              <a:off x="6634163" y="2638425"/>
              <a:ext cx="279400" cy="730250"/>
            </a:xfrm>
            <a:custGeom>
              <a:gdLst>
                <a:gd fmla="*/ 40 w 74" name="T0"/>
                <a:gd fmla="*/ 38 h 194" name="T1"/>
                <a:gd fmla="*/ 74 w 74" name="T2"/>
                <a:gd fmla="*/ 0 h 194" name="T3"/>
                <a:gd fmla="*/ 1 w 74" name="T4"/>
                <a:gd fmla="*/ 100 h 194" name="T5"/>
                <a:gd fmla="*/ 52 w 74" name="T6"/>
                <a:gd fmla="*/ 194 h 194" name="T7"/>
                <a:gd fmla="*/ 52 w 74" name="T8"/>
                <a:gd fmla="*/ 194 h 194" name="T9"/>
                <a:gd fmla="*/ 40 w 74" name="T10"/>
                <a:gd fmla="*/ 38 h 194" name="T11"/>
              </a:gdLst>
              <a:cxnLst>
                <a:cxn ang="0">
                  <a:pos x="T0" y="T1"/>
                </a:cxn>
                <a:cxn ang="0">
                  <a:pos x="T2" y="T3"/>
                </a:cxn>
                <a:cxn ang="0">
                  <a:pos x="T4" y="T5"/>
                </a:cxn>
                <a:cxn ang="0">
                  <a:pos x="T6" y="T7"/>
                </a:cxn>
                <a:cxn ang="0">
                  <a:pos x="T8" y="T9"/>
                </a:cxn>
                <a:cxn ang="0">
                  <a:pos x="T10" y="T11"/>
                </a:cxn>
              </a:cxnLst>
              <a:rect b="b" l="0" r="r" t="0"/>
              <a:pathLst>
                <a:path h="194" w="7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C42A13"/>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36" name="Freeform 26"/>
            <p:cNvSpPr/>
            <p:nvPr/>
          </p:nvSpPr>
          <p:spPr bwMode="auto">
            <a:xfrm>
              <a:off x="6291263" y="3296039"/>
              <a:ext cx="803275" cy="974725"/>
            </a:xfrm>
            <a:custGeom>
              <a:gdLst>
                <a:gd fmla="*/ 199 w 213" name="T0"/>
                <a:gd fmla="*/ 83 h 259" name="T1"/>
                <a:gd fmla="*/ 143 w 213" name="T2"/>
                <a:gd fmla="*/ 16 h 259" name="T3"/>
                <a:gd fmla="*/ 25 w 213" name="T4"/>
                <a:gd fmla="*/ 42 h 259" name="T5"/>
                <a:gd fmla="*/ 6 w 213" name="T6"/>
                <a:gd fmla="*/ 150 h 259" name="T7"/>
                <a:gd fmla="*/ 39 w 213" name="T8"/>
                <a:gd fmla="*/ 218 h 259" name="T9"/>
                <a:gd fmla="*/ 172 w 213" name="T10"/>
                <a:gd fmla="*/ 190 h 259" name="T11"/>
                <a:gd fmla="*/ 211 w 213" name="T12"/>
                <a:gd fmla="*/ 104 h 259" name="T13"/>
                <a:gd fmla="*/ 213 w 213" name="T14"/>
                <a:gd fmla="*/ 99 h 259" name="T15"/>
                <a:gd fmla="*/ 212 w 213" name="T16"/>
                <a:gd fmla="*/ 98 h 259" name="T17"/>
                <a:gd fmla="*/ 199 w 213" name="T18"/>
                <a:gd fmla="*/ 83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13">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F9711C"/>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37" name="Freeform 27"/>
            <p:cNvSpPr/>
            <p:nvPr/>
          </p:nvSpPr>
          <p:spPr bwMode="auto">
            <a:xfrm>
              <a:off x="6692301" y="2566001"/>
              <a:ext cx="763588" cy="1065212"/>
            </a:xfrm>
            <a:custGeom>
              <a:gdLst>
                <a:gd fmla="*/ 22 w 203" name="T0"/>
                <a:gd fmla="*/ 60 h 283" name="T1"/>
                <a:gd fmla="*/ 34 w 203" name="T2"/>
                <a:gd fmla="*/ 216 h 283" name="T3"/>
                <a:gd fmla="*/ 72 w 203" name="T4"/>
                <a:gd fmla="*/ 246 h 283" name="T5"/>
                <a:gd fmla="*/ 95 w 203" name="T6"/>
                <a:gd fmla="*/ 267 h 283" name="T7"/>
                <a:gd fmla="*/ 99 w 203" name="T8"/>
                <a:gd fmla="*/ 270 h 283" name="T9"/>
                <a:gd fmla="*/ 113 w 203" name="T10"/>
                <a:gd fmla="*/ 283 h 283" name="T11"/>
                <a:gd fmla="*/ 170 w 203" name="T12"/>
                <a:gd fmla="*/ 207 h 283" name="T13"/>
                <a:gd fmla="*/ 155 w 203" name="T14"/>
                <a:gd fmla="*/ 31 h 283" name="T15"/>
                <a:gd fmla="*/ 56 w 203" name="T16"/>
                <a:gd fmla="*/ 22 h 283" name="T17"/>
                <a:gd fmla="*/ 22 w 203" name="T18"/>
                <a:gd fmla="*/ 60 h 2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3" w="20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F9711C"/>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sp>
          <p:nvSpPr>
            <p:cNvPr id="38" name="Freeform 28"/>
            <p:cNvSpPr/>
            <p:nvPr/>
          </p:nvSpPr>
          <p:spPr bwMode="auto">
            <a:xfrm>
              <a:off x="6826250" y="3368675"/>
              <a:ext cx="1438275" cy="1476375"/>
            </a:xfrm>
            <a:custGeom>
              <a:gdLst>
                <a:gd fmla="*/ 381 w 382" name="T0"/>
                <a:gd fmla="*/ 346 h 392" name="T1"/>
                <a:gd fmla="*/ 374 w 382" name="T2"/>
                <a:gd fmla="*/ 338 h 392" name="T3"/>
                <a:gd fmla="*/ 80 w 382" name="T4"/>
                <a:gd fmla="*/ 67 h 392" name="T5"/>
                <a:gd fmla="*/ 66 w 382" name="T6"/>
                <a:gd fmla="*/ 54 h 392" name="T7"/>
                <a:gd fmla="*/ 62 w 382" name="T8"/>
                <a:gd fmla="*/ 51 h 392" name="T9"/>
                <a:gd fmla="*/ 39 w 382" name="T10"/>
                <a:gd fmla="*/ 30 h 392" name="T11"/>
                <a:gd fmla="*/ 1 w 382" name="T12"/>
                <a:gd fmla="*/ 0 h 392" name="T13"/>
                <a:gd fmla="*/ 1 w 382" name="T14"/>
                <a:gd fmla="*/ 0 h 392" name="T15"/>
                <a:gd fmla="*/ 1 w 382" name="T16"/>
                <a:gd fmla="*/ 0 h 392" name="T17"/>
                <a:gd fmla="*/ 1 w 382" name="T18"/>
                <a:gd fmla="*/ 0 h 392" name="T19"/>
                <a:gd fmla="*/ 1 w 382" name="T20"/>
                <a:gd fmla="*/ 2 h 392" name="T21"/>
                <a:gd fmla="*/ 57 w 382" name="T22"/>
                <a:gd fmla="*/ 69 h 392" name="T23"/>
                <a:gd fmla="*/ 70 w 382" name="T24"/>
                <a:gd fmla="*/ 84 h 392" name="T25"/>
                <a:gd fmla="*/ 71 w 382" name="T26"/>
                <a:gd fmla="*/ 85 h 392" name="T27"/>
                <a:gd fmla="*/ 347 w 382" name="T28"/>
                <a:gd fmla="*/ 384 h 392" name="T29"/>
                <a:gd fmla="*/ 355 w 382" name="T30"/>
                <a:gd fmla="*/ 392 h 392" name="T31"/>
                <a:gd fmla="*/ 358 w 382" name="T32"/>
                <a:gd fmla="*/ 391 h 392" name="T33"/>
                <a:gd fmla="*/ 374 w 382" name="T34"/>
                <a:gd fmla="*/ 376 h 392" name="T35"/>
                <a:gd fmla="*/ 381 w 382" name="T36"/>
                <a:gd fmla="*/ 351 h 392" name="T37"/>
                <a:gd fmla="*/ 381 w 382" name="T38"/>
                <a:gd fmla="*/ 346 h 39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2" w="38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C42A13"/>
            </a:solidFill>
            <a:ln>
              <a:noFill/>
            </a:ln>
          </p:spPr>
          <p:txBody>
            <a:bodyPr/>
            <a:lstStyle/>
            <a:p>
              <a:pPr defTabSz="685663"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0" typeface="Lato Light"/>
                <a:ea typeface="+mn-ea"/>
              </a:endParaRPr>
            </a:p>
          </p:txBody>
        </p:sp>
      </p:grpSp>
      <p:grpSp>
        <p:nvGrpSpPr>
          <p:cNvPr id="39" name="Group 57"/>
          <p:cNvGrpSpPr/>
          <p:nvPr/>
        </p:nvGrpSpPr>
        <p:grpSpPr>
          <a:xfrm>
            <a:off x="4334106" y="2953085"/>
            <a:ext cx="3696067" cy="656614"/>
            <a:chOff x="2366663" y="7349505"/>
            <a:chExt cx="9853765" cy="1750770"/>
          </a:xfrm>
        </p:grpSpPr>
        <p:grpSp>
          <p:nvGrpSpPr>
            <p:cNvPr id="40" name="Group 58"/>
            <p:cNvGrpSpPr/>
            <p:nvPr/>
          </p:nvGrpSpPr>
          <p:grpSpPr>
            <a:xfrm>
              <a:off x="3598775" y="7349505"/>
              <a:ext cx="8621653" cy="1750770"/>
              <a:chOff x="4224467" y="4439562"/>
              <a:chExt cx="8621653" cy="1750770"/>
            </a:xfrm>
          </p:grpSpPr>
          <p:sp>
            <p:nvSpPr>
              <p:cNvPr id="43" name="Title 20"/>
              <p:cNvSpPr txBox="1"/>
              <p:nvPr/>
            </p:nvSpPr>
            <p:spPr bwMode="auto">
              <a:xfrm>
                <a:off x="4246744" y="4581629"/>
                <a:ext cx="8599376" cy="16008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21892" lIns="243785" rIns="243785" tIns="121892">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lnSpc>
                    <a:spcPct val="130000"/>
                  </a:lnSpc>
                </a:pPr>
                <a:r>
                  <a:rPr altLang="en-US" kern="0" lang="zh-CN" sz="900">
                    <a:solidFill>
                      <a:srgbClr val="AED30B"/>
                    </a:solidFill>
                    <a:latin charset="-122" pitchFamily="34" typeface="微软雅黑"/>
                    <a:ea charset="-122" pitchFamily="34" typeface="微软雅黑"/>
                  </a:rPr>
                  <a:t>这里输入简单的文字概述里输入简单文字概述输入简单的文字概述里输入输入里</a:t>
                </a:r>
              </a:p>
            </p:txBody>
          </p:sp>
          <p:sp>
            <p:nvSpPr>
              <p:cNvPr id="44" name="Title 20"/>
              <p:cNvSpPr txBox="1"/>
              <p:nvPr/>
            </p:nvSpPr>
            <p:spPr bwMode="auto">
              <a:xfrm>
                <a:off x="4224467" y="4441970"/>
                <a:ext cx="4888258" cy="487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243785" rIns="243785" tIns="0">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r>
                  <a:rPr altLang="en-US" b="1" kern="0" lang="zh-CN" sz="1200">
                    <a:solidFill>
                      <a:srgbClr val="AED30B"/>
                    </a:solidFill>
                    <a:latin charset="-122" pitchFamily="34" typeface="微软雅黑"/>
                    <a:ea charset="-122" pitchFamily="34" typeface="微软雅黑"/>
                  </a:rPr>
                  <a:t>输入你的标题</a:t>
                </a:r>
              </a:p>
            </p:txBody>
          </p:sp>
        </p:grpSp>
        <p:sp>
          <p:nvSpPr>
            <p:cNvPr id="41" name="Rectangle 59"/>
            <p:cNvSpPr/>
            <p:nvPr/>
          </p:nvSpPr>
          <p:spPr>
            <a:xfrm>
              <a:off x="2366663" y="7478078"/>
              <a:ext cx="1069992" cy="1071439"/>
            </a:xfrm>
            <a:prstGeom prst="rect">
              <a:avLst/>
            </a:prstGeom>
            <a:solidFill>
              <a:srgbClr val="AED30B"/>
            </a:solidFill>
            <a:ln algn="ctr" cap="flat" cmpd="sng" w="12700">
              <a:noFill/>
              <a:prstDash val="solid"/>
              <a:miter lim="800000"/>
            </a:ln>
            <a:effectLst/>
          </p:spPr>
          <p:txBody>
            <a:bodyPr anchor="ctr" bIns="91422" lIns="182843" rIns="182843" tIns="91422"/>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122" pitchFamily="34" typeface="微软雅黑"/>
                <a:ea charset="-122" pitchFamily="34" typeface="微软雅黑"/>
              </a:endParaRPr>
            </a:p>
          </p:txBody>
        </p:sp>
        <p:sp>
          <p:nvSpPr>
            <p:cNvPr id="42" name="AutoShape 84"/>
            <p:cNvSpPr/>
            <p:nvPr/>
          </p:nvSpPr>
          <p:spPr bwMode="auto">
            <a:xfrm>
              <a:off x="2633367" y="7746334"/>
              <a:ext cx="479432" cy="48095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FFFFFF"/>
            </a:solidFill>
            <a:ln>
              <a:noFill/>
            </a:ln>
            <a:effectLst/>
            <a:extLst/>
          </p:spPr>
          <p:txBody>
            <a:bodyPr anchor="ctr" bIns="101578" lIns="101578" rIns="101578" tIns="101578"/>
            <a:lstStyle/>
            <a:p>
              <a:pPr defTabSz="342755" eaLnBrk="1" fontAlgn="auto" hangingPunct="1" indent="0" latinLnBrk="0" lvl="0" marL="0" marR="0">
                <a:lnSpc>
                  <a:spcPct val="100000"/>
                </a:lnSpc>
                <a:spcBef>
                  <a:spcPct val="0"/>
                </a:spcBef>
                <a:spcAft>
                  <a:spcPct val="0"/>
                </a:spcAft>
                <a:buClrTx/>
                <a:buSzTx/>
                <a:buFontTx/>
                <a:buNone/>
                <a:defRPr/>
              </a:pPr>
              <a:endParaRPr b="0" baseline="0" cap="none" i="0" kern="0" kumimoji="0" lang="es-ES" noProof="0" normalizeH="0" spc="0" strike="noStrike" sz="2200" u="none">
                <a:ln>
                  <a:noFill/>
                </a:ln>
                <a:solidFill>
                  <a:srgbClr val="AED30B"/>
                </a:solidFill>
                <a:effectLst>
                  <a:outerShdw algn="tl" blurRad="38100" dir="2700000" dist="38100">
                    <a:srgbClr val="000000"/>
                  </a:outerShdw>
                </a:effectLst>
                <a:uLnTx/>
                <a:uFillTx/>
                <a:latin charset="-122" pitchFamily="34" typeface="微软雅黑"/>
                <a:ea charset="-122" pitchFamily="34" typeface="微软雅黑"/>
                <a:cs charset="0" typeface="Gill Sans"/>
                <a:sym charset="0" typeface="Gill Sans"/>
              </a:endParaRPr>
            </a:p>
          </p:txBody>
        </p:sp>
      </p:grpSp>
      <p:grpSp>
        <p:nvGrpSpPr>
          <p:cNvPr id="45" name="Group 31"/>
          <p:cNvGrpSpPr/>
          <p:nvPr/>
        </p:nvGrpSpPr>
        <p:grpSpPr>
          <a:xfrm>
            <a:off x="4334106" y="1752936"/>
            <a:ext cx="3696067" cy="639917"/>
            <a:chOff x="2366663" y="4148088"/>
            <a:chExt cx="9853765" cy="1705937"/>
          </a:xfrm>
        </p:grpSpPr>
        <p:grpSp>
          <p:nvGrpSpPr>
            <p:cNvPr id="46" name="Group 32"/>
            <p:cNvGrpSpPr/>
            <p:nvPr/>
          </p:nvGrpSpPr>
          <p:grpSpPr>
            <a:xfrm>
              <a:off x="3599459" y="4148088"/>
              <a:ext cx="8620969" cy="1705937"/>
              <a:chOff x="4224467" y="4439562"/>
              <a:chExt cx="8620969" cy="1705937"/>
            </a:xfrm>
          </p:grpSpPr>
          <p:sp>
            <p:nvSpPr>
              <p:cNvPr id="49" name="Title 20"/>
              <p:cNvSpPr txBox="1"/>
              <p:nvPr/>
            </p:nvSpPr>
            <p:spPr bwMode="auto">
              <a:xfrm>
                <a:off x="4268823" y="4537096"/>
                <a:ext cx="8576613" cy="1600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21892" lIns="243785" rIns="243785" tIns="121892">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lnSpc>
                    <a:spcPct val="130000"/>
                  </a:lnSpc>
                </a:pPr>
                <a:r>
                  <a:rPr altLang="en-US" kern="0" lang="zh-CN" sz="900">
                    <a:solidFill>
                      <a:srgbClr val="AED30B"/>
                    </a:solidFill>
                    <a:latin charset="-122" pitchFamily="34" typeface="微软雅黑"/>
                    <a:ea charset="-122" pitchFamily="34" typeface="微软雅黑"/>
                  </a:rPr>
                  <a:t>这里输入简单的文字概述里输入简单文字概述输入简单的文字概述里输入输入里. </a:t>
                </a:r>
              </a:p>
            </p:txBody>
          </p:sp>
          <p:sp>
            <p:nvSpPr>
              <p:cNvPr id="50" name="Title 20"/>
              <p:cNvSpPr txBox="1"/>
              <p:nvPr/>
            </p:nvSpPr>
            <p:spPr bwMode="auto">
              <a:xfrm>
                <a:off x="4224467" y="4442015"/>
                <a:ext cx="4888257" cy="4875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243785" rIns="243785" tIns="0">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r>
                  <a:rPr altLang="en-US" b="1" kern="0" lang="zh-CN" sz="1200">
                    <a:solidFill>
                      <a:srgbClr val="AED30B"/>
                    </a:solidFill>
                    <a:latin charset="-122" pitchFamily="34" typeface="微软雅黑"/>
                    <a:ea charset="-122" pitchFamily="34" typeface="微软雅黑"/>
                  </a:rPr>
                  <a:t>输入你的标题</a:t>
                </a:r>
              </a:p>
            </p:txBody>
          </p:sp>
        </p:grpSp>
        <p:sp>
          <p:nvSpPr>
            <p:cNvPr id="47" name="Rectangle 33"/>
            <p:cNvSpPr/>
            <p:nvPr/>
          </p:nvSpPr>
          <p:spPr>
            <a:xfrm>
              <a:off x="2366663" y="4244897"/>
              <a:ext cx="1069992" cy="1071243"/>
            </a:xfrm>
            <a:prstGeom prst="rect">
              <a:avLst/>
            </a:prstGeom>
            <a:solidFill>
              <a:srgbClr val="AED30B"/>
            </a:solidFill>
            <a:ln algn="ctr" cap="flat" cmpd="sng" w="12700">
              <a:noFill/>
              <a:prstDash val="solid"/>
              <a:miter lim="800000"/>
            </a:ln>
            <a:effectLst/>
          </p:spPr>
          <p:txBody>
            <a:bodyPr anchor="ctr" bIns="91422" lIns="182843" rIns="182843" tIns="91422"/>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122" pitchFamily="34" typeface="微软雅黑"/>
                <a:ea charset="-122" pitchFamily="34" typeface="微软雅黑"/>
              </a:endParaRPr>
            </a:p>
          </p:txBody>
        </p:sp>
        <p:sp>
          <p:nvSpPr>
            <p:cNvPr id="48" name="AutoShape 124"/>
            <p:cNvSpPr/>
            <p:nvPr/>
          </p:nvSpPr>
          <p:spPr bwMode="auto">
            <a:xfrm>
              <a:off x="2568279" y="4511518"/>
              <a:ext cx="665172" cy="53324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p:spPr>
          <p:txBody>
            <a:bodyPr anchor="ctr" bIns="101578" lIns="101578" rIns="101578" tIns="101578"/>
            <a:lstStyle/>
            <a:p>
              <a:pPr defTabSz="342755" eaLnBrk="1" fontAlgn="auto" hangingPunct="1" indent="0" latinLnBrk="0" lvl="0" marL="0" marR="0">
                <a:lnSpc>
                  <a:spcPct val="100000"/>
                </a:lnSpc>
                <a:spcBef>
                  <a:spcPct val="0"/>
                </a:spcBef>
                <a:spcAft>
                  <a:spcPct val="0"/>
                </a:spcAft>
                <a:buClrTx/>
                <a:buSzTx/>
                <a:buFontTx/>
                <a:buNone/>
                <a:defRPr/>
              </a:pPr>
              <a:endParaRPr b="0" baseline="0" cap="none" i="0" kern="0" kumimoji="0" lang="es-ES" noProof="0" normalizeH="0" spc="0" strike="noStrike" sz="2200" u="none">
                <a:ln>
                  <a:noFill/>
                </a:ln>
                <a:solidFill>
                  <a:srgbClr val="AED30B"/>
                </a:solidFill>
                <a:effectLst>
                  <a:outerShdw algn="tl" blurRad="38100" dir="2700000" dist="38100">
                    <a:srgbClr val="000000"/>
                  </a:outerShdw>
                </a:effectLst>
                <a:uLnTx/>
                <a:uFillTx/>
                <a:latin charset="-122" pitchFamily="34" typeface="微软雅黑"/>
                <a:ea charset="-122" pitchFamily="34" typeface="微软雅黑"/>
                <a:cs charset="0" typeface="Gill Sans"/>
                <a:sym charset="0" typeface="Gill Sans"/>
              </a:endParaRPr>
            </a:p>
          </p:txBody>
        </p:sp>
      </p:grpSp>
      <p:grpSp>
        <p:nvGrpSpPr>
          <p:cNvPr id="51" name="Group 37"/>
          <p:cNvGrpSpPr/>
          <p:nvPr/>
        </p:nvGrpSpPr>
        <p:grpSpPr>
          <a:xfrm>
            <a:off x="4334106" y="3530540"/>
            <a:ext cx="3748469" cy="658464"/>
            <a:chOff x="2366663" y="8866938"/>
            <a:chExt cx="9993358" cy="1755703"/>
          </a:xfrm>
        </p:grpSpPr>
        <p:grpSp>
          <p:nvGrpSpPr>
            <p:cNvPr id="52" name="Group 38"/>
            <p:cNvGrpSpPr/>
            <p:nvPr/>
          </p:nvGrpSpPr>
          <p:grpSpPr>
            <a:xfrm>
              <a:off x="3598680" y="8866938"/>
              <a:ext cx="8761341" cy="1755703"/>
              <a:chOff x="4224467" y="4439562"/>
              <a:chExt cx="8761341" cy="1755703"/>
            </a:xfrm>
          </p:grpSpPr>
          <p:sp>
            <p:nvSpPr>
              <p:cNvPr id="55" name="Title 20"/>
              <p:cNvSpPr txBox="1"/>
              <p:nvPr/>
            </p:nvSpPr>
            <p:spPr bwMode="auto">
              <a:xfrm>
                <a:off x="4246743" y="4586563"/>
                <a:ext cx="8739064" cy="16008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21892" lIns="243785" rIns="243785" tIns="121892">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lnSpc>
                    <a:spcPct val="130000"/>
                  </a:lnSpc>
                </a:pPr>
                <a:r>
                  <a:rPr altLang="en-US" kern="0" lang="zh-CN" sz="900">
                    <a:solidFill>
                      <a:srgbClr val="AED30B"/>
                    </a:solidFill>
                    <a:latin charset="-122" pitchFamily="34" typeface="微软雅黑"/>
                    <a:ea charset="-122" pitchFamily="34" typeface="微软雅黑"/>
                  </a:rPr>
                  <a:t>这里输入简单的文字概述里输入简单文字概述输入简单的文字概述里输入输入里</a:t>
                </a:r>
              </a:p>
            </p:txBody>
          </p:sp>
          <p:sp>
            <p:nvSpPr>
              <p:cNvPr id="56" name="Title 20"/>
              <p:cNvSpPr txBox="1"/>
              <p:nvPr/>
            </p:nvSpPr>
            <p:spPr bwMode="auto">
              <a:xfrm>
                <a:off x="4224466" y="4441971"/>
                <a:ext cx="4888257" cy="487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243785" rIns="243785" tIns="0">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r>
                  <a:rPr altLang="en-US" b="1" kern="0" lang="zh-CN" sz="1200">
                    <a:solidFill>
                      <a:srgbClr val="AED30B"/>
                    </a:solidFill>
                    <a:latin charset="-122" pitchFamily="34" typeface="微软雅黑"/>
                    <a:ea charset="-122" pitchFamily="34" typeface="微软雅黑"/>
                  </a:rPr>
                  <a:t>输入你的标题</a:t>
                </a:r>
              </a:p>
            </p:txBody>
          </p:sp>
        </p:grpSp>
        <p:sp>
          <p:nvSpPr>
            <p:cNvPr id="53" name="Rectangle 39"/>
            <p:cNvSpPr/>
            <p:nvPr/>
          </p:nvSpPr>
          <p:spPr>
            <a:xfrm>
              <a:off x="2366663" y="9022495"/>
              <a:ext cx="1069980" cy="1071440"/>
            </a:xfrm>
            <a:prstGeom prst="rect">
              <a:avLst/>
            </a:prstGeom>
            <a:solidFill>
              <a:srgbClr val="AED30B"/>
            </a:solidFill>
            <a:ln algn="ctr" cap="flat" cmpd="sng" w="12700">
              <a:noFill/>
              <a:prstDash val="solid"/>
              <a:miter lim="800000"/>
            </a:ln>
            <a:effectLst/>
          </p:spPr>
          <p:txBody>
            <a:bodyPr anchor="ctr" bIns="91422" lIns="182843" rIns="182843" tIns="91422"/>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122" pitchFamily="34" typeface="微软雅黑"/>
                <a:ea charset="-122" pitchFamily="34" typeface="微软雅黑"/>
              </a:endParaRPr>
            </a:p>
          </p:txBody>
        </p:sp>
        <p:sp>
          <p:nvSpPr>
            <p:cNvPr id="54" name="AutoShape 14"/>
            <p:cNvSpPr/>
            <p:nvPr/>
          </p:nvSpPr>
          <p:spPr bwMode="auto">
            <a:xfrm>
              <a:off x="2650827" y="9327260"/>
              <a:ext cx="481014" cy="52699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FFFFFF"/>
            </a:solidFill>
            <a:ln>
              <a:noFill/>
            </a:ln>
            <a:effectLst/>
            <a:extLst/>
          </p:spPr>
          <p:txBody>
            <a:bodyPr anchor="ctr" bIns="101578" lIns="101578" rIns="101578" tIns="101578"/>
            <a:lstStyle/>
            <a:p>
              <a:pPr defTabSz="342755" eaLnBrk="1" fontAlgn="auto" hangingPunct="1" indent="0" latinLnBrk="0" lvl="0" marL="0" marR="0">
                <a:lnSpc>
                  <a:spcPct val="100000"/>
                </a:lnSpc>
                <a:spcBef>
                  <a:spcPct val="0"/>
                </a:spcBef>
                <a:spcAft>
                  <a:spcPct val="0"/>
                </a:spcAft>
                <a:buClrTx/>
                <a:buSzTx/>
                <a:buFontTx/>
                <a:buNone/>
                <a:defRPr/>
              </a:pPr>
              <a:endParaRPr b="0" baseline="0" cap="none" i="0" kern="0" kumimoji="0" lang="es-ES" noProof="0" normalizeH="0" spc="0" strike="noStrike" sz="2200" u="none">
                <a:ln>
                  <a:noFill/>
                </a:ln>
                <a:solidFill>
                  <a:srgbClr val="AED30B"/>
                </a:solidFill>
                <a:effectLst>
                  <a:outerShdw algn="tl" blurRad="38100" dir="2700000" dist="38100">
                    <a:srgbClr val="000000"/>
                  </a:outerShdw>
                </a:effectLst>
                <a:uLnTx/>
                <a:uFillTx/>
                <a:latin charset="-122" pitchFamily="34" typeface="微软雅黑"/>
                <a:ea charset="-122" pitchFamily="34" typeface="微软雅黑"/>
                <a:cs charset="0" typeface="Gill Sans"/>
                <a:sym charset="0" typeface="Gill Sans"/>
              </a:endParaRPr>
            </a:p>
          </p:txBody>
        </p:sp>
      </p:grpSp>
      <p:grpSp>
        <p:nvGrpSpPr>
          <p:cNvPr id="57" name="Group 47"/>
          <p:cNvGrpSpPr/>
          <p:nvPr/>
        </p:nvGrpSpPr>
        <p:grpSpPr>
          <a:xfrm>
            <a:off x="4334106" y="2357178"/>
            <a:ext cx="3687731" cy="665241"/>
            <a:chOff x="2366663" y="5760301"/>
            <a:chExt cx="9831685" cy="1773773"/>
          </a:xfrm>
        </p:grpSpPr>
        <p:grpSp>
          <p:nvGrpSpPr>
            <p:cNvPr id="58" name="Group 48"/>
            <p:cNvGrpSpPr/>
            <p:nvPr/>
          </p:nvGrpSpPr>
          <p:grpSpPr>
            <a:xfrm>
              <a:off x="3597316" y="5760301"/>
              <a:ext cx="8601032" cy="1773773"/>
              <a:chOff x="4224467" y="4439562"/>
              <a:chExt cx="8601032" cy="1773773"/>
            </a:xfrm>
          </p:grpSpPr>
          <p:sp>
            <p:nvSpPr>
              <p:cNvPr id="61" name="Title 20"/>
              <p:cNvSpPr txBox="1"/>
              <p:nvPr/>
            </p:nvSpPr>
            <p:spPr bwMode="auto">
              <a:xfrm>
                <a:off x="4246744" y="4604638"/>
                <a:ext cx="8578754" cy="16008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21892" lIns="243785" rIns="243785" tIns="121892">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lnSpc>
                    <a:spcPct val="130000"/>
                  </a:lnSpc>
                </a:pPr>
                <a:r>
                  <a:rPr altLang="en-US" kern="0" lang="zh-CN" sz="900">
                    <a:solidFill>
                      <a:srgbClr val="AED30B"/>
                    </a:solidFill>
                    <a:latin charset="-122" pitchFamily="34" typeface="微软雅黑"/>
                    <a:ea charset="-122" pitchFamily="34" typeface="微软雅黑"/>
                  </a:rPr>
                  <a:t>这里输入简单的文字概述里输入简单文字概述输入简单的文字概述里输入输入里</a:t>
                </a:r>
              </a:p>
            </p:txBody>
          </p:sp>
          <p:sp>
            <p:nvSpPr>
              <p:cNvPr id="62" name="Title 20"/>
              <p:cNvSpPr txBox="1"/>
              <p:nvPr/>
            </p:nvSpPr>
            <p:spPr bwMode="auto">
              <a:xfrm>
                <a:off x="4224467" y="4441972"/>
                <a:ext cx="4888259" cy="487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243785" rIns="243785" tIns="0">
                <a:spAutoFit/>
              </a:bodyPr>
              <a:lstStyle>
                <a:lvl1pPr defTabSz="457200" eaLnBrk="0" hangingPunct="0">
                  <a:defRPr sz="3600">
                    <a:solidFill>
                      <a:schemeClr val="tx1"/>
                    </a:solidFill>
                    <a:latin charset="0" pitchFamily="34" typeface="Lato Light"/>
                    <a:ea charset="-128" pitchFamily="34" typeface="MS PGothic"/>
                  </a:defRPr>
                </a:lvl1pPr>
                <a:lvl2pPr defTabSz="457200" eaLnBrk="0" hangingPunct="0" indent="-285750" marL="742950">
                  <a:defRPr sz="3600">
                    <a:solidFill>
                      <a:schemeClr val="tx1"/>
                    </a:solidFill>
                    <a:latin charset="0" pitchFamily="34" typeface="Lato Light"/>
                    <a:ea charset="-128" pitchFamily="34" typeface="MS PGothic"/>
                  </a:defRPr>
                </a:lvl2pPr>
                <a:lvl3pPr defTabSz="457200" eaLnBrk="0" hangingPunct="0" indent="-228600" marL="1143000">
                  <a:defRPr sz="3600">
                    <a:solidFill>
                      <a:schemeClr val="tx1"/>
                    </a:solidFill>
                    <a:latin charset="0" pitchFamily="34" typeface="Lato Light"/>
                    <a:ea charset="-128" pitchFamily="34" typeface="MS PGothic"/>
                  </a:defRPr>
                </a:lvl3pPr>
                <a:lvl4pPr defTabSz="457200" eaLnBrk="0" hangingPunct="0" indent="-228600" marL="1600200">
                  <a:defRPr sz="3600">
                    <a:solidFill>
                      <a:schemeClr val="tx1"/>
                    </a:solidFill>
                    <a:latin charset="0" pitchFamily="34" typeface="Lato Light"/>
                    <a:ea charset="-128" pitchFamily="34" typeface="MS PGothic"/>
                  </a:defRPr>
                </a:lvl4pPr>
                <a:lvl5pPr defTabSz="457200" eaLnBrk="0" hangingPunct="0" indent="-228600" marL="2057400">
                  <a:defRPr sz="3600">
                    <a:solidFill>
                      <a:schemeClr val="tx1"/>
                    </a:solidFill>
                    <a:latin charset="0" pitchFamily="34" typeface="Lato Light"/>
                    <a:ea charset="-128" pitchFamily="34" typeface="MS PGothic"/>
                  </a:defRPr>
                </a:lvl5pPr>
                <a:lvl6pPr defTabSz="457200" eaLnBrk="0" fontAlgn="base" hangingPunct="0" indent="-228600" marL="2514600">
                  <a:spcBef>
                    <a:spcPct val="0"/>
                  </a:spcBef>
                  <a:spcAft>
                    <a:spcPct val="0"/>
                  </a:spcAft>
                  <a:defRPr sz="3600">
                    <a:solidFill>
                      <a:schemeClr val="tx1"/>
                    </a:solidFill>
                    <a:latin charset="0" pitchFamily="34" typeface="Lato Light"/>
                    <a:ea charset="-128" pitchFamily="34" typeface="MS PGothic"/>
                  </a:defRPr>
                </a:lvl6pPr>
                <a:lvl7pPr defTabSz="457200" eaLnBrk="0" fontAlgn="base" hangingPunct="0" indent="-228600" marL="2971800">
                  <a:spcBef>
                    <a:spcPct val="0"/>
                  </a:spcBef>
                  <a:spcAft>
                    <a:spcPct val="0"/>
                  </a:spcAft>
                  <a:defRPr sz="3600">
                    <a:solidFill>
                      <a:schemeClr val="tx1"/>
                    </a:solidFill>
                    <a:latin charset="0" pitchFamily="34" typeface="Lato Light"/>
                    <a:ea charset="-128" pitchFamily="34" typeface="MS PGothic"/>
                  </a:defRPr>
                </a:lvl7pPr>
                <a:lvl8pPr defTabSz="457200" eaLnBrk="0" fontAlgn="base" hangingPunct="0" indent="-228600" marL="3429000">
                  <a:spcBef>
                    <a:spcPct val="0"/>
                  </a:spcBef>
                  <a:spcAft>
                    <a:spcPct val="0"/>
                  </a:spcAft>
                  <a:defRPr sz="3600">
                    <a:solidFill>
                      <a:schemeClr val="tx1"/>
                    </a:solidFill>
                    <a:latin charset="0" pitchFamily="34" typeface="Lato Light"/>
                    <a:ea charset="-128" pitchFamily="34" typeface="MS PGothic"/>
                  </a:defRPr>
                </a:lvl8pPr>
                <a:lvl9pPr defTabSz="457200" eaLnBrk="0" fontAlgn="base" hangingPunct="0" indent="-228600" marL="3886200">
                  <a:spcBef>
                    <a:spcPct val="0"/>
                  </a:spcBef>
                  <a:spcAft>
                    <a:spcPct val="0"/>
                  </a:spcAft>
                  <a:defRPr sz="3600">
                    <a:solidFill>
                      <a:schemeClr val="tx1"/>
                    </a:solidFill>
                    <a:latin charset="0" pitchFamily="34" typeface="Lato Light"/>
                    <a:ea charset="-128" pitchFamily="34" typeface="MS PGothic"/>
                  </a:defRPr>
                </a:lvl9pPr>
              </a:lstStyle>
              <a:p>
                <a:pPr eaLnBrk="1" hangingPunct="1" lvl="0"/>
                <a:r>
                  <a:rPr altLang="en-US" b="1" kern="0" lang="zh-CN" sz="1200">
                    <a:solidFill>
                      <a:srgbClr val="AED30B"/>
                    </a:solidFill>
                    <a:latin charset="-122" pitchFamily="34" typeface="微软雅黑"/>
                    <a:ea charset="-122" pitchFamily="34" typeface="微软雅黑"/>
                  </a:rPr>
                  <a:t>输入你的标题</a:t>
                </a:r>
              </a:p>
            </p:txBody>
          </p:sp>
        </p:grpSp>
        <p:sp>
          <p:nvSpPr>
            <p:cNvPr id="59" name="Rectangle 49"/>
            <p:cNvSpPr/>
            <p:nvPr/>
          </p:nvSpPr>
          <p:spPr>
            <a:xfrm>
              <a:off x="2366663" y="5879349"/>
              <a:ext cx="1070007" cy="1071440"/>
            </a:xfrm>
            <a:prstGeom prst="rect">
              <a:avLst/>
            </a:prstGeom>
            <a:solidFill>
              <a:srgbClr val="AED30B"/>
            </a:solidFill>
            <a:ln algn="ctr" cap="flat" cmpd="sng" w="12700">
              <a:noFill/>
              <a:prstDash val="solid"/>
              <a:miter lim="800000"/>
            </a:ln>
            <a:effectLst/>
          </p:spPr>
          <p:txBody>
            <a:bodyPr anchor="ctr" bIns="91422" lIns="182843" rIns="182843" tIns="91422"/>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AED30B"/>
                </a:solidFill>
                <a:effectLst/>
                <a:uLnTx/>
                <a:uFillTx/>
                <a:latin charset="-122" pitchFamily="34" typeface="微软雅黑"/>
                <a:ea charset="-122" pitchFamily="34" typeface="微软雅黑"/>
              </a:endParaRPr>
            </a:p>
          </p:txBody>
        </p:sp>
        <p:sp>
          <p:nvSpPr>
            <p:cNvPr id="60" name="AutoShape 38"/>
            <p:cNvSpPr/>
            <p:nvPr/>
          </p:nvSpPr>
          <p:spPr bwMode="auto">
            <a:xfrm>
              <a:off x="2650835" y="6182528"/>
              <a:ext cx="479439" cy="48254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FFFFFF"/>
            </a:solidFill>
            <a:ln>
              <a:noFill/>
            </a:ln>
            <a:effectLst/>
            <a:extLst/>
          </p:spPr>
          <p:txBody>
            <a:bodyPr anchor="ctr" bIns="101578" lIns="101578" rIns="101578" tIns="101578"/>
            <a:lstStyle/>
            <a:p>
              <a:pPr defTabSz="342755" eaLnBrk="1" fontAlgn="auto" hangingPunct="1" indent="0" latinLnBrk="0" lvl="0" marL="0" marR="0">
                <a:lnSpc>
                  <a:spcPct val="100000"/>
                </a:lnSpc>
                <a:spcBef>
                  <a:spcPct val="0"/>
                </a:spcBef>
                <a:spcAft>
                  <a:spcPct val="0"/>
                </a:spcAft>
                <a:buClrTx/>
                <a:buSzTx/>
                <a:buFontTx/>
                <a:buNone/>
                <a:defRPr/>
              </a:pPr>
              <a:endParaRPr b="0" baseline="0" cap="none" i="0" kern="0" kumimoji="0" lang="es-ES" noProof="0" normalizeH="0" spc="0" strike="noStrike" sz="2200" u="none">
                <a:ln>
                  <a:noFill/>
                </a:ln>
                <a:solidFill>
                  <a:srgbClr val="AED30B"/>
                </a:solidFill>
                <a:effectLst>
                  <a:outerShdw algn="tl" blurRad="38100" dir="2700000" dist="38100">
                    <a:srgbClr val="000000"/>
                  </a:outerShdw>
                </a:effectLst>
                <a:uLnTx/>
                <a:uFillTx/>
                <a:latin charset="-122" pitchFamily="34" typeface="微软雅黑"/>
                <a:ea charset="-122" pitchFamily="34" typeface="微软雅黑"/>
                <a:cs charset="0" typeface="Gill Sans"/>
                <a:sym charset="0" typeface="Gill Sans"/>
              </a:endParaRPr>
            </a:p>
          </p:txBody>
        </p:sp>
      </p:grpSp>
      <p:sp>
        <p:nvSpPr>
          <p:cNvPr id="63" name="TextBox 62"/>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30672207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500" id="11"/>
                                        <p:tgtEl>
                                          <p:spTgt spid="2"/>
                                        </p:tgtEl>
                                      </p:cBhvr>
                                    </p:animEffect>
                                  </p:childTnLst>
                                </p:cTn>
                              </p:par>
                            </p:childTnLst>
                          </p:cTn>
                        </p:par>
                        <p:par>
                          <p:cTn fill="hold" id="12" nodeType="afterGroup">
                            <p:stCondLst>
                              <p:cond delay="1500"/>
                            </p:stCondLst>
                            <p:childTnLst>
                              <p:par>
                                <p:cTn fill="hold" id="13" nodeType="afterEffect" presetClass="entr" presetID="2" presetSubtype="9">
                                  <p:stCondLst>
                                    <p:cond delay="0"/>
                                  </p:stCondLst>
                                  <p:childTnLst>
                                    <p:set>
                                      <p:cBhvr>
                                        <p:cTn dur="1" fill="hold" id="14">
                                          <p:stCondLst>
                                            <p:cond delay="0"/>
                                          </p:stCondLst>
                                        </p:cTn>
                                        <p:tgtEl>
                                          <p:spTgt spid="21"/>
                                        </p:tgtEl>
                                        <p:attrNameLst>
                                          <p:attrName>style.visibility</p:attrName>
                                        </p:attrNameLst>
                                      </p:cBhvr>
                                      <p:to>
                                        <p:strVal val="visible"/>
                                      </p:to>
                                    </p:set>
                                    <p:anim calcmode="lin" valueType="num">
                                      <p:cBhvr additive="base">
                                        <p:cTn dur="250" fill="hold" id="15"/>
                                        <p:tgtEl>
                                          <p:spTgt spid="21"/>
                                        </p:tgtEl>
                                        <p:attrNameLst>
                                          <p:attrName>ppt_x</p:attrName>
                                        </p:attrNameLst>
                                      </p:cBhvr>
                                      <p:tavLst>
                                        <p:tav tm="0">
                                          <p:val>
                                            <p:strVal val="0-#ppt_w/2"/>
                                          </p:val>
                                        </p:tav>
                                        <p:tav tm="100000">
                                          <p:val>
                                            <p:strVal val="#ppt_x"/>
                                          </p:val>
                                        </p:tav>
                                      </p:tavLst>
                                    </p:anim>
                                    <p:anim calcmode="lin" valueType="num">
                                      <p:cBhvr additive="base">
                                        <p:cTn dur="250" fill="hold" id="16"/>
                                        <p:tgtEl>
                                          <p:spTgt spid="21"/>
                                        </p:tgtEl>
                                        <p:attrNameLst>
                                          <p:attrName>ppt_y</p:attrName>
                                        </p:attrNameLst>
                                      </p:cBhvr>
                                      <p:tavLst>
                                        <p:tav tm="0">
                                          <p:val>
                                            <p:strVal val="0-#ppt_h/2"/>
                                          </p:val>
                                        </p:tav>
                                        <p:tav tm="100000">
                                          <p:val>
                                            <p:strVal val="#ppt_y"/>
                                          </p:val>
                                        </p:tav>
                                      </p:tavLst>
                                    </p:anim>
                                  </p:childTnLst>
                                </p:cTn>
                              </p:par>
                              <p:par>
                                <p:cTn fill="hold" id="17" nodeType="withEffect" presetClass="entr" presetID="10"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250" id="19"/>
                                        <p:tgtEl>
                                          <p:spTgt spid="21"/>
                                        </p:tgtEl>
                                      </p:cBhvr>
                                    </p:animEffect>
                                  </p:childTnLst>
                                </p:cTn>
                              </p:par>
                            </p:childTnLst>
                          </p:cTn>
                        </p:par>
                        <p:par>
                          <p:cTn fill="hold" id="20" nodeType="afterGroup">
                            <p:stCondLst>
                              <p:cond delay="1750"/>
                            </p:stCondLst>
                            <p:childTnLst>
                              <p:par>
                                <p:cTn fill="hold" id="21" nodeType="afterEffect" presetClass="entr" presetID="2" presetSubtype="9">
                                  <p:stCondLst>
                                    <p:cond delay="0"/>
                                  </p:stCondLst>
                                  <p:childTnLst>
                                    <p:set>
                                      <p:cBhvr>
                                        <p:cTn dur="1" fill="hold" id="22">
                                          <p:stCondLst>
                                            <p:cond delay="0"/>
                                          </p:stCondLst>
                                        </p:cTn>
                                        <p:tgtEl>
                                          <p:spTgt spid="30"/>
                                        </p:tgtEl>
                                        <p:attrNameLst>
                                          <p:attrName>style.visibility</p:attrName>
                                        </p:attrNameLst>
                                      </p:cBhvr>
                                      <p:to>
                                        <p:strVal val="visible"/>
                                      </p:to>
                                    </p:set>
                                    <p:anim calcmode="lin" valueType="num">
                                      <p:cBhvr additive="base">
                                        <p:cTn dur="250" fill="hold" id="23"/>
                                        <p:tgtEl>
                                          <p:spTgt spid="30"/>
                                        </p:tgtEl>
                                        <p:attrNameLst>
                                          <p:attrName>ppt_x</p:attrName>
                                        </p:attrNameLst>
                                      </p:cBhvr>
                                      <p:tavLst>
                                        <p:tav tm="0">
                                          <p:val>
                                            <p:strVal val="0-#ppt_w/2"/>
                                          </p:val>
                                        </p:tav>
                                        <p:tav tm="100000">
                                          <p:val>
                                            <p:strVal val="#ppt_x"/>
                                          </p:val>
                                        </p:tav>
                                      </p:tavLst>
                                    </p:anim>
                                    <p:anim calcmode="lin" valueType="num">
                                      <p:cBhvr additive="base">
                                        <p:cTn dur="250" fill="hold" id="24"/>
                                        <p:tgtEl>
                                          <p:spTgt spid="30"/>
                                        </p:tgtEl>
                                        <p:attrNameLst>
                                          <p:attrName>ppt_y</p:attrName>
                                        </p:attrNameLst>
                                      </p:cBhvr>
                                      <p:tavLst>
                                        <p:tav tm="0">
                                          <p:val>
                                            <p:strVal val="0-#ppt_h/2"/>
                                          </p:val>
                                        </p:tav>
                                        <p:tav tm="100000">
                                          <p:val>
                                            <p:strVal val="#ppt_y"/>
                                          </p:val>
                                        </p:tav>
                                      </p:tavLst>
                                    </p:anim>
                                  </p:childTnLst>
                                </p:cTn>
                              </p:par>
                              <p:par>
                                <p:cTn fill="hold" id="25" nodeType="withEffect" presetClass="entr" presetID="10" presetSubtype="0">
                                  <p:stCondLst>
                                    <p:cond delay="0"/>
                                  </p:stCondLst>
                                  <p:childTnLst>
                                    <p:set>
                                      <p:cBhvr>
                                        <p:cTn dur="1" fill="hold" id="26">
                                          <p:stCondLst>
                                            <p:cond delay="0"/>
                                          </p:stCondLst>
                                        </p:cTn>
                                        <p:tgtEl>
                                          <p:spTgt spid="30"/>
                                        </p:tgtEl>
                                        <p:attrNameLst>
                                          <p:attrName>style.visibility</p:attrName>
                                        </p:attrNameLst>
                                      </p:cBhvr>
                                      <p:to>
                                        <p:strVal val="visible"/>
                                      </p:to>
                                    </p:set>
                                    <p:animEffect filter="fade" transition="in">
                                      <p:cBhvr>
                                        <p:cTn dur="250" id="27"/>
                                        <p:tgtEl>
                                          <p:spTgt spid="30"/>
                                        </p:tgtEl>
                                      </p:cBhvr>
                                    </p:animEffect>
                                  </p:childTnLst>
                                </p:cTn>
                              </p:par>
                            </p:childTnLst>
                          </p:cTn>
                        </p:par>
                        <p:par>
                          <p:cTn fill="hold" id="28" nodeType="afterGroup">
                            <p:stCondLst>
                              <p:cond delay="2000"/>
                            </p:stCondLst>
                            <p:childTnLst>
                              <p:par>
                                <p:cTn fill="hold" id="29" nodeType="afterEffect" presetClass="entr" presetID="2" presetSubtype="9">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250" fill="hold" id="31"/>
                                        <p:tgtEl>
                                          <p:spTgt spid="12"/>
                                        </p:tgtEl>
                                        <p:attrNameLst>
                                          <p:attrName>ppt_x</p:attrName>
                                        </p:attrNameLst>
                                      </p:cBhvr>
                                      <p:tavLst>
                                        <p:tav tm="0">
                                          <p:val>
                                            <p:strVal val="0-#ppt_w/2"/>
                                          </p:val>
                                        </p:tav>
                                        <p:tav tm="100000">
                                          <p:val>
                                            <p:strVal val="#ppt_x"/>
                                          </p:val>
                                        </p:tav>
                                      </p:tavLst>
                                    </p:anim>
                                    <p:anim calcmode="lin" valueType="num">
                                      <p:cBhvr additive="base">
                                        <p:cTn dur="250" fill="hold" id="32"/>
                                        <p:tgtEl>
                                          <p:spTgt spid="12"/>
                                        </p:tgtEl>
                                        <p:attrNameLst>
                                          <p:attrName>ppt_y</p:attrName>
                                        </p:attrNameLst>
                                      </p:cBhvr>
                                      <p:tavLst>
                                        <p:tav tm="0">
                                          <p:val>
                                            <p:strVal val="0-#ppt_h/2"/>
                                          </p:val>
                                        </p:tav>
                                        <p:tav tm="100000">
                                          <p:val>
                                            <p:strVal val="#ppt_y"/>
                                          </p:val>
                                        </p:tav>
                                      </p:tavLst>
                                    </p:anim>
                                  </p:childTnLst>
                                </p:cTn>
                              </p:par>
                              <p:par>
                                <p:cTn fill="hold" id="33" nodeType="with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250" id="35"/>
                                        <p:tgtEl>
                                          <p:spTgt spid="12"/>
                                        </p:tgtEl>
                                      </p:cBhvr>
                                    </p:animEffect>
                                  </p:childTnLst>
                                </p:cTn>
                              </p:par>
                            </p:childTnLst>
                          </p:cTn>
                        </p:par>
                        <p:par>
                          <p:cTn fill="hold" id="36" nodeType="afterGroup">
                            <p:stCondLst>
                              <p:cond delay="2250"/>
                            </p:stCondLst>
                            <p:childTnLst>
                              <p:par>
                                <p:cTn fill="hold" id="37" nodeType="afterEffect" presetClass="entr" presetID="2" presetSubtype="2">
                                  <p:stCondLst>
                                    <p:cond delay="0"/>
                                  </p:stCondLst>
                                  <p:childTnLst>
                                    <p:set>
                                      <p:cBhvr>
                                        <p:cTn dur="1" fill="hold" id="38">
                                          <p:stCondLst>
                                            <p:cond delay="0"/>
                                          </p:stCondLst>
                                        </p:cTn>
                                        <p:tgtEl>
                                          <p:spTgt spid="45"/>
                                        </p:tgtEl>
                                        <p:attrNameLst>
                                          <p:attrName>style.visibility</p:attrName>
                                        </p:attrNameLst>
                                      </p:cBhvr>
                                      <p:to>
                                        <p:strVal val="visible"/>
                                      </p:to>
                                    </p:set>
                                    <p:anim calcmode="lin" valueType="num">
                                      <p:cBhvr additive="base">
                                        <p:cTn dur="500" fill="hold" id="39"/>
                                        <p:tgtEl>
                                          <p:spTgt spid="45"/>
                                        </p:tgtEl>
                                        <p:attrNameLst>
                                          <p:attrName>ppt_x</p:attrName>
                                        </p:attrNameLst>
                                      </p:cBhvr>
                                      <p:tavLst>
                                        <p:tav tm="0">
                                          <p:val>
                                            <p:strVal val="1+#ppt_w/2"/>
                                          </p:val>
                                        </p:tav>
                                        <p:tav tm="100000">
                                          <p:val>
                                            <p:strVal val="#ppt_x"/>
                                          </p:val>
                                        </p:tav>
                                      </p:tavLst>
                                    </p:anim>
                                    <p:anim calcmode="lin" valueType="num">
                                      <p:cBhvr additive="base">
                                        <p:cTn dur="500" fill="hold" id="40"/>
                                        <p:tgtEl>
                                          <p:spTgt spid="45"/>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750"/>
                            </p:stCondLst>
                            <p:childTnLst>
                              <p:par>
                                <p:cTn fill="hold" id="42" nodeType="afterEffect" presetClass="entr" presetID="2" presetSubtype="2">
                                  <p:stCondLst>
                                    <p:cond delay="0"/>
                                  </p:stCondLst>
                                  <p:childTnLst>
                                    <p:set>
                                      <p:cBhvr>
                                        <p:cTn dur="1" fill="hold" id="43">
                                          <p:stCondLst>
                                            <p:cond delay="0"/>
                                          </p:stCondLst>
                                        </p:cTn>
                                        <p:tgtEl>
                                          <p:spTgt spid="57"/>
                                        </p:tgtEl>
                                        <p:attrNameLst>
                                          <p:attrName>style.visibility</p:attrName>
                                        </p:attrNameLst>
                                      </p:cBhvr>
                                      <p:to>
                                        <p:strVal val="visible"/>
                                      </p:to>
                                    </p:set>
                                    <p:anim calcmode="lin" valueType="num">
                                      <p:cBhvr additive="base">
                                        <p:cTn dur="500" fill="hold" id="44"/>
                                        <p:tgtEl>
                                          <p:spTgt spid="57"/>
                                        </p:tgtEl>
                                        <p:attrNameLst>
                                          <p:attrName>ppt_x</p:attrName>
                                        </p:attrNameLst>
                                      </p:cBhvr>
                                      <p:tavLst>
                                        <p:tav tm="0">
                                          <p:val>
                                            <p:strVal val="1+#ppt_w/2"/>
                                          </p:val>
                                        </p:tav>
                                        <p:tav tm="100000">
                                          <p:val>
                                            <p:strVal val="#ppt_x"/>
                                          </p:val>
                                        </p:tav>
                                      </p:tavLst>
                                    </p:anim>
                                    <p:anim calcmode="lin" valueType="num">
                                      <p:cBhvr additive="base">
                                        <p:cTn dur="500" fill="hold" id="45"/>
                                        <p:tgtEl>
                                          <p:spTgt spid="57"/>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250"/>
                            </p:stCondLst>
                            <p:childTnLst>
                              <p:par>
                                <p:cTn fill="hold" id="47" nodeType="afterEffect" presetClass="entr" presetID="2" presetSubtype="2">
                                  <p:stCondLst>
                                    <p:cond delay="0"/>
                                  </p:stCondLst>
                                  <p:childTnLst>
                                    <p:set>
                                      <p:cBhvr>
                                        <p:cTn dur="1" fill="hold" id="48">
                                          <p:stCondLst>
                                            <p:cond delay="0"/>
                                          </p:stCondLst>
                                        </p:cTn>
                                        <p:tgtEl>
                                          <p:spTgt spid="39"/>
                                        </p:tgtEl>
                                        <p:attrNameLst>
                                          <p:attrName>style.visibility</p:attrName>
                                        </p:attrNameLst>
                                      </p:cBhvr>
                                      <p:to>
                                        <p:strVal val="visible"/>
                                      </p:to>
                                    </p:set>
                                    <p:anim calcmode="lin" valueType="num">
                                      <p:cBhvr additive="base">
                                        <p:cTn dur="500" fill="hold" id="49"/>
                                        <p:tgtEl>
                                          <p:spTgt spid="39"/>
                                        </p:tgtEl>
                                        <p:attrNameLst>
                                          <p:attrName>ppt_x</p:attrName>
                                        </p:attrNameLst>
                                      </p:cBhvr>
                                      <p:tavLst>
                                        <p:tav tm="0">
                                          <p:val>
                                            <p:strVal val="1+#ppt_w/2"/>
                                          </p:val>
                                        </p:tav>
                                        <p:tav tm="100000">
                                          <p:val>
                                            <p:strVal val="#ppt_x"/>
                                          </p:val>
                                        </p:tav>
                                      </p:tavLst>
                                    </p:anim>
                                    <p:anim calcmode="lin" valueType="num">
                                      <p:cBhvr additive="base">
                                        <p:cTn dur="500" fill="hold" id="50"/>
                                        <p:tgtEl>
                                          <p:spTgt spid="39"/>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750"/>
                            </p:stCondLst>
                            <p:childTnLst>
                              <p:par>
                                <p:cTn fill="hold" id="52" nodeType="afterEffect" presetClass="entr" presetID="2" presetSubtype="2">
                                  <p:stCondLst>
                                    <p:cond delay="0"/>
                                  </p:stCondLst>
                                  <p:childTnLst>
                                    <p:set>
                                      <p:cBhvr>
                                        <p:cTn dur="1" fill="hold" id="53">
                                          <p:stCondLst>
                                            <p:cond delay="0"/>
                                          </p:stCondLst>
                                        </p:cTn>
                                        <p:tgtEl>
                                          <p:spTgt spid="51"/>
                                        </p:tgtEl>
                                        <p:attrNameLst>
                                          <p:attrName>style.visibility</p:attrName>
                                        </p:attrNameLst>
                                      </p:cBhvr>
                                      <p:to>
                                        <p:strVal val="visible"/>
                                      </p:to>
                                    </p:set>
                                    <p:anim calcmode="lin" valueType="num">
                                      <p:cBhvr additive="base">
                                        <p:cTn dur="500" fill="hold" id="54"/>
                                        <p:tgtEl>
                                          <p:spTgt spid="51"/>
                                        </p:tgtEl>
                                        <p:attrNameLst>
                                          <p:attrName>ppt_x</p:attrName>
                                        </p:attrNameLst>
                                      </p:cBhvr>
                                      <p:tavLst>
                                        <p:tav tm="0">
                                          <p:val>
                                            <p:strVal val="1+#ppt_w/2"/>
                                          </p:val>
                                        </p:tav>
                                        <p:tav tm="100000">
                                          <p:val>
                                            <p:strVal val="#ppt_x"/>
                                          </p:val>
                                        </p:tav>
                                      </p:tavLst>
                                    </p:anim>
                                    <p:anim calcmode="lin" valueType="num">
                                      <p:cBhvr additive="base">
                                        <p:cTn dur="500" fill="hold" id="55"/>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55576" y="1695944"/>
            <a:ext cx="3744416" cy="936105"/>
            <a:chOff x="755576" y="1263896"/>
            <a:chExt cx="3744416" cy="936105"/>
          </a:xfrm>
        </p:grpSpPr>
        <p:sp>
          <p:nvSpPr>
            <p:cNvPr id="3" name="矩形 2"/>
            <p:cNvSpPr/>
            <p:nvPr/>
          </p:nvSpPr>
          <p:spPr>
            <a:xfrm>
              <a:off x="755576" y="1263897"/>
              <a:ext cx="3744416" cy="936104"/>
            </a:xfrm>
            <a:prstGeom prst="rect">
              <a:avLst/>
            </a:prstGeom>
            <a:solidFill>
              <a:srgbClr val="AED30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nvGrpSpPr>
            <p:cNvPr id="4" name="组合 3"/>
            <p:cNvGrpSpPr/>
            <p:nvPr/>
          </p:nvGrpSpPr>
          <p:grpSpPr>
            <a:xfrm>
              <a:off x="1173612" y="1385993"/>
              <a:ext cx="3096344" cy="694058"/>
              <a:chOff x="1389636" y="1203598"/>
              <a:chExt cx="3096344" cy="694058"/>
            </a:xfrm>
          </p:grpSpPr>
          <p:sp>
            <p:nvSpPr>
              <p:cNvPr id="8" name="TextBox 7"/>
              <p:cNvSpPr txBox="1"/>
              <p:nvPr/>
            </p:nvSpPr>
            <p:spPr>
              <a:xfrm>
                <a:off x="1389636" y="1471898"/>
                <a:ext cx="3096344" cy="4216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点击输入简要文字内容，文字内容需概括精炼，不用多余的文字修饰，言简意赅的说明分项内容。</a:t>
                </a:r>
              </a:p>
            </p:txBody>
          </p:sp>
          <p:sp>
            <p:nvSpPr>
              <p:cNvPr id="9" name="TextBox 8"/>
              <p:cNvSpPr txBox="1"/>
              <p:nvPr/>
            </p:nvSpPr>
            <p:spPr>
              <a:xfrm>
                <a:off x="1389636" y="1203598"/>
                <a:ext cx="1402080" cy="2743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200" u="none">
                    <a:ln>
                      <a:noFill/>
                    </a:ln>
                    <a:solidFill>
                      <a:sysClr lastClr="FFFFFF" val="window"/>
                    </a:solidFill>
                    <a:effectLst/>
                    <a:uLnTx/>
                    <a:uFillTx/>
                    <a:latin typeface="微软雅黑"/>
                    <a:ea typeface="微软雅黑"/>
                  </a:rPr>
                  <a:t>点击输入标题文本</a:t>
                </a:r>
              </a:p>
            </p:txBody>
          </p:sp>
        </p:grpSp>
        <p:grpSp>
          <p:nvGrpSpPr>
            <p:cNvPr id="5" name="组合 4"/>
            <p:cNvGrpSpPr/>
            <p:nvPr/>
          </p:nvGrpSpPr>
          <p:grpSpPr>
            <a:xfrm>
              <a:off x="813572" y="1263896"/>
              <a:ext cx="402998" cy="489207"/>
              <a:chOff x="813572" y="1263896"/>
              <a:chExt cx="402998" cy="489207"/>
            </a:xfrm>
          </p:grpSpPr>
          <p:sp>
            <p:nvSpPr>
              <p:cNvPr id="6" name="流程图: 离页连接符 5"/>
              <p:cNvSpPr/>
              <p:nvPr/>
            </p:nvSpPr>
            <p:spPr>
              <a:xfrm>
                <a:off x="813572" y="1263896"/>
                <a:ext cx="360040" cy="489207"/>
              </a:xfrm>
              <a:prstGeom prst="flowChartOffpageConnector">
                <a:avLst/>
              </a:prstGeom>
              <a:solidFill>
                <a:srgbClr val="00B05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7" name="TextBox 6"/>
              <p:cNvSpPr txBox="1"/>
              <p:nvPr/>
            </p:nvSpPr>
            <p:spPr>
              <a:xfrm>
                <a:off x="850764" y="1270284"/>
                <a:ext cx="362268" cy="45720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typeface="微软雅黑"/>
                    <a:ea typeface="微软雅黑"/>
                  </a:rPr>
                  <a:t>1</a:t>
                </a:r>
              </a:p>
            </p:txBody>
          </p:sp>
        </p:grpSp>
      </p:grpSp>
      <p:grpSp>
        <p:nvGrpSpPr>
          <p:cNvPr id="10" name="组合 9"/>
          <p:cNvGrpSpPr/>
          <p:nvPr/>
        </p:nvGrpSpPr>
        <p:grpSpPr>
          <a:xfrm>
            <a:off x="755576" y="2787774"/>
            <a:ext cx="3744416" cy="936104"/>
            <a:chOff x="755576" y="2355726"/>
            <a:chExt cx="3744416" cy="936104"/>
          </a:xfrm>
        </p:grpSpPr>
        <p:sp>
          <p:nvSpPr>
            <p:cNvPr id="11" name="矩形 10"/>
            <p:cNvSpPr/>
            <p:nvPr/>
          </p:nvSpPr>
          <p:spPr>
            <a:xfrm>
              <a:off x="755576" y="2355726"/>
              <a:ext cx="3744416" cy="936104"/>
            </a:xfrm>
            <a:prstGeom prst="rect">
              <a:avLst/>
            </a:prstGeom>
            <a:solidFill>
              <a:srgbClr val="AED30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nvGrpSpPr>
            <p:cNvPr id="12" name="组合 11"/>
            <p:cNvGrpSpPr/>
            <p:nvPr/>
          </p:nvGrpSpPr>
          <p:grpSpPr>
            <a:xfrm>
              <a:off x="1173612" y="2476749"/>
              <a:ext cx="3096344" cy="694058"/>
              <a:chOff x="1389636" y="2211976"/>
              <a:chExt cx="3096344" cy="694058"/>
            </a:xfrm>
          </p:grpSpPr>
          <p:sp>
            <p:nvSpPr>
              <p:cNvPr id="16" name="TextBox 15"/>
              <p:cNvSpPr txBox="1"/>
              <p:nvPr/>
            </p:nvSpPr>
            <p:spPr>
              <a:xfrm>
                <a:off x="1389636" y="2480276"/>
                <a:ext cx="3096344" cy="4216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点击输入简要文字内容，文字内容需概括精炼，不用多余的文字修饰，言简意赅的说明分项内容。</a:t>
                </a:r>
              </a:p>
            </p:txBody>
          </p:sp>
          <p:sp>
            <p:nvSpPr>
              <p:cNvPr id="17" name="TextBox 16"/>
              <p:cNvSpPr txBox="1"/>
              <p:nvPr/>
            </p:nvSpPr>
            <p:spPr>
              <a:xfrm>
                <a:off x="1389636" y="2211976"/>
                <a:ext cx="1402080" cy="2743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200" u="none">
                    <a:ln>
                      <a:noFill/>
                    </a:ln>
                    <a:solidFill>
                      <a:sysClr lastClr="FFFFFF" val="window"/>
                    </a:solidFill>
                    <a:effectLst/>
                    <a:uLnTx/>
                    <a:uFillTx/>
                    <a:latin typeface="微软雅黑"/>
                    <a:ea typeface="微软雅黑"/>
                  </a:rPr>
                  <a:t>点击输入标题文本</a:t>
                </a:r>
              </a:p>
            </p:txBody>
          </p:sp>
        </p:grpSp>
        <p:grpSp>
          <p:nvGrpSpPr>
            <p:cNvPr id="13" name="组合 12"/>
            <p:cNvGrpSpPr/>
            <p:nvPr/>
          </p:nvGrpSpPr>
          <p:grpSpPr>
            <a:xfrm>
              <a:off x="813572" y="2355726"/>
              <a:ext cx="402998" cy="489207"/>
              <a:chOff x="813572" y="1263896"/>
              <a:chExt cx="402998" cy="489207"/>
            </a:xfrm>
          </p:grpSpPr>
          <p:sp>
            <p:nvSpPr>
              <p:cNvPr id="14" name="流程图: 离页连接符 13"/>
              <p:cNvSpPr/>
              <p:nvPr/>
            </p:nvSpPr>
            <p:spPr>
              <a:xfrm>
                <a:off x="813572" y="1263896"/>
                <a:ext cx="360040" cy="489207"/>
              </a:xfrm>
              <a:prstGeom prst="flowChartOffpageConnector">
                <a:avLst/>
              </a:prstGeom>
              <a:solidFill>
                <a:srgbClr val="00B05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15" name="TextBox 14"/>
              <p:cNvSpPr txBox="1"/>
              <p:nvPr/>
            </p:nvSpPr>
            <p:spPr>
              <a:xfrm>
                <a:off x="850764" y="1270284"/>
                <a:ext cx="362268" cy="45720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typeface="微软雅黑"/>
                    <a:ea typeface="微软雅黑"/>
                  </a:rPr>
                  <a:t>2</a:t>
                </a:r>
              </a:p>
            </p:txBody>
          </p:sp>
        </p:grpSp>
      </p:grpSp>
      <p:grpSp>
        <p:nvGrpSpPr>
          <p:cNvPr id="18" name="组合 17"/>
          <p:cNvGrpSpPr/>
          <p:nvPr/>
        </p:nvGrpSpPr>
        <p:grpSpPr>
          <a:xfrm>
            <a:off x="4716016" y="1695944"/>
            <a:ext cx="3744416" cy="936105"/>
            <a:chOff x="4716016" y="1263896"/>
            <a:chExt cx="3744416" cy="936105"/>
          </a:xfrm>
        </p:grpSpPr>
        <p:sp>
          <p:nvSpPr>
            <p:cNvPr id="19" name="矩形 18"/>
            <p:cNvSpPr/>
            <p:nvPr/>
          </p:nvSpPr>
          <p:spPr>
            <a:xfrm>
              <a:off x="4716016" y="1263897"/>
              <a:ext cx="3744416" cy="936104"/>
            </a:xfrm>
            <a:prstGeom prst="rect">
              <a:avLst/>
            </a:prstGeom>
            <a:solidFill>
              <a:srgbClr val="AED30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nvGrpSpPr>
            <p:cNvPr id="20" name="组合 19"/>
            <p:cNvGrpSpPr/>
            <p:nvPr/>
          </p:nvGrpSpPr>
          <p:grpSpPr>
            <a:xfrm>
              <a:off x="5148064" y="1385993"/>
              <a:ext cx="3096344" cy="694058"/>
              <a:chOff x="5132234" y="1203598"/>
              <a:chExt cx="3096344" cy="694058"/>
            </a:xfrm>
          </p:grpSpPr>
          <p:sp>
            <p:nvSpPr>
              <p:cNvPr id="24" name="TextBox 23"/>
              <p:cNvSpPr txBox="1"/>
              <p:nvPr/>
            </p:nvSpPr>
            <p:spPr>
              <a:xfrm>
                <a:off x="5132234" y="1471898"/>
                <a:ext cx="3096344" cy="4216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点击输入简要文字内容，文字内容需概括精炼，不用多余的文字修饰，言简意赅的说明分项内容。</a:t>
                </a:r>
              </a:p>
            </p:txBody>
          </p:sp>
          <p:sp>
            <p:nvSpPr>
              <p:cNvPr id="25" name="TextBox 24"/>
              <p:cNvSpPr txBox="1"/>
              <p:nvPr/>
            </p:nvSpPr>
            <p:spPr>
              <a:xfrm>
                <a:off x="5132234" y="1203598"/>
                <a:ext cx="1402080" cy="2743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200" u="none">
                    <a:ln>
                      <a:noFill/>
                    </a:ln>
                    <a:solidFill>
                      <a:sysClr lastClr="FFFFFF" val="window"/>
                    </a:solidFill>
                    <a:effectLst/>
                    <a:uLnTx/>
                    <a:uFillTx/>
                    <a:latin typeface="微软雅黑"/>
                    <a:ea typeface="微软雅黑"/>
                  </a:rPr>
                  <a:t>点击输入标题文本</a:t>
                </a:r>
              </a:p>
            </p:txBody>
          </p:sp>
        </p:grpSp>
        <p:grpSp>
          <p:nvGrpSpPr>
            <p:cNvPr id="21" name="组合 20"/>
            <p:cNvGrpSpPr/>
            <p:nvPr/>
          </p:nvGrpSpPr>
          <p:grpSpPr>
            <a:xfrm>
              <a:off x="4768974" y="1263896"/>
              <a:ext cx="402998" cy="489207"/>
              <a:chOff x="813572" y="1263896"/>
              <a:chExt cx="402998" cy="489207"/>
            </a:xfrm>
          </p:grpSpPr>
          <p:sp>
            <p:nvSpPr>
              <p:cNvPr id="22" name="流程图: 离页连接符 21"/>
              <p:cNvSpPr/>
              <p:nvPr/>
            </p:nvSpPr>
            <p:spPr>
              <a:xfrm>
                <a:off x="813572" y="1263896"/>
                <a:ext cx="360040" cy="489207"/>
              </a:xfrm>
              <a:prstGeom prst="flowChartOffpageConnector">
                <a:avLst/>
              </a:prstGeom>
              <a:solidFill>
                <a:srgbClr val="00B05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23" name="TextBox 22"/>
              <p:cNvSpPr txBox="1"/>
              <p:nvPr/>
            </p:nvSpPr>
            <p:spPr>
              <a:xfrm>
                <a:off x="850764" y="1270284"/>
                <a:ext cx="362268" cy="45720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typeface="微软雅黑"/>
                    <a:ea typeface="微软雅黑"/>
                  </a:rPr>
                  <a:t>4</a:t>
                </a:r>
              </a:p>
            </p:txBody>
          </p:sp>
        </p:grpSp>
      </p:grpSp>
      <p:grpSp>
        <p:nvGrpSpPr>
          <p:cNvPr id="26" name="组合 25"/>
          <p:cNvGrpSpPr/>
          <p:nvPr/>
        </p:nvGrpSpPr>
        <p:grpSpPr>
          <a:xfrm>
            <a:off x="4716016" y="2787774"/>
            <a:ext cx="3744416" cy="936104"/>
            <a:chOff x="4716016" y="2355726"/>
            <a:chExt cx="3744416" cy="936104"/>
          </a:xfrm>
        </p:grpSpPr>
        <p:sp>
          <p:nvSpPr>
            <p:cNvPr id="27" name="矩形 26"/>
            <p:cNvSpPr/>
            <p:nvPr/>
          </p:nvSpPr>
          <p:spPr>
            <a:xfrm>
              <a:off x="4716016" y="2355726"/>
              <a:ext cx="3744416" cy="936104"/>
            </a:xfrm>
            <a:prstGeom prst="rect">
              <a:avLst/>
            </a:prstGeom>
            <a:solidFill>
              <a:srgbClr val="AED30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nvGrpSpPr>
            <p:cNvPr id="28" name="组合 27"/>
            <p:cNvGrpSpPr/>
            <p:nvPr/>
          </p:nvGrpSpPr>
          <p:grpSpPr>
            <a:xfrm>
              <a:off x="5148064" y="2476749"/>
              <a:ext cx="3096344" cy="694058"/>
              <a:chOff x="5132234" y="2211976"/>
              <a:chExt cx="3096344" cy="694058"/>
            </a:xfrm>
          </p:grpSpPr>
          <p:sp>
            <p:nvSpPr>
              <p:cNvPr id="32" name="TextBox 31"/>
              <p:cNvSpPr txBox="1"/>
              <p:nvPr/>
            </p:nvSpPr>
            <p:spPr>
              <a:xfrm>
                <a:off x="5132234" y="2480276"/>
                <a:ext cx="3096344" cy="4216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点击输入简要文字内容，文字内容需概括精炼，不用多余的文字修饰，言简意赅的说明分项内容。</a:t>
                </a:r>
              </a:p>
            </p:txBody>
          </p:sp>
          <p:sp>
            <p:nvSpPr>
              <p:cNvPr id="33" name="TextBox 32"/>
              <p:cNvSpPr txBox="1"/>
              <p:nvPr/>
            </p:nvSpPr>
            <p:spPr>
              <a:xfrm>
                <a:off x="5132234" y="2211976"/>
                <a:ext cx="1402080" cy="2743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200" u="none">
                    <a:ln>
                      <a:noFill/>
                    </a:ln>
                    <a:solidFill>
                      <a:sysClr lastClr="FFFFFF" val="window"/>
                    </a:solidFill>
                    <a:effectLst/>
                    <a:uLnTx/>
                    <a:uFillTx/>
                    <a:latin typeface="微软雅黑"/>
                    <a:ea typeface="微软雅黑"/>
                  </a:rPr>
                  <a:t>点击输入标题文本</a:t>
                </a:r>
              </a:p>
            </p:txBody>
          </p:sp>
        </p:grpSp>
        <p:grpSp>
          <p:nvGrpSpPr>
            <p:cNvPr id="29" name="组合 28"/>
            <p:cNvGrpSpPr/>
            <p:nvPr/>
          </p:nvGrpSpPr>
          <p:grpSpPr>
            <a:xfrm>
              <a:off x="4768974" y="2355726"/>
              <a:ext cx="402998" cy="489207"/>
              <a:chOff x="813572" y="1263896"/>
              <a:chExt cx="402998" cy="489207"/>
            </a:xfrm>
          </p:grpSpPr>
          <p:sp>
            <p:nvSpPr>
              <p:cNvPr id="30" name="流程图: 离页连接符 29"/>
              <p:cNvSpPr/>
              <p:nvPr/>
            </p:nvSpPr>
            <p:spPr>
              <a:xfrm>
                <a:off x="813572" y="1263896"/>
                <a:ext cx="360040" cy="489207"/>
              </a:xfrm>
              <a:prstGeom prst="flowChartOffpageConnector">
                <a:avLst/>
              </a:prstGeom>
              <a:solidFill>
                <a:srgbClr val="00B050"/>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31" name="TextBox 30"/>
              <p:cNvSpPr txBox="1"/>
              <p:nvPr/>
            </p:nvSpPr>
            <p:spPr>
              <a:xfrm>
                <a:off x="850764" y="1270284"/>
                <a:ext cx="362268" cy="45720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typeface="微软雅黑"/>
                    <a:ea typeface="微软雅黑"/>
                  </a:rPr>
                  <a:t>5</a:t>
                </a:r>
              </a:p>
            </p:txBody>
          </p:sp>
        </p:grpSp>
      </p:grpSp>
      <p:sp>
        <p:nvSpPr>
          <p:cNvPr id="41" name="TextBox 40"/>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44406498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0-#ppt_w/2"/>
                                          </p:val>
                                        </p:tav>
                                        <p:tav tm="100000">
                                          <p:val>
                                            <p:strVal val="#ppt_x"/>
                                          </p:val>
                                        </p:tav>
                                      </p:tavLst>
                                    </p:anim>
                                    <p:anim calcmode="lin" valueType="num">
                                      <p:cBhvr additive="base">
                                        <p:cTn dur="500" fill="hold" id="13"/>
                                        <p:tgtEl>
                                          <p:spTgt spid="1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additive="base">
                                        <p:cTn dur="500" fill="hold" id="17"/>
                                        <p:tgtEl>
                                          <p:spTgt spid="18"/>
                                        </p:tgtEl>
                                        <p:attrNameLst>
                                          <p:attrName>ppt_x</p:attrName>
                                        </p:attrNameLst>
                                      </p:cBhvr>
                                      <p:tavLst>
                                        <p:tav tm="0">
                                          <p:val>
                                            <p:strVal val="1+#ppt_w/2"/>
                                          </p:val>
                                        </p:tav>
                                        <p:tav tm="100000">
                                          <p:val>
                                            <p:strVal val="#ppt_x"/>
                                          </p:val>
                                        </p:tav>
                                      </p:tavLst>
                                    </p:anim>
                                    <p:anim calcmode="lin" valueType="num">
                                      <p:cBhvr additive="base">
                                        <p:cTn dur="500" fill="hold" id="18"/>
                                        <p:tgtEl>
                                          <p:spTgt spid="1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1+#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막힌 원호 127"/>
          <p:cNvSpPr/>
          <p:nvPr/>
        </p:nvSpPr>
        <p:spPr bwMode="auto">
          <a:xfrm rot="16200000">
            <a:off x="3703440" y="1509118"/>
            <a:ext cx="1777603" cy="1776413"/>
          </a:xfrm>
          <a:custGeom>
            <a:gdLst>
              <a:gd fmla="*/ 0 w 2369150" name="T0"/>
              <a:gd fmla="*/ 1184274 h 2369152" name="T1"/>
              <a:gd fmla="*/ 0 w 2369150" name="T2"/>
              <a:gd fmla="*/ 1184274 h 2369152" name="T3"/>
              <a:gd fmla="*/ 1185069 w 2369150" name="T4"/>
              <a:gd fmla="*/ 0 h 2369152" name="T5"/>
              <a:gd fmla="*/ 2370136 w 2369150" name="T6"/>
              <a:gd fmla="*/ 1184273 h 2369152" name="T7"/>
              <a:gd fmla="*/ 1910876 w 2369150" name="T8"/>
              <a:gd fmla="*/ 1184273 h 2369152" name="T9"/>
              <a:gd fmla="*/ 1910875 w 2369150" name="T10"/>
              <a:gd fmla="*/ 1184273 h 2369152" name="T11"/>
              <a:gd fmla="*/ 1185069 w 2369150" name="T12"/>
              <a:gd fmla="*/ 458953 h 2369152" name="T13"/>
              <a:gd fmla="*/ 459261 w 2369150" name="T14"/>
              <a:gd fmla="*/ 1184274 h 2369152" name="T15"/>
              <a:gd fmla="*/ 0 w 2369150" name="T16"/>
              <a:gd fmla="*/ 1184274 h 23691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69150" name="T27"/>
              <a:gd fmla="*/ 0 h 2369152" name="T28"/>
              <a:gd fmla="*/ 2369150 w 2369150" name="T29"/>
              <a:gd fmla="*/ 1184575 h 236915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369152" w="2369150">
                <a:moveTo>
                  <a:pt x="0" y="1184575"/>
                </a:moveTo>
                <a:lnTo>
                  <a:pt x="0" y="1184575"/>
                </a:lnTo>
                <a:cubicBezTo>
                  <a:pt x="0" y="530352"/>
                  <a:pt x="530352" y="0"/>
                  <a:pt x="1184575" y="0"/>
                </a:cubicBezTo>
                <a:cubicBezTo>
                  <a:pt x="1838796" y="0"/>
                  <a:pt x="2369148" y="530351"/>
                  <a:pt x="2369149" y="1184574"/>
                </a:cubicBezTo>
                <a:lnTo>
                  <a:pt x="1910080" y="1184574"/>
                </a:lnTo>
                <a:lnTo>
                  <a:pt x="1910079" y="1184574"/>
                </a:lnTo>
                <a:cubicBezTo>
                  <a:pt x="1910078" y="783888"/>
                  <a:pt x="1585259" y="459070"/>
                  <a:pt x="1184575" y="459070"/>
                </a:cubicBezTo>
                <a:cubicBezTo>
                  <a:pt x="783890" y="459070"/>
                  <a:pt x="459070" y="783889"/>
                  <a:pt x="459070" y="1184575"/>
                </a:cubicBezTo>
                <a:lnTo>
                  <a:pt x="0" y="1184575"/>
                </a:lnTo>
                <a:close/>
              </a:path>
            </a:pathLst>
          </a:custGeom>
          <a:gradFill rotWithShape="1">
            <a:gsLst>
              <a:gs pos="0">
                <a:srgbClr val="FFFFFF">
                  <a:alpha val="45000"/>
                </a:srgbClr>
              </a:gs>
              <a:gs pos="50000">
                <a:srgbClr val="FFFFFF">
                  <a:alpha val="22500"/>
                </a:srgbClr>
              </a:gs>
              <a:gs pos="100000">
                <a:srgbClr val="FFFFFF">
                  <a:alpha val="0"/>
                </a:srgbClr>
              </a:gs>
            </a:gsLst>
            <a:lin ang="5400000" scaled="1"/>
          </a:gradFill>
          <a:ln>
            <a:noFill/>
          </a:ln>
          <a:extLst>
            <a:ext uri="{91240B29-F687-4F45-9708-019B960494DF}">
              <a14:hiddenLine w="9525">
                <a:solidFill>
                  <a:srgbClr val="000000"/>
                </a:solidFill>
                <a:round/>
                <a:headEnd/>
                <a:tailEnd/>
              </a14:hiddenLine>
            </a:ext>
          </a:extLst>
        </p:spPr>
        <p:txBody>
          <a:bodyPr anchor="ctr" bIns="34290" lIns="68580" rIns="68580" tIns="34290"/>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92D050"/>
              </a:solidFill>
              <a:effectLst/>
              <a:uLnTx/>
              <a:uFillTx/>
            </a:endParaRPr>
          </a:p>
        </p:txBody>
      </p:sp>
      <p:sp>
        <p:nvSpPr>
          <p:cNvPr id="3" name="막힌 원호 225"/>
          <p:cNvSpPr/>
          <p:nvPr/>
        </p:nvSpPr>
        <p:spPr bwMode="auto">
          <a:xfrm rot="5400000">
            <a:off x="3693914" y="1428155"/>
            <a:ext cx="1827610" cy="1833563"/>
          </a:xfrm>
          <a:custGeom>
            <a:gdLst>
              <a:gd fmla="*/ 7 w 2436720" name="T0"/>
              <a:gd fmla="*/ 1226596 h 2444258" name="T1"/>
              <a:gd fmla="*/ 7 w 2436720" name="T2"/>
              <a:gd fmla="*/ 1226595 h 2444258" name="T3"/>
              <a:gd fmla="*/ 0 w 2436720" name="T4"/>
              <a:gd fmla="*/ 1222375 h 2444258" name="T5"/>
              <a:gd fmla="*/ 1218407 w 2436720" name="T6"/>
              <a:gd fmla="*/ 0 h 2444258" name="T7"/>
              <a:gd fmla="*/ 2436733 w 2436720" name="T8"/>
              <a:gd fmla="*/ 1208454 h 2444258" name="T9"/>
              <a:gd fmla="*/ 1964657 w 2436720" name="T10"/>
              <a:gd fmla="*/ 1213848 h 2444258" name="T11"/>
              <a:gd fmla="*/ 1964656 w 2436720" name="T12"/>
              <a:gd fmla="*/ 1213848 h 2444258" name="T13"/>
              <a:gd fmla="*/ 1218407 w 2436720" name="T14"/>
              <a:gd fmla="*/ 472185 h 2444258" name="T15"/>
              <a:gd fmla="*/ 472108 w 2436720" name="T16"/>
              <a:gd fmla="*/ 1222375 h 2444258" name="T17"/>
              <a:gd fmla="*/ 472112 w 2436720" name="T18"/>
              <a:gd fmla="*/ 1224961 h 2444258" name="T19"/>
              <a:gd fmla="*/ 7 w 2436720" name="T20"/>
              <a:gd fmla="*/ 1226596 h 244425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436720" name="T33"/>
              <a:gd fmla="*/ 0 h 2444258" name="T34"/>
              <a:gd fmla="*/ 2436641 w 2436720" name="T35"/>
              <a:gd fmla="*/ 1226349 h 244425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44258" w="2436720">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rgbClr val="C9D033"/>
          </a:solidFill>
          <a:ln>
            <a:noFill/>
          </a:ln>
        </p:spPr>
        <p:txBody>
          <a:bodyPr anchor="ctr" bIns="34290" lIns="68580" rIns="68580" tIns="34290"/>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92D050"/>
              </a:solidFill>
              <a:effectLst/>
              <a:uLnTx/>
              <a:uFillTx/>
            </a:endParaRPr>
          </a:p>
        </p:txBody>
      </p:sp>
      <p:sp>
        <p:nvSpPr>
          <p:cNvPr id="4" name="막힌 원호 224"/>
          <p:cNvSpPr/>
          <p:nvPr/>
        </p:nvSpPr>
        <p:spPr bwMode="auto">
          <a:xfrm rot="16200000">
            <a:off x="3693914" y="1425773"/>
            <a:ext cx="1833563" cy="1834754"/>
          </a:xfrm>
          <a:custGeom>
            <a:gdLst>
              <a:gd fmla="*/ 132 w 2444256" name="T0"/>
              <a:gd fmla="*/ 1241162 h 2444258" name="T1"/>
              <a:gd fmla="*/ 132 w 2444256" name="T2"/>
              <a:gd fmla="*/ 1241161 h 2444258" name="T3"/>
              <a:gd fmla="*/ 0 w 2444256" name="T4"/>
              <a:gd fmla="*/ 1223169 h 2444258" name="T5"/>
              <a:gd fmla="*/ 1222375 w 2444256" name="T6"/>
              <a:gd fmla="*/ 0 h 2444258" name="T7"/>
              <a:gd fmla="*/ 2444737 w 2444256" name="T8"/>
              <a:gd fmla="*/ 1217592 h 2444258" name="T9"/>
              <a:gd fmla="*/ 1971903 w 2444256" name="T10"/>
              <a:gd fmla="*/ 1219750 h 2444258" name="T11"/>
              <a:gd fmla="*/ 1971903 w 2444256" name="T12"/>
              <a:gd fmla="*/ 1219749 h 2444258" name="T13"/>
              <a:gd fmla="*/ 1222376 w 2444256" name="T14"/>
              <a:gd fmla="*/ 473146 h 2444258" name="T15"/>
              <a:gd fmla="*/ 472841 w 2444256" name="T16"/>
              <a:gd fmla="*/ 1223169 h 2444258" name="T17"/>
              <a:gd fmla="*/ 472922 w 2444256" name="T18"/>
              <a:gd fmla="*/ 1234201 h 2444258" name="T19"/>
              <a:gd fmla="*/ 132 w 2444256" name="T20"/>
              <a:gd fmla="*/ 1241162 h 244425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444256" name="T33"/>
              <a:gd fmla="*/ 0 h 2444258" name="T34"/>
              <a:gd fmla="*/ 2444243 w 2444256" name="T35"/>
              <a:gd fmla="*/ 1240107 h 244425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44258" w="2444256">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rgbClr val="AED30B"/>
          </a:solidFill>
          <a:ln>
            <a:noFill/>
          </a:ln>
        </p:spPr>
        <p:txBody>
          <a:bodyPr anchor="ctr" bIns="34290" lIns="68580" rIns="68580" tIns="34290"/>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92D050"/>
              </a:solidFill>
              <a:effectLst/>
              <a:uLnTx/>
              <a:uFillTx/>
            </a:endParaRPr>
          </a:p>
        </p:txBody>
      </p:sp>
      <p:sp>
        <p:nvSpPr>
          <p:cNvPr id="5" name="矩形 11"/>
          <p:cNvSpPr>
            <a:spLocks noChangeArrowheads="1"/>
          </p:cNvSpPr>
          <p:nvPr/>
        </p:nvSpPr>
        <p:spPr bwMode="auto">
          <a:xfrm>
            <a:off x="1218010" y="3362325"/>
            <a:ext cx="2345878"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2019" eaLnBrk="1" hangingPunct="1">
              <a:lnSpc>
                <a:spcPct val="120000"/>
              </a:lnSpc>
              <a:spcBef>
                <a:spcPct val="20000"/>
              </a:spcBef>
            </a:pPr>
            <a:r>
              <a:rPr altLang="en-US" lang="zh-CN" sz="900">
                <a:solidFill>
                  <a:srgbClr val="92D050"/>
                </a:solidFill>
                <a:latin typeface="Arial"/>
                <a:ea charset="-122" pitchFamily="34" typeface="微软雅黑"/>
                <a:sym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6" name="TextBox 13"/>
          <p:cNvSpPr txBox="1">
            <a:spLocks noChangeArrowheads="1"/>
          </p:cNvSpPr>
          <p:nvPr/>
        </p:nvSpPr>
        <p:spPr bwMode="auto">
          <a:xfrm>
            <a:off x="1218010" y="3119438"/>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sz="2800">
                <a:solidFill>
                  <a:schemeClr val="tx1"/>
                </a:solidFill>
                <a:latin charset="0" pitchFamily="34" typeface="Calibri"/>
                <a:ea charset="-122" typeface="宋体"/>
              </a:defRPr>
            </a:lvl1pPr>
            <a:lvl2pPr defTabSz="1216025" indent="-285750" marL="742950">
              <a:defRPr sz="2400">
                <a:solidFill>
                  <a:schemeClr val="tx1"/>
                </a:solidFill>
                <a:latin charset="0" pitchFamily="34" typeface="Calibri"/>
                <a:ea charset="-122" typeface="宋体"/>
              </a:defRPr>
            </a:lvl2pPr>
            <a:lvl3pPr defTabSz="1216025">
              <a:defRPr sz="2000">
                <a:solidFill>
                  <a:schemeClr val="tx1"/>
                </a:solidFill>
                <a:latin charset="0" pitchFamily="34" typeface="Calibri"/>
                <a:ea charset="-122" typeface="宋体"/>
              </a:defRPr>
            </a:lvl3pPr>
            <a:lvl4pPr defTabSz="1216025">
              <a:defRPr>
                <a:solidFill>
                  <a:schemeClr val="tx1"/>
                </a:solidFill>
                <a:latin charset="0" pitchFamily="34" typeface="Calibri"/>
                <a:ea charset="-122" typeface="宋体"/>
              </a:defRPr>
            </a:lvl4pPr>
            <a:lvl5pPr defTabSz="1216025">
              <a:defRPr>
                <a:solidFill>
                  <a:schemeClr val="tx1"/>
                </a:solidFill>
                <a:latin charset="0" pitchFamily="34" typeface="Calibri"/>
                <a:ea charset="-122" typeface="宋体"/>
              </a:defRPr>
            </a:lvl5pPr>
            <a:lvl6pPr defTabSz="1216025" eaLnBrk="0" hangingPunct="0">
              <a:buFont typeface="Arial"/>
              <a:defRPr>
                <a:solidFill>
                  <a:schemeClr val="tx1"/>
                </a:solidFill>
                <a:latin charset="0" pitchFamily="34" typeface="Calibri"/>
                <a:ea charset="-122" typeface="宋体"/>
              </a:defRPr>
            </a:lvl6pPr>
            <a:lvl7pPr defTabSz="1216025" eaLnBrk="0" hangingPunct="0">
              <a:buFont typeface="Arial"/>
              <a:defRPr>
                <a:solidFill>
                  <a:schemeClr val="tx1"/>
                </a:solidFill>
                <a:latin charset="0" pitchFamily="34" typeface="Calibri"/>
                <a:ea charset="-122" typeface="宋体"/>
              </a:defRPr>
            </a:lvl7pPr>
            <a:lvl8pPr defTabSz="1216025" eaLnBrk="0" hangingPunct="0">
              <a:buFont typeface="Arial"/>
              <a:defRPr>
                <a:solidFill>
                  <a:schemeClr val="tx1"/>
                </a:solidFill>
                <a:latin charset="0" pitchFamily="34" typeface="Calibri"/>
                <a:ea charset="-122" typeface="宋体"/>
              </a:defRPr>
            </a:lvl8pPr>
            <a:lvl9pPr defTabSz="1216025" eaLnBrk="0" hangingPunct="0">
              <a:buFont typeface="Arial"/>
              <a:defRPr>
                <a:solidFill>
                  <a:schemeClr val="tx1"/>
                </a:solidFill>
                <a:latin charset="0" pitchFamily="34" typeface="Calibri"/>
                <a:ea charset="-122" typeface="宋体"/>
              </a:defRPr>
            </a:lvl9pPr>
          </a:lstStyle>
          <a:p>
            <a:pPr eaLnBrk="1" hangingPunct="1">
              <a:spcBef>
                <a:spcPct val="20000"/>
              </a:spcBef>
            </a:pPr>
            <a:r>
              <a:rPr altLang="en-US" b="1" lang="zh-CN" sz="1200">
                <a:solidFill>
                  <a:srgbClr val="92D050"/>
                </a:solidFill>
                <a:latin typeface="Arial"/>
                <a:ea charset="-122" pitchFamily="34" typeface="微软雅黑"/>
                <a:sym typeface="Arial"/>
              </a:rPr>
              <a:t>单击编辑标题</a:t>
            </a:r>
          </a:p>
        </p:txBody>
      </p:sp>
      <p:sp>
        <p:nvSpPr>
          <p:cNvPr id="7" name="矩形 13"/>
          <p:cNvSpPr>
            <a:spLocks noChangeArrowheads="1"/>
          </p:cNvSpPr>
          <p:nvPr/>
        </p:nvSpPr>
        <p:spPr bwMode="auto">
          <a:xfrm>
            <a:off x="5942411" y="3362325"/>
            <a:ext cx="2345878"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2019" eaLnBrk="1" hangingPunct="1">
              <a:lnSpc>
                <a:spcPct val="120000"/>
              </a:lnSpc>
              <a:spcBef>
                <a:spcPct val="20000"/>
              </a:spcBef>
            </a:pPr>
            <a:r>
              <a:rPr altLang="en-US" lang="zh-CN" sz="900">
                <a:solidFill>
                  <a:srgbClr val="92D050"/>
                </a:solidFill>
                <a:latin typeface="Arial"/>
                <a:ea charset="-122" pitchFamily="34" typeface="微软雅黑"/>
                <a:sym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8" name="TextBox 13"/>
          <p:cNvSpPr txBox="1">
            <a:spLocks noChangeArrowheads="1"/>
          </p:cNvSpPr>
          <p:nvPr/>
        </p:nvSpPr>
        <p:spPr bwMode="auto">
          <a:xfrm>
            <a:off x="5942410" y="3119438"/>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sz="2800">
                <a:solidFill>
                  <a:schemeClr val="tx1"/>
                </a:solidFill>
                <a:latin charset="0" pitchFamily="34" typeface="Calibri"/>
                <a:ea charset="-122" typeface="宋体"/>
              </a:defRPr>
            </a:lvl1pPr>
            <a:lvl2pPr defTabSz="1216025" indent="-285750" marL="742950">
              <a:defRPr sz="2400">
                <a:solidFill>
                  <a:schemeClr val="tx1"/>
                </a:solidFill>
                <a:latin charset="0" pitchFamily="34" typeface="Calibri"/>
                <a:ea charset="-122" typeface="宋体"/>
              </a:defRPr>
            </a:lvl2pPr>
            <a:lvl3pPr defTabSz="1216025">
              <a:defRPr sz="2000">
                <a:solidFill>
                  <a:schemeClr val="tx1"/>
                </a:solidFill>
                <a:latin charset="0" pitchFamily="34" typeface="Calibri"/>
                <a:ea charset="-122" typeface="宋体"/>
              </a:defRPr>
            </a:lvl3pPr>
            <a:lvl4pPr defTabSz="1216025">
              <a:defRPr>
                <a:solidFill>
                  <a:schemeClr val="tx1"/>
                </a:solidFill>
                <a:latin charset="0" pitchFamily="34" typeface="Calibri"/>
                <a:ea charset="-122" typeface="宋体"/>
              </a:defRPr>
            </a:lvl4pPr>
            <a:lvl5pPr defTabSz="1216025">
              <a:defRPr>
                <a:solidFill>
                  <a:schemeClr val="tx1"/>
                </a:solidFill>
                <a:latin charset="0" pitchFamily="34" typeface="Calibri"/>
                <a:ea charset="-122" typeface="宋体"/>
              </a:defRPr>
            </a:lvl5pPr>
            <a:lvl6pPr defTabSz="1216025" eaLnBrk="0" hangingPunct="0">
              <a:buFont typeface="Arial"/>
              <a:defRPr>
                <a:solidFill>
                  <a:schemeClr val="tx1"/>
                </a:solidFill>
                <a:latin charset="0" pitchFamily="34" typeface="Calibri"/>
                <a:ea charset="-122" typeface="宋体"/>
              </a:defRPr>
            </a:lvl6pPr>
            <a:lvl7pPr defTabSz="1216025" eaLnBrk="0" hangingPunct="0">
              <a:buFont typeface="Arial"/>
              <a:defRPr>
                <a:solidFill>
                  <a:schemeClr val="tx1"/>
                </a:solidFill>
                <a:latin charset="0" pitchFamily="34" typeface="Calibri"/>
                <a:ea charset="-122" typeface="宋体"/>
              </a:defRPr>
            </a:lvl7pPr>
            <a:lvl8pPr defTabSz="1216025" eaLnBrk="0" hangingPunct="0">
              <a:buFont typeface="Arial"/>
              <a:defRPr>
                <a:solidFill>
                  <a:schemeClr val="tx1"/>
                </a:solidFill>
                <a:latin charset="0" pitchFamily="34" typeface="Calibri"/>
                <a:ea charset="-122" typeface="宋体"/>
              </a:defRPr>
            </a:lvl8pPr>
            <a:lvl9pPr defTabSz="1216025" eaLnBrk="0" hangingPunct="0">
              <a:buFont typeface="Arial"/>
              <a:defRPr>
                <a:solidFill>
                  <a:schemeClr val="tx1"/>
                </a:solidFill>
                <a:latin charset="0" pitchFamily="34" typeface="Calibri"/>
                <a:ea charset="-122" typeface="宋体"/>
              </a:defRPr>
            </a:lvl9pPr>
          </a:lstStyle>
          <a:p>
            <a:pPr eaLnBrk="1" hangingPunct="1">
              <a:spcBef>
                <a:spcPct val="20000"/>
              </a:spcBef>
            </a:pPr>
            <a:r>
              <a:rPr altLang="en-US" b="1" lang="zh-CN" sz="1200">
                <a:solidFill>
                  <a:srgbClr val="92D050"/>
                </a:solidFill>
                <a:latin typeface="Arial"/>
                <a:ea charset="-122" pitchFamily="34" typeface="微软雅黑"/>
                <a:sym typeface="Arial"/>
              </a:rPr>
              <a:t>单击编辑标题</a:t>
            </a:r>
          </a:p>
        </p:txBody>
      </p:sp>
      <p:grpSp>
        <p:nvGrpSpPr>
          <p:cNvPr id="9" name="组合 8"/>
          <p:cNvGrpSpPr/>
          <p:nvPr/>
        </p:nvGrpSpPr>
        <p:grpSpPr>
          <a:xfrm>
            <a:off x="1170385" y="1878807"/>
            <a:ext cx="2255044" cy="956072"/>
            <a:chOff x="1560513" y="2505075"/>
            <a:chExt cx="3006725" cy="1274763"/>
          </a:xfrm>
        </p:grpSpPr>
        <p:sp>
          <p:nvSpPr>
            <p:cNvPr id="10" name="오른쪽 화살표 216"/>
            <p:cNvSpPr>
              <a:spLocks noChangeArrowheads="1"/>
            </p:cNvSpPr>
            <p:nvPr/>
          </p:nvSpPr>
          <p:spPr bwMode="auto">
            <a:xfrm>
              <a:off x="2781300" y="2509838"/>
              <a:ext cx="1785938" cy="1266825"/>
            </a:xfrm>
            <a:prstGeom prst="rightArrow">
              <a:avLst>
                <a:gd fmla="val 55935" name="adj1"/>
                <a:gd fmla="val 50001" name="adj2"/>
              </a:avLst>
            </a:prstGeom>
            <a:solidFill>
              <a:srgbClr val="AED30B"/>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ko-KR">
                <a:solidFill>
                  <a:srgbClr val="FFFFFF"/>
                </a:solidFill>
                <a:latin typeface="Arial"/>
                <a:ea charset="-127" panose="020b0503020000020004" pitchFamily="34" typeface="Malgun Gothic"/>
                <a:sym typeface="Arial"/>
              </a:endParaRPr>
            </a:p>
          </p:txBody>
        </p:sp>
        <p:sp>
          <p:nvSpPr>
            <p:cNvPr id="11" name="타원 217"/>
            <p:cNvSpPr>
              <a:spLocks noChangeArrowheads="1"/>
            </p:cNvSpPr>
            <p:nvPr/>
          </p:nvSpPr>
          <p:spPr bwMode="auto">
            <a:xfrm>
              <a:off x="1624013" y="2505075"/>
              <a:ext cx="1273175" cy="1274763"/>
            </a:xfrm>
            <a:prstGeom prst="ellipse">
              <a:avLst/>
            </a:prstGeom>
            <a:solidFill>
              <a:srgbClr val="AED30B"/>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ko-KR">
                <a:solidFill>
                  <a:srgbClr val="FFFFFF"/>
                </a:solidFill>
                <a:latin typeface="Arial"/>
                <a:ea charset="-127" panose="020b0503020000020004" pitchFamily="34" typeface="Malgun Gothic"/>
                <a:sym typeface="Arial"/>
              </a:endParaRPr>
            </a:p>
          </p:txBody>
        </p:sp>
        <p:sp>
          <p:nvSpPr>
            <p:cNvPr id="12" name="TextBox 13"/>
            <p:cNvSpPr txBox="1">
              <a:spLocks noChangeArrowheads="1"/>
            </p:cNvSpPr>
            <p:nvPr/>
          </p:nvSpPr>
          <p:spPr bwMode="auto">
            <a:xfrm>
              <a:off x="1560513" y="3006725"/>
              <a:ext cx="13731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sz="2800">
                  <a:solidFill>
                    <a:schemeClr val="tx1"/>
                  </a:solidFill>
                  <a:latin charset="0" pitchFamily="34" typeface="Calibri"/>
                  <a:ea charset="-122" typeface="宋体"/>
                </a:defRPr>
              </a:lvl1pPr>
              <a:lvl2pPr defTabSz="1216025" indent="-285750" marL="742950">
                <a:defRPr sz="2400">
                  <a:solidFill>
                    <a:schemeClr val="tx1"/>
                  </a:solidFill>
                  <a:latin charset="0" pitchFamily="34" typeface="Calibri"/>
                  <a:ea charset="-122" typeface="宋体"/>
                </a:defRPr>
              </a:lvl2pPr>
              <a:lvl3pPr defTabSz="1216025">
                <a:defRPr sz="2000">
                  <a:solidFill>
                    <a:schemeClr val="tx1"/>
                  </a:solidFill>
                  <a:latin charset="0" pitchFamily="34" typeface="Calibri"/>
                  <a:ea charset="-122" typeface="宋体"/>
                </a:defRPr>
              </a:lvl3pPr>
              <a:lvl4pPr defTabSz="1216025">
                <a:defRPr>
                  <a:solidFill>
                    <a:schemeClr val="tx1"/>
                  </a:solidFill>
                  <a:latin charset="0" pitchFamily="34" typeface="Calibri"/>
                  <a:ea charset="-122" typeface="宋体"/>
                </a:defRPr>
              </a:lvl4pPr>
              <a:lvl5pPr defTabSz="1216025">
                <a:defRPr>
                  <a:solidFill>
                    <a:schemeClr val="tx1"/>
                  </a:solidFill>
                  <a:latin charset="0" pitchFamily="34" typeface="Calibri"/>
                  <a:ea charset="-122" typeface="宋体"/>
                </a:defRPr>
              </a:lvl5pPr>
              <a:lvl6pPr defTabSz="1216025" eaLnBrk="0" hangingPunct="0">
                <a:buFont typeface="Arial"/>
                <a:defRPr>
                  <a:solidFill>
                    <a:schemeClr val="tx1"/>
                  </a:solidFill>
                  <a:latin charset="0" pitchFamily="34" typeface="Calibri"/>
                  <a:ea charset="-122" typeface="宋体"/>
                </a:defRPr>
              </a:lvl6pPr>
              <a:lvl7pPr defTabSz="1216025" eaLnBrk="0" hangingPunct="0">
                <a:buFont typeface="Arial"/>
                <a:defRPr>
                  <a:solidFill>
                    <a:schemeClr val="tx1"/>
                  </a:solidFill>
                  <a:latin charset="0" pitchFamily="34" typeface="Calibri"/>
                  <a:ea charset="-122" typeface="宋体"/>
                </a:defRPr>
              </a:lvl7pPr>
              <a:lvl8pPr defTabSz="1216025" eaLnBrk="0" hangingPunct="0">
                <a:buFont typeface="Arial"/>
                <a:defRPr>
                  <a:solidFill>
                    <a:schemeClr val="tx1"/>
                  </a:solidFill>
                  <a:latin charset="0" pitchFamily="34" typeface="Calibri"/>
                  <a:ea charset="-122" typeface="宋体"/>
                </a:defRPr>
              </a:lvl8pPr>
              <a:lvl9pPr defTabSz="1216025" eaLnBrk="0" hangingPunct="0">
                <a:buFont typeface="Arial"/>
                <a:defRPr>
                  <a:solidFill>
                    <a:schemeClr val="tx1"/>
                  </a:solidFill>
                  <a:latin charset="0" pitchFamily="34" typeface="Calibri"/>
                  <a:ea charset="-122" typeface="宋体"/>
                </a:defRPr>
              </a:lvl9pPr>
            </a:lstStyle>
            <a:p>
              <a:pPr algn="ctr" eaLnBrk="1" hangingPunct="1">
                <a:spcBef>
                  <a:spcPct val="20000"/>
                </a:spcBef>
              </a:pPr>
              <a:r>
                <a:rPr altLang="en-US" b="1" lang="zh-CN" sz="1200">
                  <a:solidFill>
                    <a:srgbClr val="FFFFFF"/>
                  </a:solidFill>
                  <a:latin typeface="Arial"/>
                  <a:ea charset="-122" pitchFamily="34" typeface="微软雅黑"/>
                  <a:sym typeface="Arial"/>
                </a:rPr>
                <a:t>关键词</a:t>
              </a:r>
            </a:p>
          </p:txBody>
        </p:sp>
      </p:grpSp>
      <p:grpSp>
        <p:nvGrpSpPr>
          <p:cNvPr id="13" name="组合 12"/>
          <p:cNvGrpSpPr/>
          <p:nvPr/>
        </p:nvGrpSpPr>
        <p:grpSpPr>
          <a:xfrm>
            <a:off x="5818585" y="1831181"/>
            <a:ext cx="2263378" cy="1001316"/>
            <a:chOff x="7758113" y="2441575"/>
            <a:chExt cx="3017837" cy="1335088"/>
          </a:xfrm>
        </p:grpSpPr>
        <p:sp>
          <p:nvSpPr>
            <p:cNvPr id="14" name="오른쪽 화살표 218"/>
            <p:cNvSpPr>
              <a:spLocks noChangeArrowheads="1"/>
            </p:cNvSpPr>
            <p:nvPr/>
          </p:nvSpPr>
          <p:spPr bwMode="auto">
            <a:xfrm flipH="1">
              <a:off x="7758113" y="2509838"/>
              <a:ext cx="1893887" cy="1266825"/>
            </a:xfrm>
            <a:prstGeom prst="rightArrow">
              <a:avLst>
                <a:gd fmla="val 55935" name="adj1"/>
                <a:gd fmla="val 50068" name="adj2"/>
              </a:avLst>
            </a:prstGeom>
            <a:solidFill>
              <a:srgbClr val="C9D033"/>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ko-KR">
                <a:solidFill>
                  <a:srgbClr val="FFFFFF"/>
                </a:solidFill>
                <a:latin typeface="Arial"/>
                <a:ea charset="-127" panose="020b0503020000020004" pitchFamily="34" typeface="Malgun Gothic"/>
                <a:sym typeface="Arial"/>
              </a:endParaRPr>
            </a:p>
          </p:txBody>
        </p:sp>
        <p:sp>
          <p:nvSpPr>
            <p:cNvPr id="15" name="타원 219"/>
            <p:cNvSpPr>
              <a:spLocks noChangeArrowheads="1"/>
            </p:cNvSpPr>
            <p:nvPr/>
          </p:nvSpPr>
          <p:spPr bwMode="auto">
            <a:xfrm>
              <a:off x="9420225" y="2441575"/>
              <a:ext cx="1273175" cy="1274763"/>
            </a:xfrm>
            <a:prstGeom prst="ellipse">
              <a:avLst/>
            </a:prstGeom>
            <a:solidFill>
              <a:srgbClr val="C9D033"/>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ko-KR">
                <a:solidFill>
                  <a:srgbClr val="FFFFFF"/>
                </a:solidFill>
                <a:latin typeface="Arial"/>
                <a:ea charset="-127" panose="020b0503020000020004" pitchFamily="34" typeface="Malgun Gothic"/>
                <a:sym typeface="Arial"/>
              </a:endParaRPr>
            </a:p>
          </p:txBody>
        </p:sp>
        <p:sp>
          <p:nvSpPr>
            <p:cNvPr id="16" name="TextBox 13"/>
            <p:cNvSpPr txBox="1">
              <a:spLocks noChangeArrowheads="1"/>
            </p:cNvSpPr>
            <p:nvPr/>
          </p:nvSpPr>
          <p:spPr bwMode="auto">
            <a:xfrm>
              <a:off x="9402763" y="2994025"/>
              <a:ext cx="13731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sz="2800">
                  <a:solidFill>
                    <a:schemeClr val="tx1"/>
                  </a:solidFill>
                  <a:latin charset="0" pitchFamily="34" typeface="Calibri"/>
                  <a:ea charset="-122" typeface="宋体"/>
                </a:defRPr>
              </a:lvl1pPr>
              <a:lvl2pPr defTabSz="1216025" indent="-285750" marL="742950">
                <a:defRPr sz="2400">
                  <a:solidFill>
                    <a:schemeClr val="tx1"/>
                  </a:solidFill>
                  <a:latin charset="0" pitchFamily="34" typeface="Calibri"/>
                  <a:ea charset="-122" typeface="宋体"/>
                </a:defRPr>
              </a:lvl2pPr>
              <a:lvl3pPr defTabSz="1216025">
                <a:defRPr sz="2000">
                  <a:solidFill>
                    <a:schemeClr val="tx1"/>
                  </a:solidFill>
                  <a:latin charset="0" pitchFamily="34" typeface="Calibri"/>
                  <a:ea charset="-122" typeface="宋体"/>
                </a:defRPr>
              </a:lvl3pPr>
              <a:lvl4pPr defTabSz="1216025">
                <a:defRPr>
                  <a:solidFill>
                    <a:schemeClr val="tx1"/>
                  </a:solidFill>
                  <a:latin charset="0" pitchFamily="34" typeface="Calibri"/>
                  <a:ea charset="-122" typeface="宋体"/>
                </a:defRPr>
              </a:lvl4pPr>
              <a:lvl5pPr defTabSz="1216025">
                <a:defRPr>
                  <a:solidFill>
                    <a:schemeClr val="tx1"/>
                  </a:solidFill>
                  <a:latin charset="0" pitchFamily="34" typeface="Calibri"/>
                  <a:ea charset="-122" typeface="宋体"/>
                </a:defRPr>
              </a:lvl5pPr>
              <a:lvl6pPr defTabSz="1216025" eaLnBrk="0" hangingPunct="0">
                <a:buFont typeface="Arial"/>
                <a:defRPr>
                  <a:solidFill>
                    <a:schemeClr val="tx1"/>
                  </a:solidFill>
                  <a:latin charset="0" pitchFamily="34" typeface="Calibri"/>
                  <a:ea charset="-122" typeface="宋体"/>
                </a:defRPr>
              </a:lvl6pPr>
              <a:lvl7pPr defTabSz="1216025" eaLnBrk="0" hangingPunct="0">
                <a:buFont typeface="Arial"/>
                <a:defRPr>
                  <a:solidFill>
                    <a:schemeClr val="tx1"/>
                  </a:solidFill>
                  <a:latin charset="0" pitchFamily="34" typeface="Calibri"/>
                  <a:ea charset="-122" typeface="宋体"/>
                </a:defRPr>
              </a:lvl7pPr>
              <a:lvl8pPr defTabSz="1216025" eaLnBrk="0" hangingPunct="0">
                <a:buFont typeface="Arial"/>
                <a:defRPr>
                  <a:solidFill>
                    <a:schemeClr val="tx1"/>
                  </a:solidFill>
                  <a:latin charset="0" pitchFamily="34" typeface="Calibri"/>
                  <a:ea charset="-122" typeface="宋体"/>
                </a:defRPr>
              </a:lvl8pPr>
              <a:lvl9pPr defTabSz="1216025" eaLnBrk="0" hangingPunct="0">
                <a:buFont typeface="Arial"/>
                <a:defRPr>
                  <a:solidFill>
                    <a:schemeClr val="tx1"/>
                  </a:solidFill>
                  <a:latin charset="0" pitchFamily="34" typeface="Calibri"/>
                  <a:ea charset="-122" typeface="宋体"/>
                </a:defRPr>
              </a:lvl9pPr>
            </a:lstStyle>
            <a:p>
              <a:pPr algn="ctr" eaLnBrk="1" hangingPunct="1">
                <a:spcBef>
                  <a:spcPct val="20000"/>
                </a:spcBef>
              </a:pPr>
              <a:r>
                <a:rPr altLang="en-US" b="1" lang="zh-CN" sz="1200">
                  <a:solidFill>
                    <a:srgbClr val="FFFFFF"/>
                  </a:solidFill>
                  <a:latin typeface="Arial"/>
                  <a:ea charset="-122" pitchFamily="34" typeface="微软雅黑"/>
                  <a:sym typeface="Arial"/>
                </a:rPr>
                <a:t>关键词</a:t>
              </a:r>
            </a:p>
          </p:txBody>
        </p:sp>
      </p:grpSp>
      <p:sp>
        <p:nvSpPr>
          <p:cNvPr id="17" name="TextBox 13"/>
          <p:cNvSpPr txBox="1">
            <a:spLocks noChangeArrowheads="1"/>
          </p:cNvSpPr>
          <p:nvPr/>
        </p:nvSpPr>
        <p:spPr bwMode="auto">
          <a:xfrm>
            <a:off x="4105275" y="2255044"/>
            <a:ext cx="10298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sz="2800">
                <a:solidFill>
                  <a:schemeClr val="tx1"/>
                </a:solidFill>
                <a:latin charset="0" pitchFamily="34" typeface="Calibri"/>
                <a:ea charset="-122" typeface="宋体"/>
              </a:defRPr>
            </a:lvl1pPr>
            <a:lvl2pPr defTabSz="1216025" indent="-285750" marL="742950">
              <a:defRPr sz="2400">
                <a:solidFill>
                  <a:schemeClr val="tx1"/>
                </a:solidFill>
                <a:latin charset="0" pitchFamily="34" typeface="Calibri"/>
                <a:ea charset="-122" typeface="宋体"/>
              </a:defRPr>
            </a:lvl2pPr>
            <a:lvl3pPr defTabSz="1216025">
              <a:defRPr sz="2000">
                <a:solidFill>
                  <a:schemeClr val="tx1"/>
                </a:solidFill>
                <a:latin charset="0" pitchFamily="34" typeface="Calibri"/>
                <a:ea charset="-122" typeface="宋体"/>
              </a:defRPr>
            </a:lvl3pPr>
            <a:lvl4pPr defTabSz="1216025">
              <a:defRPr>
                <a:solidFill>
                  <a:schemeClr val="tx1"/>
                </a:solidFill>
                <a:latin charset="0" pitchFamily="34" typeface="Calibri"/>
                <a:ea charset="-122" typeface="宋体"/>
              </a:defRPr>
            </a:lvl4pPr>
            <a:lvl5pPr defTabSz="1216025">
              <a:defRPr>
                <a:solidFill>
                  <a:schemeClr val="tx1"/>
                </a:solidFill>
                <a:latin charset="0" pitchFamily="34" typeface="Calibri"/>
                <a:ea charset="-122" typeface="宋体"/>
              </a:defRPr>
            </a:lvl5pPr>
            <a:lvl6pPr defTabSz="1216025" eaLnBrk="0" hangingPunct="0">
              <a:buFont typeface="Arial"/>
              <a:defRPr>
                <a:solidFill>
                  <a:schemeClr val="tx1"/>
                </a:solidFill>
                <a:latin charset="0" pitchFamily="34" typeface="Calibri"/>
                <a:ea charset="-122" typeface="宋体"/>
              </a:defRPr>
            </a:lvl6pPr>
            <a:lvl7pPr defTabSz="1216025" eaLnBrk="0" hangingPunct="0">
              <a:buFont typeface="Arial"/>
              <a:defRPr>
                <a:solidFill>
                  <a:schemeClr val="tx1"/>
                </a:solidFill>
                <a:latin charset="0" pitchFamily="34" typeface="Calibri"/>
                <a:ea charset="-122" typeface="宋体"/>
              </a:defRPr>
            </a:lvl7pPr>
            <a:lvl8pPr defTabSz="1216025" eaLnBrk="0" hangingPunct="0">
              <a:buFont typeface="Arial"/>
              <a:defRPr>
                <a:solidFill>
                  <a:schemeClr val="tx1"/>
                </a:solidFill>
                <a:latin charset="0" pitchFamily="34" typeface="Calibri"/>
                <a:ea charset="-122" typeface="宋体"/>
              </a:defRPr>
            </a:lvl8pPr>
            <a:lvl9pPr defTabSz="1216025" eaLnBrk="0" hangingPunct="0">
              <a:buFont typeface="Arial"/>
              <a:defRPr>
                <a:solidFill>
                  <a:schemeClr val="tx1"/>
                </a:solidFill>
                <a:latin charset="0" pitchFamily="34" typeface="Calibri"/>
                <a:ea charset="-122" typeface="宋体"/>
              </a:defRPr>
            </a:lvl9pPr>
          </a:lstStyle>
          <a:p>
            <a:pPr algn="ctr" eaLnBrk="1" hangingPunct="1">
              <a:spcBef>
                <a:spcPct val="20000"/>
              </a:spcBef>
            </a:pPr>
            <a:r>
              <a:rPr altLang="en-US" b="1" lang="zh-CN" sz="1200">
                <a:solidFill>
                  <a:srgbClr val="92D050"/>
                </a:solidFill>
                <a:latin typeface="Arial"/>
                <a:ea charset="-122" pitchFamily="34" typeface="微软雅黑"/>
                <a:sym typeface="Arial"/>
              </a:rPr>
              <a:t>关键词</a:t>
            </a:r>
          </a:p>
        </p:txBody>
      </p:sp>
      <p:sp>
        <p:nvSpPr>
          <p:cNvPr id="23" name="TextBox 22"/>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02632410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3"/>
                                        </p:tgtEl>
                                        <p:attrNameLst>
                                          <p:attrName>style.visibility</p:attrName>
                                        </p:attrNameLst>
                                      </p:cBhvr>
                                      <p:to>
                                        <p:strVal val="visible"/>
                                      </p:to>
                                    </p:set>
                                    <p:animEffect filter="wipe(right)"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500" id="18"/>
                                        <p:tgtEl>
                                          <p:spTgt spid="3"/>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500" id="21"/>
                                        <p:tgtEl>
                                          <p:spTgt spid="4"/>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500" id="24"/>
                                        <p:tgtEl>
                                          <p:spTgt spid="17"/>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6"/>
                                        </p:tgtEl>
                                        <p:attrNameLst>
                                          <p:attrName>style.visibility</p:attrName>
                                        </p:attrNameLst>
                                      </p:cBhvr>
                                      <p:to>
                                        <p:strVal val="visible"/>
                                      </p:to>
                                    </p:set>
                                    <p:animEffect filter="wipe(left)" transition="in">
                                      <p:cBhvr>
                                        <p:cTn dur="500" id="28"/>
                                        <p:tgtEl>
                                          <p:spTgt spid="6"/>
                                        </p:tgtEl>
                                      </p:cBhvr>
                                    </p:animEffect>
                                  </p:childTnLst>
                                </p:cTn>
                              </p:par>
                            </p:childTnLst>
                          </p:cTn>
                        </p:par>
                        <p:par>
                          <p:cTn fill="hold" id="29" nodeType="afterGroup">
                            <p:stCondLst>
                              <p:cond delay="2000"/>
                            </p:stCondLst>
                            <p:childTnLst>
                              <p:par>
                                <p:cTn fill="hold" grpId="0" id="30" nodeType="afterEffect" presetClass="entr" presetID="22" presetSubtype="4">
                                  <p:stCondLst>
                                    <p:cond delay="0"/>
                                  </p:stCondLst>
                                  <p:childTnLst>
                                    <p:set>
                                      <p:cBhvr>
                                        <p:cTn dur="1" fill="hold" id="31">
                                          <p:stCondLst>
                                            <p:cond delay="0"/>
                                          </p:stCondLst>
                                        </p:cTn>
                                        <p:tgtEl>
                                          <p:spTgt spid="5"/>
                                        </p:tgtEl>
                                        <p:attrNameLst>
                                          <p:attrName>style.visibility</p:attrName>
                                        </p:attrNameLst>
                                      </p:cBhvr>
                                      <p:to>
                                        <p:strVal val="visible"/>
                                      </p:to>
                                    </p:set>
                                    <p:animEffect filter="wipe(down)" transition="in">
                                      <p:cBhvr>
                                        <p:cTn dur="500" id="32"/>
                                        <p:tgtEl>
                                          <p:spTgt spid="5"/>
                                        </p:tgtEl>
                                      </p:cBhvr>
                                    </p:animEffect>
                                  </p:childTnLst>
                                </p:cTn>
                              </p:par>
                            </p:childTnLst>
                          </p:cTn>
                        </p:par>
                        <p:par>
                          <p:cTn fill="hold" id="33" nodeType="afterGroup">
                            <p:stCondLst>
                              <p:cond delay="2500"/>
                            </p:stCondLst>
                            <p:childTnLst>
                              <p:par>
                                <p:cTn fill="hold" grpId="0" id="34" nodeType="afterEffect" presetClass="entr" presetID="16" presetSubtype="21">
                                  <p:stCondLst>
                                    <p:cond delay="0"/>
                                  </p:stCondLst>
                                  <p:childTnLst>
                                    <p:set>
                                      <p:cBhvr>
                                        <p:cTn dur="1" fill="hold" id="35">
                                          <p:stCondLst>
                                            <p:cond delay="0"/>
                                          </p:stCondLst>
                                        </p:cTn>
                                        <p:tgtEl>
                                          <p:spTgt spid="8"/>
                                        </p:tgtEl>
                                        <p:attrNameLst>
                                          <p:attrName>style.visibility</p:attrName>
                                        </p:attrNameLst>
                                      </p:cBhvr>
                                      <p:to>
                                        <p:strVal val="visible"/>
                                      </p:to>
                                    </p:set>
                                    <p:animEffect filter="barn(inVertical)" transition="in">
                                      <p:cBhvr>
                                        <p:cTn dur="500" id="36"/>
                                        <p:tgtEl>
                                          <p:spTgt spid="8"/>
                                        </p:tgtEl>
                                      </p:cBhvr>
                                    </p:animEffect>
                                  </p:childTnLst>
                                </p:cTn>
                              </p:par>
                            </p:childTnLst>
                          </p:cTn>
                        </p:par>
                        <p:par>
                          <p:cTn fill="hold" id="37" nodeType="afterGroup">
                            <p:stCondLst>
                              <p:cond delay="3000"/>
                            </p:stCondLst>
                            <p:childTnLst>
                              <p:par>
                                <p:cTn fill="hold" grpId="0" id="38" nodeType="afterEffect" presetClass="entr" presetID="16" presetSubtype="21">
                                  <p:stCondLst>
                                    <p:cond delay="0"/>
                                  </p:stCondLst>
                                  <p:childTnLst>
                                    <p:set>
                                      <p:cBhvr>
                                        <p:cTn dur="1" fill="hold" id="39">
                                          <p:stCondLst>
                                            <p:cond delay="0"/>
                                          </p:stCondLst>
                                        </p:cTn>
                                        <p:tgtEl>
                                          <p:spTgt spid="7"/>
                                        </p:tgtEl>
                                        <p:attrNameLst>
                                          <p:attrName>style.visibility</p:attrName>
                                        </p:attrNameLst>
                                      </p:cBhvr>
                                      <p:to>
                                        <p:strVal val="visible"/>
                                      </p:to>
                                    </p:set>
                                    <p:animEffect filter="barn(inVertical)" transition="in">
                                      <p:cBhvr>
                                        <p:cTn dur="500" id="4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1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1"/>
          <p:cNvSpPr txBox="1"/>
          <p:nvPr/>
        </p:nvSpPr>
        <p:spPr>
          <a:xfrm>
            <a:off x="3275856" y="1203598"/>
            <a:ext cx="3642489" cy="1097280"/>
          </a:xfrm>
          <a:prstGeom prst="rect">
            <a:avLst/>
          </a:prstGeom>
          <a:noFill/>
        </p:spPr>
        <p:txBody>
          <a:bodyPr wrap="none">
            <a:spAutoFit/>
          </a:bodyPr>
          <a:lstStyle/>
          <a:p>
            <a:pPr eaLnBrk="1" fontAlgn="auto" hangingPunct="1">
              <a:spcBef>
                <a:spcPct val="0"/>
              </a:spcBef>
              <a:spcAft>
                <a:spcPct val="0"/>
              </a:spcAft>
              <a:defRPr/>
            </a:pPr>
            <a:r>
              <a:rPr altLang="zh-CN" lang="en-US" sz="6600">
                <a:solidFill>
                  <a:srgbClr val="AED30B"/>
                </a:solidFill>
                <a:latin charset="0" pitchFamily="34" typeface="Impact"/>
                <a:ea typeface="+mn-ea"/>
              </a:rPr>
              <a:t>Thank You</a:t>
            </a:r>
          </a:p>
        </p:txBody>
      </p:sp>
      <p:sp>
        <p:nvSpPr>
          <p:cNvPr id="6" name="任意多边形 5"/>
          <p:cNvSpPr/>
          <p:nvPr/>
        </p:nvSpPr>
        <p:spPr>
          <a:xfrm>
            <a:off x="2064643" y="1993826"/>
            <a:ext cx="1333450" cy="1106510"/>
          </a:xfrm>
          <a:custGeom>
            <a:gdLst>
              <a:gd fmla="*/ 683259 w 1501139" name="connsiteX0"/>
              <a:gd fmla="*/ 0 h 1247086" name="connsiteY0"/>
              <a:gd fmla="*/ 962295 w 1501139" name="connsiteX1"/>
              <a:gd fmla="*/ 0 h 1247086" name="connsiteY1"/>
              <a:gd fmla="*/ 1501139 w 1501139" name="connsiteX2"/>
              <a:gd fmla="*/ 623543 h 1247086" name="connsiteY2"/>
              <a:gd fmla="*/ 962295 w 1501139" name="connsiteX3"/>
              <a:gd fmla="*/ 1247086 h 1247086" name="connsiteY3"/>
              <a:gd fmla="*/ 683259 w 1501139" name="connsiteX4"/>
              <a:gd fmla="*/ 1247086 h 1247086" name="connsiteY4"/>
              <a:gd fmla="*/ 1123741 w 1501139" name="connsiteX5"/>
              <a:gd fmla="*/ 737366 h 1247086" name="connsiteY5"/>
              <a:gd fmla="*/ 0 w 1501139" name="connsiteX6"/>
              <a:gd fmla="*/ 737366 h 1247086" name="connsiteY6"/>
              <a:gd fmla="*/ 0 w 1501139" name="connsiteX7"/>
              <a:gd fmla="*/ 509720 h 1247086" name="connsiteY7"/>
              <a:gd fmla="*/ 1123741 w 1501139" name="connsiteX8"/>
              <a:gd fmla="*/ 509720 h 124708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247086" w="1501139">
                <a:moveTo>
                  <a:pt x="683259" y="0"/>
                </a:moveTo>
                <a:lnTo>
                  <a:pt x="962295" y="0"/>
                </a:lnTo>
                <a:lnTo>
                  <a:pt x="1501139" y="623543"/>
                </a:lnTo>
                <a:lnTo>
                  <a:pt x="962295" y="1247086"/>
                </a:lnTo>
                <a:lnTo>
                  <a:pt x="683259" y="1247086"/>
                </a:lnTo>
                <a:lnTo>
                  <a:pt x="1123741" y="737366"/>
                </a:lnTo>
                <a:lnTo>
                  <a:pt x="0" y="737366"/>
                </a:lnTo>
                <a:lnTo>
                  <a:pt x="0" y="509720"/>
                </a:lnTo>
                <a:lnTo>
                  <a:pt x="1123741" y="509720"/>
                </a:lnTo>
                <a:close/>
              </a:path>
            </a:pathLst>
          </a:custGeom>
          <a:solidFill>
            <a:srgbClr val="AED30B">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rgbClr val="92D050"/>
              </a:solidFill>
            </a:endParaRPr>
          </a:p>
        </p:txBody>
      </p:sp>
      <p:sp>
        <p:nvSpPr>
          <p:cNvPr id="7" name="Freeform 5"/>
          <p:cNvSpPr>
            <a:spLocks noEditPoints="1"/>
          </p:cNvSpPr>
          <p:nvPr/>
        </p:nvSpPr>
        <p:spPr bwMode="auto">
          <a:xfrm>
            <a:off x="3553668" y="2192709"/>
            <a:ext cx="3400425" cy="787400"/>
          </a:xfrm>
          <a:custGeom>
            <a:gdLst>
              <a:gd fmla="*/ 2147483646 w 17843" name="T0"/>
              <a:gd fmla="*/ 2147483646 h 4118" name="T1"/>
              <a:gd fmla="*/ 2147483646 w 17843" name="T2"/>
              <a:gd fmla="*/ 2147483646 h 4118" name="T3"/>
              <a:gd fmla="*/ 2147483646 w 17843" name="T4"/>
              <a:gd fmla="*/ 2147483646 h 4118" name="T5"/>
              <a:gd fmla="*/ 2147483646 w 17843" name="T6"/>
              <a:gd fmla="*/ 2147483646 h 4118" name="T7"/>
              <a:gd fmla="*/ 2147483646 w 17843" name="T8"/>
              <a:gd fmla="*/ 2147483646 h 4118" name="T9"/>
              <a:gd fmla="*/ 2147483646 w 17843" name="T10"/>
              <a:gd fmla="*/ 2147483646 h 4118" name="T11"/>
              <a:gd fmla="*/ 2147483646 w 17843" name="T12"/>
              <a:gd fmla="*/ 2147483646 h 4118" name="T13"/>
              <a:gd fmla="*/ 2147483646 w 17843" name="T14"/>
              <a:gd fmla="*/ 2147483646 h 4118" name="T15"/>
              <a:gd fmla="*/ 2147483646 w 17843" name="T16"/>
              <a:gd fmla="*/ 2147483646 h 4118" name="T17"/>
              <a:gd fmla="*/ 2147483646 w 17843" name="T18"/>
              <a:gd fmla="*/ 2147483646 h 4118" name="T19"/>
              <a:gd fmla="*/ 2147483646 w 17843" name="T20"/>
              <a:gd fmla="*/ 2147483646 h 4118" name="T21"/>
              <a:gd fmla="*/ 2147483646 w 17843" name="T22"/>
              <a:gd fmla="*/ 2147483646 h 4118" name="T23"/>
              <a:gd fmla="*/ 2147483646 w 17843" name="T24"/>
              <a:gd fmla="*/ 2147483646 h 4118" name="T25"/>
              <a:gd fmla="*/ 2147483646 w 17843" name="T26"/>
              <a:gd fmla="*/ 2147483646 h 4118" name="T27"/>
              <a:gd fmla="*/ 2147483646 w 17843" name="T28"/>
              <a:gd fmla="*/ 2147483646 h 4118" name="T29"/>
              <a:gd fmla="*/ 2147483646 w 17843" name="T30"/>
              <a:gd fmla="*/ 2147483646 h 4118" name="T31"/>
              <a:gd fmla="*/ 2147483646 w 17843" name="T32"/>
              <a:gd fmla="*/ 2147483646 h 4118" name="T33"/>
              <a:gd fmla="*/ 0 w 17843" name="T34"/>
              <a:gd fmla="*/ 2147483646 h 4118" name="T35"/>
              <a:gd fmla="*/ 2147483646 w 17843" name="T36"/>
              <a:gd fmla="*/ 2147483646 h 4118" name="T37"/>
              <a:gd fmla="*/ 2147483646 w 17843" name="T38"/>
              <a:gd fmla="*/ 2147483646 h 4118" name="T39"/>
              <a:gd fmla="*/ 2147483646 w 17843" name="T40"/>
              <a:gd fmla="*/ 2147483646 h 4118" name="T41"/>
              <a:gd fmla="*/ 2147483646 w 17843" name="T42"/>
              <a:gd fmla="*/ 2147483646 h 4118" name="T43"/>
              <a:gd fmla="*/ 2147483646 w 17843" name="T44"/>
              <a:gd fmla="*/ 2147483646 h 4118" name="T45"/>
              <a:gd fmla="*/ 2147483646 w 17843" name="T46"/>
              <a:gd fmla="*/ 2147483646 h 4118" name="T47"/>
              <a:gd fmla="*/ 2147483646 w 17843" name="T48"/>
              <a:gd fmla="*/ 2147483646 h 4118" name="T49"/>
              <a:gd fmla="*/ 2147483646 w 17843" name="T50"/>
              <a:gd fmla="*/ 2147483646 h 4118" name="T51"/>
              <a:gd fmla="*/ 2147483646 w 17843" name="T52"/>
              <a:gd fmla="*/ 2147483646 h 4118" name="T53"/>
              <a:gd fmla="*/ 2147483646 w 17843" name="T54"/>
              <a:gd fmla="*/ 2147483646 h 4118" name="T55"/>
              <a:gd fmla="*/ 2147483646 w 17843" name="T56"/>
              <a:gd fmla="*/ 2147483646 h 4118" name="T57"/>
              <a:gd fmla="*/ 2147483646 w 17843" name="T58"/>
              <a:gd fmla="*/ 2147483646 h 4118" name="T59"/>
              <a:gd fmla="*/ 2147483646 w 17843" name="T60"/>
              <a:gd fmla="*/ 2147483646 h 4118" name="T61"/>
              <a:gd fmla="*/ 2147483646 w 17843" name="T62"/>
              <a:gd fmla="*/ 2147483646 h 4118" name="T63"/>
              <a:gd fmla="*/ 2147483646 w 17843" name="T64"/>
              <a:gd fmla="*/ 2147483646 h 4118" name="T65"/>
              <a:gd fmla="*/ 2147483646 w 17843" name="T66"/>
              <a:gd fmla="*/ 2147483646 h 4118" name="T67"/>
              <a:gd fmla="*/ 2147483646 w 17843" name="T68"/>
              <a:gd fmla="*/ 2147483646 h 4118" name="T69"/>
              <a:gd fmla="*/ 2147483646 w 17843" name="T70"/>
              <a:gd fmla="*/ 2147483646 h 4118" name="T71"/>
              <a:gd fmla="*/ 2147483646 w 17843" name="T72"/>
              <a:gd fmla="*/ 2147483646 h 4118" name="T73"/>
              <a:gd fmla="*/ 2147483646 w 17843" name="T74"/>
              <a:gd fmla="*/ 2147483646 h 4118" name="T75"/>
              <a:gd fmla="*/ 2147483646 w 17843" name="T76"/>
              <a:gd fmla="*/ 2147483646 h 4118" name="T77"/>
              <a:gd fmla="*/ 2147483646 w 17843" name="T78"/>
              <a:gd fmla="*/ 2147483646 h 4118" name="T79"/>
              <a:gd fmla="*/ 2147483646 w 17843" name="T80"/>
              <a:gd fmla="*/ 2147483646 h 4118" name="T81"/>
              <a:gd fmla="*/ 2147483646 w 17843" name="T82"/>
              <a:gd fmla="*/ 2147483646 h 4118" name="T83"/>
              <a:gd fmla="*/ 2147483646 w 17843" name="T84"/>
              <a:gd fmla="*/ 2147483646 h 4118" name="T85"/>
              <a:gd fmla="*/ 2147483646 w 17843" name="T86"/>
              <a:gd fmla="*/ 2147483646 h 4118" name="T87"/>
              <a:gd fmla="*/ 2147483646 w 17843" name="T88"/>
              <a:gd fmla="*/ 2147483646 h 4118" name="T89"/>
              <a:gd fmla="*/ 2147483646 w 17843" name="T90"/>
              <a:gd fmla="*/ 2147483646 h 4118" name="T91"/>
              <a:gd fmla="*/ 2147483646 w 17843" name="T92"/>
              <a:gd fmla="*/ 0 h 4118" name="T93"/>
              <a:gd fmla="*/ 2147483646 w 17843" name="T94"/>
              <a:gd fmla="*/ 2147483646 h 4118" name="T95"/>
              <a:gd fmla="*/ 2147483646 w 17843" name="T96"/>
              <a:gd fmla="*/ 2147483646 h 4118" name="T97"/>
              <a:gd fmla="*/ 2147483646 w 17843" name="T98"/>
              <a:gd fmla="*/ 2147483646 h 4118" name="T99"/>
              <a:gd fmla="*/ 2147483646 w 17843" name="T100"/>
              <a:gd fmla="*/ 2147483646 h 4118" name="T101"/>
              <a:gd fmla="*/ 2147483646 w 17843" name="T102"/>
              <a:gd fmla="*/ 2147483646 h 4118" name="T103"/>
              <a:gd fmla="*/ 2147483646 w 17843" name="T104"/>
              <a:gd fmla="*/ 2147483646 h 4118" name="T105"/>
              <a:gd fmla="*/ 2147483646 w 17843" name="T106"/>
              <a:gd fmla="*/ 2147483646 h 4118" name="T107"/>
              <a:gd fmla="*/ 2147483646 w 17843" name="T108"/>
              <a:gd fmla="*/ 2147483646 h 4118" name="T109"/>
              <a:gd fmla="*/ 2147483646 w 17843" name="T110"/>
              <a:gd fmla="*/ 0 h 4118" name="T111"/>
              <a:gd fmla="*/ 2147483646 w 17843" name="T112"/>
              <a:gd fmla="*/ 2147483646 h 4118" name="T113"/>
              <a:gd fmla="*/ 2147483646 w 17843" name="T114"/>
              <a:gd fmla="*/ 2147483646 h 4118" name="T115"/>
              <a:gd fmla="*/ 2147483646 w 17843" name="T116"/>
              <a:gd fmla="*/ 2147483646 h 4118" name="T117"/>
              <a:gd fmla="*/ 2147483646 w 17843" name="T118"/>
              <a:gd fmla="*/ 0 h 411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118" w="17843">
                <a:moveTo>
                  <a:pt x="6664" y="2746"/>
                </a:moveTo>
                <a:cubicBezTo>
                  <a:pt x="6573" y="3028"/>
                  <a:pt x="6471" y="3294"/>
                  <a:pt x="6357" y="3542"/>
                </a:cubicBezTo>
                <a:cubicBezTo>
                  <a:pt x="6334" y="3587"/>
                  <a:pt x="6306" y="3638"/>
                  <a:pt x="6272" y="3695"/>
                </a:cubicBezTo>
                <a:cubicBezTo>
                  <a:pt x="6272" y="3695"/>
                  <a:pt x="6277" y="3695"/>
                  <a:pt x="6289" y="3695"/>
                </a:cubicBezTo>
                <a:cubicBezTo>
                  <a:pt x="6368" y="3729"/>
                  <a:pt x="6431" y="3745"/>
                  <a:pt x="6476" y="3745"/>
                </a:cubicBezTo>
                <a:cubicBezTo>
                  <a:pt x="6601" y="3757"/>
                  <a:pt x="6664" y="3672"/>
                  <a:pt x="6664" y="3491"/>
                </a:cubicBezTo>
                <a:cubicBezTo>
                  <a:pt x="6664" y="3243"/>
                  <a:pt x="6664" y="2994"/>
                  <a:pt x="6664" y="2746"/>
                </a:cubicBezTo>
                <a:close/>
                <a:moveTo>
                  <a:pt x="2081" y="2746"/>
                </a:moveTo>
                <a:cubicBezTo>
                  <a:pt x="1990" y="3028"/>
                  <a:pt x="1887" y="3294"/>
                  <a:pt x="1774" y="3542"/>
                </a:cubicBezTo>
                <a:cubicBezTo>
                  <a:pt x="1751" y="3587"/>
                  <a:pt x="1723" y="3638"/>
                  <a:pt x="1689" y="3695"/>
                </a:cubicBezTo>
                <a:cubicBezTo>
                  <a:pt x="1689" y="3695"/>
                  <a:pt x="1694" y="3695"/>
                  <a:pt x="1706" y="3695"/>
                </a:cubicBezTo>
                <a:cubicBezTo>
                  <a:pt x="1785" y="3729"/>
                  <a:pt x="1848" y="3745"/>
                  <a:pt x="1893" y="3745"/>
                </a:cubicBezTo>
                <a:cubicBezTo>
                  <a:pt x="2018" y="3757"/>
                  <a:pt x="2081" y="3672"/>
                  <a:pt x="2081" y="3491"/>
                </a:cubicBezTo>
                <a:cubicBezTo>
                  <a:pt x="2081" y="3243"/>
                  <a:pt x="2081" y="2994"/>
                  <a:pt x="2081" y="2746"/>
                </a:cubicBezTo>
                <a:close/>
                <a:moveTo>
                  <a:pt x="15455" y="2424"/>
                </a:moveTo>
                <a:cubicBezTo>
                  <a:pt x="15688" y="2424"/>
                  <a:pt x="15922" y="2424"/>
                  <a:pt x="16155" y="2424"/>
                </a:cubicBezTo>
                <a:cubicBezTo>
                  <a:pt x="16155" y="2553"/>
                  <a:pt x="16155" y="2683"/>
                  <a:pt x="16155" y="2813"/>
                </a:cubicBezTo>
                <a:cubicBezTo>
                  <a:pt x="16155" y="2836"/>
                  <a:pt x="16155" y="2853"/>
                  <a:pt x="16155" y="2864"/>
                </a:cubicBezTo>
                <a:cubicBezTo>
                  <a:pt x="16802" y="3474"/>
                  <a:pt x="17365" y="3864"/>
                  <a:pt x="17843" y="4034"/>
                </a:cubicBezTo>
                <a:cubicBezTo>
                  <a:pt x="17024" y="4090"/>
                  <a:pt x="16552" y="4034"/>
                  <a:pt x="16427" y="3864"/>
                </a:cubicBezTo>
                <a:cubicBezTo>
                  <a:pt x="16359" y="3808"/>
                  <a:pt x="16297" y="3751"/>
                  <a:pt x="16240" y="3695"/>
                </a:cubicBezTo>
                <a:cubicBezTo>
                  <a:pt x="16047" y="3548"/>
                  <a:pt x="15910" y="3429"/>
                  <a:pt x="15831" y="3339"/>
                </a:cubicBezTo>
                <a:cubicBezTo>
                  <a:pt x="15683" y="3486"/>
                  <a:pt x="15501" y="3638"/>
                  <a:pt x="15285" y="3796"/>
                </a:cubicBezTo>
                <a:cubicBezTo>
                  <a:pt x="14989" y="4034"/>
                  <a:pt x="14484" y="4113"/>
                  <a:pt x="13767" y="4034"/>
                </a:cubicBezTo>
                <a:cubicBezTo>
                  <a:pt x="14177" y="3909"/>
                  <a:pt x="14654" y="3604"/>
                  <a:pt x="15200" y="3118"/>
                </a:cubicBezTo>
                <a:cubicBezTo>
                  <a:pt x="15370" y="2972"/>
                  <a:pt x="15455" y="2830"/>
                  <a:pt x="15455" y="2695"/>
                </a:cubicBezTo>
                <a:cubicBezTo>
                  <a:pt x="15455" y="2604"/>
                  <a:pt x="15455" y="2514"/>
                  <a:pt x="15455" y="2424"/>
                </a:cubicBezTo>
                <a:close/>
                <a:moveTo>
                  <a:pt x="16916" y="2083"/>
                </a:moveTo>
                <a:cubicBezTo>
                  <a:pt x="17384" y="2083"/>
                  <a:pt x="17602" y="2248"/>
                  <a:pt x="17570" y="2576"/>
                </a:cubicBezTo>
                <a:cubicBezTo>
                  <a:pt x="17570" y="2842"/>
                  <a:pt x="17570" y="3107"/>
                  <a:pt x="17570" y="3373"/>
                </a:cubicBezTo>
                <a:cubicBezTo>
                  <a:pt x="17337" y="3373"/>
                  <a:pt x="17104" y="3373"/>
                  <a:pt x="16871" y="3373"/>
                </a:cubicBezTo>
                <a:cubicBezTo>
                  <a:pt x="16871" y="3118"/>
                  <a:pt x="16871" y="2864"/>
                  <a:pt x="16871" y="2610"/>
                </a:cubicBezTo>
                <a:cubicBezTo>
                  <a:pt x="16893" y="2373"/>
                  <a:pt x="16746" y="2260"/>
                  <a:pt x="16427" y="2271"/>
                </a:cubicBezTo>
                <a:cubicBezTo>
                  <a:pt x="15995" y="2271"/>
                  <a:pt x="15563" y="2271"/>
                  <a:pt x="15131" y="2271"/>
                </a:cubicBezTo>
                <a:cubicBezTo>
                  <a:pt x="14916" y="2260"/>
                  <a:pt x="14779" y="2350"/>
                  <a:pt x="14722" y="2542"/>
                </a:cubicBezTo>
                <a:cubicBezTo>
                  <a:pt x="14722" y="2836"/>
                  <a:pt x="14722" y="3130"/>
                  <a:pt x="14722" y="3423"/>
                </a:cubicBezTo>
                <a:cubicBezTo>
                  <a:pt x="14489" y="3423"/>
                  <a:pt x="14256" y="3423"/>
                  <a:pt x="14023" y="3423"/>
                </a:cubicBezTo>
                <a:cubicBezTo>
                  <a:pt x="14023" y="2977"/>
                  <a:pt x="14023" y="2531"/>
                  <a:pt x="14023" y="2085"/>
                </a:cubicBezTo>
                <a:cubicBezTo>
                  <a:pt x="14256" y="2085"/>
                  <a:pt x="14489" y="2085"/>
                  <a:pt x="14722" y="2085"/>
                </a:cubicBezTo>
                <a:cubicBezTo>
                  <a:pt x="14722" y="2192"/>
                  <a:pt x="14722" y="2299"/>
                  <a:pt x="14722" y="2407"/>
                </a:cubicBezTo>
                <a:cubicBezTo>
                  <a:pt x="14756" y="2192"/>
                  <a:pt x="14927" y="2085"/>
                  <a:pt x="15234" y="2085"/>
                </a:cubicBezTo>
                <a:cubicBezTo>
                  <a:pt x="15762" y="2085"/>
                  <a:pt x="16291" y="2085"/>
                  <a:pt x="16820" y="2085"/>
                </a:cubicBezTo>
                <a:cubicBezTo>
                  <a:pt x="16853" y="2083"/>
                  <a:pt x="16885" y="2083"/>
                  <a:pt x="16916" y="2083"/>
                </a:cubicBezTo>
                <a:close/>
                <a:moveTo>
                  <a:pt x="6323" y="1966"/>
                </a:moveTo>
                <a:cubicBezTo>
                  <a:pt x="6323" y="2147"/>
                  <a:pt x="6323" y="2328"/>
                  <a:pt x="6323" y="2508"/>
                </a:cubicBezTo>
                <a:cubicBezTo>
                  <a:pt x="6437" y="2508"/>
                  <a:pt x="6550" y="2508"/>
                  <a:pt x="6664" y="2508"/>
                </a:cubicBezTo>
                <a:cubicBezTo>
                  <a:pt x="6664" y="2328"/>
                  <a:pt x="6664" y="2147"/>
                  <a:pt x="6664" y="1966"/>
                </a:cubicBezTo>
                <a:cubicBezTo>
                  <a:pt x="6550" y="1966"/>
                  <a:pt x="6437" y="1966"/>
                  <a:pt x="6323" y="1966"/>
                </a:cubicBezTo>
                <a:close/>
                <a:moveTo>
                  <a:pt x="1740" y="1966"/>
                </a:moveTo>
                <a:cubicBezTo>
                  <a:pt x="1740" y="2147"/>
                  <a:pt x="1740" y="2328"/>
                  <a:pt x="1740" y="2508"/>
                </a:cubicBezTo>
                <a:cubicBezTo>
                  <a:pt x="1853" y="2508"/>
                  <a:pt x="1967" y="2508"/>
                  <a:pt x="2081" y="2508"/>
                </a:cubicBezTo>
                <a:cubicBezTo>
                  <a:pt x="2081" y="2328"/>
                  <a:pt x="2081" y="2147"/>
                  <a:pt x="2081" y="1966"/>
                </a:cubicBezTo>
                <a:cubicBezTo>
                  <a:pt x="1967" y="1966"/>
                  <a:pt x="1853" y="1966"/>
                  <a:pt x="1740" y="1966"/>
                </a:cubicBezTo>
                <a:close/>
                <a:moveTo>
                  <a:pt x="7329" y="1373"/>
                </a:moveTo>
                <a:cubicBezTo>
                  <a:pt x="7454" y="1373"/>
                  <a:pt x="7579" y="1373"/>
                  <a:pt x="7704" y="1373"/>
                </a:cubicBezTo>
                <a:cubicBezTo>
                  <a:pt x="7704" y="1599"/>
                  <a:pt x="7727" y="1943"/>
                  <a:pt x="7772" y="2407"/>
                </a:cubicBezTo>
                <a:cubicBezTo>
                  <a:pt x="7772" y="2542"/>
                  <a:pt x="7795" y="2683"/>
                  <a:pt x="7840" y="2830"/>
                </a:cubicBezTo>
                <a:cubicBezTo>
                  <a:pt x="7840" y="2842"/>
                  <a:pt x="7846" y="2847"/>
                  <a:pt x="7858" y="2847"/>
                </a:cubicBezTo>
                <a:cubicBezTo>
                  <a:pt x="7539" y="2870"/>
                  <a:pt x="7380" y="2723"/>
                  <a:pt x="7380" y="2407"/>
                </a:cubicBezTo>
                <a:cubicBezTo>
                  <a:pt x="7346" y="2068"/>
                  <a:pt x="7329" y="1723"/>
                  <a:pt x="7329" y="1373"/>
                </a:cubicBezTo>
                <a:close/>
                <a:moveTo>
                  <a:pt x="2746" y="1373"/>
                </a:moveTo>
                <a:cubicBezTo>
                  <a:pt x="2871" y="1373"/>
                  <a:pt x="2996" y="1373"/>
                  <a:pt x="3121" y="1373"/>
                </a:cubicBezTo>
                <a:cubicBezTo>
                  <a:pt x="3121" y="1599"/>
                  <a:pt x="3144" y="1943"/>
                  <a:pt x="3189" y="2407"/>
                </a:cubicBezTo>
                <a:cubicBezTo>
                  <a:pt x="3189" y="2542"/>
                  <a:pt x="3212" y="2683"/>
                  <a:pt x="3257" y="2830"/>
                </a:cubicBezTo>
                <a:cubicBezTo>
                  <a:pt x="3257" y="2842"/>
                  <a:pt x="3263" y="2847"/>
                  <a:pt x="3274" y="2847"/>
                </a:cubicBezTo>
                <a:cubicBezTo>
                  <a:pt x="2956" y="2870"/>
                  <a:pt x="2797" y="2723"/>
                  <a:pt x="2797" y="2407"/>
                </a:cubicBezTo>
                <a:cubicBezTo>
                  <a:pt x="2763" y="2068"/>
                  <a:pt x="2746" y="1723"/>
                  <a:pt x="2746" y="1373"/>
                </a:cubicBezTo>
                <a:close/>
                <a:moveTo>
                  <a:pt x="5126" y="1338"/>
                </a:moveTo>
                <a:cubicBezTo>
                  <a:pt x="5355" y="1344"/>
                  <a:pt x="5464" y="1474"/>
                  <a:pt x="5453" y="1729"/>
                </a:cubicBezTo>
                <a:cubicBezTo>
                  <a:pt x="5453" y="2226"/>
                  <a:pt x="5453" y="2723"/>
                  <a:pt x="5453" y="3220"/>
                </a:cubicBezTo>
                <a:cubicBezTo>
                  <a:pt x="5442" y="3367"/>
                  <a:pt x="5459" y="3435"/>
                  <a:pt x="5505" y="3423"/>
                </a:cubicBezTo>
                <a:cubicBezTo>
                  <a:pt x="5561" y="3446"/>
                  <a:pt x="5647" y="3294"/>
                  <a:pt x="5760" y="2966"/>
                </a:cubicBezTo>
                <a:cubicBezTo>
                  <a:pt x="5760" y="3610"/>
                  <a:pt x="5573" y="3943"/>
                  <a:pt x="5198" y="3966"/>
                </a:cubicBezTo>
                <a:cubicBezTo>
                  <a:pt x="4959" y="3954"/>
                  <a:pt x="4840" y="3802"/>
                  <a:pt x="4840" y="3508"/>
                </a:cubicBezTo>
                <a:cubicBezTo>
                  <a:pt x="4840" y="2955"/>
                  <a:pt x="4840" y="2401"/>
                  <a:pt x="4840" y="1847"/>
                </a:cubicBezTo>
                <a:cubicBezTo>
                  <a:pt x="4840" y="1610"/>
                  <a:pt x="4788" y="1497"/>
                  <a:pt x="4686" y="1508"/>
                </a:cubicBezTo>
                <a:cubicBezTo>
                  <a:pt x="4652" y="1508"/>
                  <a:pt x="4618" y="1508"/>
                  <a:pt x="4584" y="1508"/>
                </a:cubicBezTo>
                <a:cubicBezTo>
                  <a:pt x="4584" y="1452"/>
                  <a:pt x="4584" y="1395"/>
                  <a:pt x="4584" y="1339"/>
                </a:cubicBezTo>
                <a:cubicBezTo>
                  <a:pt x="4749" y="1339"/>
                  <a:pt x="4913" y="1339"/>
                  <a:pt x="5078" y="1339"/>
                </a:cubicBezTo>
                <a:cubicBezTo>
                  <a:pt x="5095" y="1338"/>
                  <a:pt x="5110" y="1338"/>
                  <a:pt x="5126" y="1338"/>
                </a:cubicBezTo>
                <a:close/>
                <a:moveTo>
                  <a:pt x="542" y="1338"/>
                </a:moveTo>
                <a:cubicBezTo>
                  <a:pt x="771" y="1344"/>
                  <a:pt x="881" y="1474"/>
                  <a:pt x="870" y="1729"/>
                </a:cubicBezTo>
                <a:cubicBezTo>
                  <a:pt x="870" y="2226"/>
                  <a:pt x="870" y="2723"/>
                  <a:pt x="870" y="3220"/>
                </a:cubicBezTo>
                <a:cubicBezTo>
                  <a:pt x="859" y="3367"/>
                  <a:pt x="876" y="3435"/>
                  <a:pt x="921" y="3423"/>
                </a:cubicBezTo>
                <a:cubicBezTo>
                  <a:pt x="978" y="3446"/>
                  <a:pt x="1063" y="3294"/>
                  <a:pt x="1177" y="2966"/>
                </a:cubicBezTo>
                <a:cubicBezTo>
                  <a:pt x="1177" y="3610"/>
                  <a:pt x="989" y="3943"/>
                  <a:pt x="614" y="3966"/>
                </a:cubicBezTo>
                <a:cubicBezTo>
                  <a:pt x="376" y="3954"/>
                  <a:pt x="256" y="3802"/>
                  <a:pt x="256" y="3508"/>
                </a:cubicBezTo>
                <a:cubicBezTo>
                  <a:pt x="256" y="2955"/>
                  <a:pt x="256" y="2401"/>
                  <a:pt x="256" y="1847"/>
                </a:cubicBezTo>
                <a:cubicBezTo>
                  <a:pt x="256" y="1610"/>
                  <a:pt x="205" y="1497"/>
                  <a:pt x="103" y="1508"/>
                </a:cubicBezTo>
                <a:cubicBezTo>
                  <a:pt x="69" y="1508"/>
                  <a:pt x="35" y="1508"/>
                  <a:pt x="0" y="1508"/>
                </a:cubicBezTo>
                <a:cubicBezTo>
                  <a:pt x="0" y="1452"/>
                  <a:pt x="0" y="1395"/>
                  <a:pt x="0" y="1339"/>
                </a:cubicBezTo>
                <a:cubicBezTo>
                  <a:pt x="165" y="1339"/>
                  <a:pt x="330" y="1339"/>
                  <a:pt x="495" y="1339"/>
                </a:cubicBezTo>
                <a:cubicBezTo>
                  <a:pt x="511" y="1338"/>
                  <a:pt x="527" y="1338"/>
                  <a:pt x="542" y="1338"/>
                </a:cubicBezTo>
                <a:close/>
                <a:moveTo>
                  <a:pt x="6323" y="1305"/>
                </a:moveTo>
                <a:cubicBezTo>
                  <a:pt x="6323" y="1474"/>
                  <a:pt x="6323" y="1644"/>
                  <a:pt x="6323" y="1813"/>
                </a:cubicBezTo>
                <a:cubicBezTo>
                  <a:pt x="6437" y="1813"/>
                  <a:pt x="6550" y="1813"/>
                  <a:pt x="6664" y="1813"/>
                </a:cubicBezTo>
                <a:cubicBezTo>
                  <a:pt x="6664" y="1644"/>
                  <a:pt x="6664" y="1474"/>
                  <a:pt x="6664" y="1305"/>
                </a:cubicBezTo>
                <a:cubicBezTo>
                  <a:pt x="6550" y="1305"/>
                  <a:pt x="6437" y="1305"/>
                  <a:pt x="6323" y="1305"/>
                </a:cubicBezTo>
                <a:close/>
                <a:moveTo>
                  <a:pt x="1740" y="1305"/>
                </a:moveTo>
                <a:cubicBezTo>
                  <a:pt x="1740" y="1474"/>
                  <a:pt x="1740" y="1644"/>
                  <a:pt x="1740" y="1813"/>
                </a:cubicBezTo>
                <a:cubicBezTo>
                  <a:pt x="1853" y="1813"/>
                  <a:pt x="1967" y="1813"/>
                  <a:pt x="2081" y="1813"/>
                </a:cubicBezTo>
                <a:cubicBezTo>
                  <a:pt x="2081" y="1644"/>
                  <a:pt x="2081" y="1474"/>
                  <a:pt x="2081" y="1305"/>
                </a:cubicBezTo>
                <a:cubicBezTo>
                  <a:pt x="1967" y="1305"/>
                  <a:pt x="1853" y="1305"/>
                  <a:pt x="1740" y="1305"/>
                </a:cubicBezTo>
                <a:close/>
                <a:moveTo>
                  <a:pt x="15336" y="1220"/>
                </a:moveTo>
                <a:cubicBezTo>
                  <a:pt x="15200" y="1220"/>
                  <a:pt x="15114" y="1265"/>
                  <a:pt x="15080" y="1356"/>
                </a:cubicBezTo>
                <a:cubicBezTo>
                  <a:pt x="15080" y="1412"/>
                  <a:pt x="15080" y="1469"/>
                  <a:pt x="15080" y="1525"/>
                </a:cubicBezTo>
                <a:cubicBezTo>
                  <a:pt x="15114" y="1627"/>
                  <a:pt x="15183" y="1672"/>
                  <a:pt x="15285" y="1661"/>
                </a:cubicBezTo>
                <a:cubicBezTo>
                  <a:pt x="15609" y="1661"/>
                  <a:pt x="15933" y="1661"/>
                  <a:pt x="16257" y="1661"/>
                </a:cubicBezTo>
                <a:cubicBezTo>
                  <a:pt x="16393" y="1661"/>
                  <a:pt x="16461" y="1610"/>
                  <a:pt x="16461" y="1508"/>
                </a:cubicBezTo>
                <a:cubicBezTo>
                  <a:pt x="16461" y="1463"/>
                  <a:pt x="16461" y="1418"/>
                  <a:pt x="16461" y="1373"/>
                </a:cubicBezTo>
                <a:cubicBezTo>
                  <a:pt x="16461" y="1271"/>
                  <a:pt x="16382" y="1220"/>
                  <a:pt x="16223" y="1220"/>
                </a:cubicBezTo>
                <a:cubicBezTo>
                  <a:pt x="15927" y="1220"/>
                  <a:pt x="15632" y="1220"/>
                  <a:pt x="15336" y="1220"/>
                </a:cubicBezTo>
                <a:close/>
                <a:moveTo>
                  <a:pt x="16801" y="810"/>
                </a:moveTo>
                <a:cubicBezTo>
                  <a:pt x="16775" y="810"/>
                  <a:pt x="16747" y="811"/>
                  <a:pt x="16717" y="814"/>
                </a:cubicBezTo>
                <a:cubicBezTo>
                  <a:pt x="16120" y="814"/>
                  <a:pt x="15524" y="814"/>
                  <a:pt x="14927" y="814"/>
                </a:cubicBezTo>
                <a:cubicBezTo>
                  <a:pt x="14756" y="814"/>
                  <a:pt x="14637" y="893"/>
                  <a:pt x="14569" y="1051"/>
                </a:cubicBezTo>
                <a:cubicBezTo>
                  <a:pt x="14739" y="1051"/>
                  <a:pt x="14910" y="1051"/>
                  <a:pt x="15080" y="1051"/>
                </a:cubicBezTo>
                <a:cubicBezTo>
                  <a:pt x="15080" y="1124"/>
                  <a:pt x="15080" y="1198"/>
                  <a:pt x="15080" y="1271"/>
                </a:cubicBezTo>
                <a:cubicBezTo>
                  <a:pt x="15092" y="1113"/>
                  <a:pt x="15217" y="1040"/>
                  <a:pt x="15455" y="1051"/>
                </a:cubicBezTo>
                <a:cubicBezTo>
                  <a:pt x="15842" y="1051"/>
                  <a:pt x="16228" y="1051"/>
                  <a:pt x="16615" y="1051"/>
                </a:cubicBezTo>
                <a:cubicBezTo>
                  <a:pt x="16842" y="1051"/>
                  <a:pt x="16984" y="1096"/>
                  <a:pt x="17041" y="1186"/>
                </a:cubicBezTo>
                <a:cubicBezTo>
                  <a:pt x="17041" y="1164"/>
                  <a:pt x="17041" y="1141"/>
                  <a:pt x="17041" y="1119"/>
                </a:cubicBezTo>
                <a:cubicBezTo>
                  <a:pt x="17041" y="1102"/>
                  <a:pt x="17041" y="1085"/>
                  <a:pt x="17041" y="1068"/>
                </a:cubicBezTo>
                <a:cubicBezTo>
                  <a:pt x="17061" y="900"/>
                  <a:pt x="16981" y="814"/>
                  <a:pt x="16801" y="810"/>
                </a:cubicBezTo>
                <a:close/>
                <a:moveTo>
                  <a:pt x="6493" y="610"/>
                </a:moveTo>
                <a:cubicBezTo>
                  <a:pt x="6414" y="610"/>
                  <a:pt x="6357" y="661"/>
                  <a:pt x="6323" y="763"/>
                </a:cubicBezTo>
                <a:cubicBezTo>
                  <a:pt x="6323" y="893"/>
                  <a:pt x="6323" y="1023"/>
                  <a:pt x="6323" y="1152"/>
                </a:cubicBezTo>
                <a:cubicBezTo>
                  <a:pt x="6437" y="1152"/>
                  <a:pt x="6550" y="1152"/>
                  <a:pt x="6664" y="1152"/>
                </a:cubicBezTo>
                <a:cubicBezTo>
                  <a:pt x="6664" y="1068"/>
                  <a:pt x="6664" y="983"/>
                  <a:pt x="6664" y="898"/>
                </a:cubicBezTo>
                <a:cubicBezTo>
                  <a:pt x="6664" y="706"/>
                  <a:pt x="6607" y="610"/>
                  <a:pt x="6493" y="610"/>
                </a:cubicBezTo>
                <a:close/>
                <a:moveTo>
                  <a:pt x="1910" y="610"/>
                </a:moveTo>
                <a:cubicBezTo>
                  <a:pt x="1831" y="610"/>
                  <a:pt x="1774" y="661"/>
                  <a:pt x="1740" y="763"/>
                </a:cubicBezTo>
                <a:cubicBezTo>
                  <a:pt x="1740" y="893"/>
                  <a:pt x="1740" y="1023"/>
                  <a:pt x="1740" y="1152"/>
                </a:cubicBezTo>
                <a:cubicBezTo>
                  <a:pt x="1853" y="1152"/>
                  <a:pt x="1967" y="1152"/>
                  <a:pt x="2081" y="1152"/>
                </a:cubicBezTo>
                <a:cubicBezTo>
                  <a:pt x="2081" y="1068"/>
                  <a:pt x="2081" y="983"/>
                  <a:pt x="2081" y="898"/>
                </a:cubicBezTo>
                <a:cubicBezTo>
                  <a:pt x="2081" y="706"/>
                  <a:pt x="2024" y="610"/>
                  <a:pt x="1910" y="610"/>
                </a:cubicBezTo>
                <a:close/>
                <a:moveTo>
                  <a:pt x="10307" y="186"/>
                </a:moveTo>
                <a:cubicBezTo>
                  <a:pt x="10626" y="191"/>
                  <a:pt x="10774" y="309"/>
                  <a:pt x="10753" y="542"/>
                </a:cubicBezTo>
                <a:cubicBezTo>
                  <a:pt x="10741" y="734"/>
                  <a:pt x="10605" y="1328"/>
                  <a:pt x="10344" y="2322"/>
                </a:cubicBezTo>
                <a:cubicBezTo>
                  <a:pt x="10366" y="2424"/>
                  <a:pt x="10395" y="2520"/>
                  <a:pt x="10429" y="2610"/>
                </a:cubicBezTo>
                <a:cubicBezTo>
                  <a:pt x="10463" y="2689"/>
                  <a:pt x="10525" y="2881"/>
                  <a:pt x="10616" y="3186"/>
                </a:cubicBezTo>
                <a:cubicBezTo>
                  <a:pt x="10685" y="3401"/>
                  <a:pt x="10781" y="3565"/>
                  <a:pt x="10906" y="3678"/>
                </a:cubicBezTo>
                <a:cubicBezTo>
                  <a:pt x="10918" y="3644"/>
                  <a:pt x="10935" y="3616"/>
                  <a:pt x="10957" y="3593"/>
                </a:cubicBezTo>
                <a:cubicBezTo>
                  <a:pt x="11060" y="3491"/>
                  <a:pt x="11134" y="3390"/>
                  <a:pt x="11179" y="3288"/>
                </a:cubicBezTo>
                <a:cubicBezTo>
                  <a:pt x="11509" y="2768"/>
                  <a:pt x="11679" y="2401"/>
                  <a:pt x="11691" y="2186"/>
                </a:cubicBezTo>
                <a:cubicBezTo>
                  <a:pt x="11691" y="1712"/>
                  <a:pt x="11691" y="1237"/>
                  <a:pt x="11691" y="763"/>
                </a:cubicBezTo>
                <a:cubicBezTo>
                  <a:pt x="11878" y="763"/>
                  <a:pt x="12066" y="763"/>
                  <a:pt x="12253" y="763"/>
                </a:cubicBezTo>
                <a:cubicBezTo>
                  <a:pt x="12253" y="1237"/>
                  <a:pt x="12253" y="1712"/>
                  <a:pt x="12253" y="2186"/>
                </a:cubicBezTo>
                <a:cubicBezTo>
                  <a:pt x="12242" y="2265"/>
                  <a:pt x="12231" y="2339"/>
                  <a:pt x="12219" y="2407"/>
                </a:cubicBezTo>
                <a:cubicBezTo>
                  <a:pt x="12270" y="2407"/>
                  <a:pt x="12321" y="2407"/>
                  <a:pt x="12373" y="2407"/>
                </a:cubicBezTo>
                <a:cubicBezTo>
                  <a:pt x="12373" y="2740"/>
                  <a:pt x="12373" y="3073"/>
                  <a:pt x="12373" y="3407"/>
                </a:cubicBezTo>
                <a:cubicBezTo>
                  <a:pt x="12361" y="3610"/>
                  <a:pt x="12429" y="3712"/>
                  <a:pt x="12577" y="3712"/>
                </a:cubicBezTo>
                <a:cubicBezTo>
                  <a:pt x="12645" y="3712"/>
                  <a:pt x="12714" y="3712"/>
                  <a:pt x="12782" y="3712"/>
                </a:cubicBezTo>
                <a:cubicBezTo>
                  <a:pt x="13009" y="3689"/>
                  <a:pt x="13168" y="3480"/>
                  <a:pt x="13259" y="3085"/>
                </a:cubicBezTo>
                <a:cubicBezTo>
                  <a:pt x="13305" y="3740"/>
                  <a:pt x="13100" y="4045"/>
                  <a:pt x="12645" y="4000"/>
                </a:cubicBezTo>
                <a:cubicBezTo>
                  <a:pt x="12537" y="4000"/>
                  <a:pt x="12429" y="4000"/>
                  <a:pt x="12321" y="4000"/>
                </a:cubicBezTo>
                <a:cubicBezTo>
                  <a:pt x="11969" y="3988"/>
                  <a:pt x="11793" y="3830"/>
                  <a:pt x="11793" y="3525"/>
                </a:cubicBezTo>
                <a:cubicBezTo>
                  <a:pt x="11793" y="3469"/>
                  <a:pt x="11793" y="3412"/>
                  <a:pt x="11793" y="3356"/>
                </a:cubicBezTo>
                <a:cubicBezTo>
                  <a:pt x="11736" y="3457"/>
                  <a:pt x="11679" y="3536"/>
                  <a:pt x="11622" y="3593"/>
                </a:cubicBezTo>
                <a:cubicBezTo>
                  <a:pt x="11588" y="3638"/>
                  <a:pt x="11560" y="3689"/>
                  <a:pt x="11537" y="3745"/>
                </a:cubicBezTo>
                <a:cubicBezTo>
                  <a:pt x="11378" y="4017"/>
                  <a:pt x="11020" y="4118"/>
                  <a:pt x="10463" y="4051"/>
                </a:cubicBezTo>
                <a:cubicBezTo>
                  <a:pt x="10599" y="3971"/>
                  <a:pt x="10719" y="3875"/>
                  <a:pt x="10821" y="3762"/>
                </a:cubicBezTo>
                <a:cubicBezTo>
                  <a:pt x="10400" y="3830"/>
                  <a:pt x="10145" y="3661"/>
                  <a:pt x="10054" y="3254"/>
                </a:cubicBezTo>
                <a:cubicBezTo>
                  <a:pt x="9974" y="3457"/>
                  <a:pt x="9917" y="3587"/>
                  <a:pt x="9883" y="3644"/>
                </a:cubicBezTo>
                <a:cubicBezTo>
                  <a:pt x="9747" y="3926"/>
                  <a:pt x="9497" y="4034"/>
                  <a:pt x="9133" y="3966"/>
                </a:cubicBezTo>
                <a:cubicBezTo>
                  <a:pt x="9201" y="3842"/>
                  <a:pt x="9281" y="3678"/>
                  <a:pt x="9372" y="3474"/>
                </a:cubicBezTo>
                <a:cubicBezTo>
                  <a:pt x="9508" y="3147"/>
                  <a:pt x="9639" y="2774"/>
                  <a:pt x="9764" y="2356"/>
                </a:cubicBezTo>
                <a:cubicBezTo>
                  <a:pt x="9696" y="2152"/>
                  <a:pt x="9593" y="1819"/>
                  <a:pt x="9457" y="1356"/>
                </a:cubicBezTo>
                <a:cubicBezTo>
                  <a:pt x="9366" y="1062"/>
                  <a:pt x="9303" y="836"/>
                  <a:pt x="9269" y="678"/>
                </a:cubicBezTo>
                <a:cubicBezTo>
                  <a:pt x="9474" y="678"/>
                  <a:pt x="9679" y="678"/>
                  <a:pt x="9883" y="678"/>
                </a:cubicBezTo>
                <a:cubicBezTo>
                  <a:pt x="9929" y="915"/>
                  <a:pt x="9980" y="1136"/>
                  <a:pt x="10037" y="1339"/>
                </a:cubicBezTo>
                <a:cubicBezTo>
                  <a:pt x="10116" y="966"/>
                  <a:pt x="10162" y="701"/>
                  <a:pt x="10173" y="542"/>
                </a:cubicBezTo>
                <a:cubicBezTo>
                  <a:pt x="10184" y="407"/>
                  <a:pt x="10133" y="345"/>
                  <a:pt x="10020" y="356"/>
                </a:cubicBezTo>
                <a:cubicBezTo>
                  <a:pt x="9730" y="356"/>
                  <a:pt x="9440" y="356"/>
                  <a:pt x="9150" y="356"/>
                </a:cubicBezTo>
                <a:cubicBezTo>
                  <a:pt x="9150" y="299"/>
                  <a:pt x="9150" y="243"/>
                  <a:pt x="9150" y="186"/>
                </a:cubicBezTo>
                <a:cubicBezTo>
                  <a:pt x="9514" y="186"/>
                  <a:pt x="9878" y="186"/>
                  <a:pt x="10241" y="186"/>
                </a:cubicBezTo>
                <a:cubicBezTo>
                  <a:pt x="10264" y="186"/>
                  <a:pt x="10286" y="186"/>
                  <a:pt x="10307" y="186"/>
                </a:cubicBezTo>
                <a:close/>
                <a:moveTo>
                  <a:pt x="10889" y="119"/>
                </a:moveTo>
                <a:cubicBezTo>
                  <a:pt x="11082" y="119"/>
                  <a:pt x="11276" y="119"/>
                  <a:pt x="11469" y="119"/>
                </a:cubicBezTo>
                <a:cubicBezTo>
                  <a:pt x="11469" y="232"/>
                  <a:pt x="11469" y="345"/>
                  <a:pt x="11469" y="458"/>
                </a:cubicBezTo>
                <a:cubicBezTo>
                  <a:pt x="11492" y="254"/>
                  <a:pt x="11628" y="153"/>
                  <a:pt x="11878" y="153"/>
                </a:cubicBezTo>
                <a:cubicBezTo>
                  <a:pt x="12083" y="153"/>
                  <a:pt x="12287" y="153"/>
                  <a:pt x="12492" y="153"/>
                </a:cubicBezTo>
                <a:cubicBezTo>
                  <a:pt x="12890" y="153"/>
                  <a:pt x="13083" y="311"/>
                  <a:pt x="13072" y="627"/>
                </a:cubicBezTo>
                <a:cubicBezTo>
                  <a:pt x="13072" y="1339"/>
                  <a:pt x="13072" y="2051"/>
                  <a:pt x="13072" y="2763"/>
                </a:cubicBezTo>
                <a:cubicBezTo>
                  <a:pt x="12878" y="2763"/>
                  <a:pt x="12685" y="2763"/>
                  <a:pt x="12492" y="2763"/>
                </a:cubicBezTo>
                <a:cubicBezTo>
                  <a:pt x="12492" y="2062"/>
                  <a:pt x="12492" y="1362"/>
                  <a:pt x="12492" y="661"/>
                </a:cubicBezTo>
                <a:cubicBezTo>
                  <a:pt x="12515" y="412"/>
                  <a:pt x="12373" y="299"/>
                  <a:pt x="12066" y="322"/>
                </a:cubicBezTo>
                <a:cubicBezTo>
                  <a:pt x="11986" y="322"/>
                  <a:pt x="11907" y="322"/>
                  <a:pt x="11827" y="322"/>
                </a:cubicBezTo>
                <a:cubicBezTo>
                  <a:pt x="11600" y="311"/>
                  <a:pt x="11480" y="396"/>
                  <a:pt x="11469" y="576"/>
                </a:cubicBezTo>
                <a:cubicBezTo>
                  <a:pt x="11469" y="1311"/>
                  <a:pt x="11469" y="2045"/>
                  <a:pt x="11469" y="2779"/>
                </a:cubicBezTo>
                <a:cubicBezTo>
                  <a:pt x="11276" y="2779"/>
                  <a:pt x="11082" y="2779"/>
                  <a:pt x="10889" y="2779"/>
                </a:cubicBezTo>
                <a:cubicBezTo>
                  <a:pt x="10889" y="1893"/>
                  <a:pt x="10889" y="1006"/>
                  <a:pt x="10889" y="119"/>
                </a:cubicBezTo>
                <a:close/>
                <a:moveTo>
                  <a:pt x="4822" y="51"/>
                </a:moveTo>
                <a:cubicBezTo>
                  <a:pt x="5033" y="51"/>
                  <a:pt x="5243" y="51"/>
                  <a:pt x="5453" y="51"/>
                </a:cubicBezTo>
                <a:cubicBezTo>
                  <a:pt x="5453" y="525"/>
                  <a:pt x="5533" y="819"/>
                  <a:pt x="5692" y="932"/>
                </a:cubicBezTo>
                <a:cubicBezTo>
                  <a:pt x="5146" y="1023"/>
                  <a:pt x="4868" y="898"/>
                  <a:pt x="4857" y="559"/>
                </a:cubicBezTo>
                <a:cubicBezTo>
                  <a:pt x="4834" y="424"/>
                  <a:pt x="4822" y="254"/>
                  <a:pt x="4822" y="51"/>
                </a:cubicBezTo>
                <a:close/>
                <a:moveTo>
                  <a:pt x="239" y="51"/>
                </a:moveTo>
                <a:cubicBezTo>
                  <a:pt x="449" y="51"/>
                  <a:pt x="660" y="51"/>
                  <a:pt x="870" y="51"/>
                </a:cubicBezTo>
                <a:cubicBezTo>
                  <a:pt x="870" y="525"/>
                  <a:pt x="950" y="819"/>
                  <a:pt x="1109" y="932"/>
                </a:cubicBezTo>
                <a:cubicBezTo>
                  <a:pt x="563" y="1023"/>
                  <a:pt x="285" y="898"/>
                  <a:pt x="273" y="559"/>
                </a:cubicBezTo>
                <a:cubicBezTo>
                  <a:pt x="251" y="424"/>
                  <a:pt x="239" y="254"/>
                  <a:pt x="239" y="51"/>
                </a:cubicBezTo>
                <a:close/>
                <a:moveTo>
                  <a:pt x="16820" y="34"/>
                </a:moveTo>
                <a:cubicBezTo>
                  <a:pt x="17053" y="34"/>
                  <a:pt x="17286" y="34"/>
                  <a:pt x="17519" y="34"/>
                </a:cubicBezTo>
                <a:cubicBezTo>
                  <a:pt x="17359" y="305"/>
                  <a:pt x="17223" y="458"/>
                  <a:pt x="17109" y="492"/>
                </a:cubicBezTo>
                <a:cubicBezTo>
                  <a:pt x="16996" y="548"/>
                  <a:pt x="16751" y="554"/>
                  <a:pt x="16376" y="508"/>
                </a:cubicBezTo>
                <a:cubicBezTo>
                  <a:pt x="16524" y="441"/>
                  <a:pt x="16672" y="283"/>
                  <a:pt x="16820" y="34"/>
                </a:cubicBezTo>
                <a:close/>
                <a:moveTo>
                  <a:pt x="14108" y="34"/>
                </a:moveTo>
                <a:cubicBezTo>
                  <a:pt x="14341" y="34"/>
                  <a:pt x="14574" y="34"/>
                  <a:pt x="14808" y="34"/>
                </a:cubicBezTo>
                <a:cubicBezTo>
                  <a:pt x="14944" y="283"/>
                  <a:pt x="15092" y="441"/>
                  <a:pt x="15251" y="508"/>
                </a:cubicBezTo>
                <a:cubicBezTo>
                  <a:pt x="14864" y="554"/>
                  <a:pt x="14614" y="548"/>
                  <a:pt x="14501" y="492"/>
                </a:cubicBezTo>
                <a:cubicBezTo>
                  <a:pt x="14387" y="458"/>
                  <a:pt x="14256" y="305"/>
                  <a:pt x="14108" y="34"/>
                </a:cubicBezTo>
                <a:close/>
                <a:moveTo>
                  <a:pt x="15472" y="0"/>
                </a:moveTo>
                <a:cubicBezTo>
                  <a:pt x="15711" y="0"/>
                  <a:pt x="15950" y="0"/>
                  <a:pt x="16189" y="0"/>
                </a:cubicBezTo>
                <a:cubicBezTo>
                  <a:pt x="16189" y="215"/>
                  <a:pt x="16189" y="429"/>
                  <a:pt x="16189" y="644"/>
                </a:cubicBezTo>
                <a:cubicBezTo>
                  <a:pt x="16479" y="644"/>
                  <a:pt x="16768" y="644"/>
                  <a:pt x="17058" y="644"/>
                </a:cubicBezTo>
                <a:cubicBezTo>
                  <a:pt x="17502" y="621"/>
                  <a:pt x="17712" y="763"/>
                  <a:pt x="17689" y="1068"/>
                </a:cubicBezTo>
                <a:cubicBezTo>
                  <a:pt x="17689" y="1073"/>
                  <a:pt x="17689" y="1079"/>
                  <a:pt x="17689" y="1085"/>
                </a:cubicBezTo>
                <a:cubicBezTo>
                  <a:pt x="17689" y="1209"/>
                  <a:pt x="17655" y="1316"/>
                  <a:pt x="17587" y="1407"/>
                </a:cubicBezTo>
                <a:cubicBezTo>
                  <a:pt x="17416" y="1407"/>
                  <a:pt x="17246" y="1407"/>
                  <a:pt x="17075" y="1407"/>
                </a:cubicBezTo>
                <a:cubicBezTo>
                  <a:pt x="17075" y="1441"/>
                  <a:pt x="17075" y="1474"/>
                  <a:pt x="17075" y="1508"/>
                </a:cubicBezTo>
                <a:cubicBezTo>
                  <a:pt x="17098" y="1746"/>
                  <a:pt x="16956" y="1853"/>
                  <a:pt x="16649" y="1830"/>
                </a:cubicBezTo>
                <a:cubicBezTo>
                  <a:pt x="16251" y="1830"/>
                  <a:pt x="15853" y="1830"/>
                  <a:pt x="15455" y="1830"/>
                </a:cubicBezTo>
                <a:cubicBezTo>
                  <a:pt x="15217" y="1842"/>
                  <a:pt x="15092" y="1780"/>
                  <a:pt x="15080" y="1644"/>
                </a:cubicBezTo>
                <a:cubicBezTo>
                  <a:pt x="15080" y="1717"/>
                  <a:pt x="15080" y="1791"/>
                  <a:pt x="15080" y="1864"/>
                </a:cubicBezTo>
                <a:cubicBezTo>
                  <a:pt x="14876" y="1864"/>
                  <a:pt x="14671" y="1864"/>
                  <a:pt x="14466" y="1864"/>
                </a:cubicBezTo>
                <a:cubicBezTo>
                  <a:pt x="14466" y="1700"/>
                  <a:pt x="14466" y="1537"/>
                  <a:pt x="14466" y="1373"/>
                </a:cubicBezTo>
                <a:cubicBezTo>
                  <a:pt x="14273" y="1373"/>
                  <a:pt x="14080" y="1373"/>
                  <a:pt x="13887" y="1373"/>
                </a:cubicBezTo>
                <a:cubicBezTo>
                  <a:pt x="13887" y="1130"/>
                  <a:pt x="13887" y="887"/>
                  <a:pt x="13887" y="644"/>
                </a:cubicBezTo>
                <a:cubicBezTo>
                  <a:pt x="14108" y="644"/>
                  <a:pt x="14330" y="644"/>
                  <a:pt x="14552" y="644"/>
                </a:cubicBezTo>
                <a:cubicBezTo>
                  <a:pt x="14552" y="757"/>
                  <a:pt x="14552" y="870"/>
                  <a:pt x="14552" y="983"/>
                </a:cubicBezTo>
                <a:cubicBezTo>
                  <a:pt x="14574" y="757"/>
                  <a:pt x="14756" y="644"/>
                  <a:pt x="15097" y="644"/>
                </a:cubicBezTo>
                <a:cubicBezTo>
                  <a:pt x="15222" y="644"/>
                  <a:pt x="15347" y="644"/>
                  <a:pt x="15472" y="644"/>
                </a:cubicBezTo>
                <a:cubicBezTo>
                  <a:pt x="15472" y="429"/>
                  <a:pt x="15472" y="215"/>
                  <a:pt x="15472" y="0"/>
                </a:cubicBezTo>
                <a:close/>
                <a:moveTo>
                  <a:pt x="6272" y="0"/>
                </a:moveTo>
                <a:cubicBezTo>
                  <a:pt x="6493" y="0"/>
                  <a:pt x="6715" y="0"/>
                  <a:pt x="6937" y="0"/>
                </a:cubicBezTo>
                <a:cubicBezTo>
                  <a:pt x="6880" y="158"/>
                  <a:pt x="6829" y="299"/>
                  <a:pt x="6783" y="424"/>
                </a:cubicBezTo>
                <a:cubicBezTo>
                  <a:pt x="7124" y="412"/>
                  <a:pt x="7278" y="565"/>
                  <a:pt x="7244" y="881"/>
                </a:cubicBezTo>
                <a:cubicBezTo>
                  <a:pt x="7244" y="1763"/>
                  <a:pt x="7244" y="2644"/>
                  <a:pt x="7244" y="3525"/>
                </a:cubicBezTo>
                <a:cubicBezTo>
                  <a:pt x="7244" y="3548"/>
                  <a:pt x="7244" y="3576"/>
                  <a:pt x="7244" y="3610"/>
                </a:cubicBezTo>
                <a:cubicBezTo>
                  <a:pt x="7357" y="3655"/>
                  <a:pt x="7488" y="3678"/>
                  <a:pt x="7636" y="3678"/>
                </a:cubicBezTo>
                <a:cubicBezTo>
                  <a:pt x="7829" y="3712"/>
                  <a:pt x="7920" y="3570"/>
                  <a:pt x="7909" y="3254"/>
                </a:cubicBezTo>
                <a:cubicBezTo>
                  <a:pt x="7909" y="2525"/>
                  <a:pt x="7909" y="1796"/>
                  <a:pt x="7909" y="1068"/>
                </a:cubicBezTo>
                <a:cubicBezTo>
                  <a:pt x="7704" y="1068"/>
                  <a:pt x="7499" y="1068"/>
                  <a:pt x="7295" y="1068"/>
                </a:cubicBezTo>
                <a:cubicBezTo>
                  <a:pt x="7295" y="1017"/>
                  <a:pt x="7295" y="966"/>
                  <a:pt x="7295" y="915"/>
                </a:cubicBezTo>
                <a:cubicBezTo>
                  <a:pt x="7499" y="915"/>
                  <a:pt x="7704" y="915"/>
                  <a:pt x="7909" y="915"/>
                </a:cubicBezTo>
                <a:cubicBezTo>
                  <a:pt x="7909" y="610"/>
                  <a:pt x="7909" y="305"/>
                  <a:pt x="7909" y="0"/>
                </a:cubicBezTo>
                <a:cubicBezTo>
                  <a:pt x="8096" y="0"/>
                  <a:pt x="8284" y="0"/>
                  <a:pt x="8471" y="0"/>
                </a:cubicBezTo>
                <a:cubicBezTo>
                  <a:pt x="8471" y="305"/>
                  <a:pt x="8471" y="610"/>
                  <a:pt x="8471" y="915"/>
                </a:cubicBezTo>
                <a:cubicBezTo>
                  <a:pt x="8545" y="915"/>
                  <a:pt x="8619" y="915"/>
                  <a:pt x="8693" y="915"/>
                </a:cubicBezTo>
                <a:cubicBezTo>
                  <a:pt x="8693" y="966"/>
                  <a:pt x="8693" y="1017"/>
                  <a:pt x="8693" y="1068"/>
                </a:cubicBezTo>
                <a:cubicBezTo>
                  <a:pt x="8619" y="1068"/>
                  <a:pt x="8545" y="1068"/>
                  <a:pt x="8471" y="1068"/>
                </a:cubicBezTo>
                <a:cubicBezTo>
                  <a:pt x="8471" y="1876"/>
                  <a:pt x="8471" y="2683"/>
                  <a:pt x="8471" y="3491"/>
                </a:cubicBezTo>
                <a:cubicBezTo>
                  <a:pt x="8483" y="3864"/>
                  <a:pt x="8335" y="4045"/>
                  <a:pt x="8028" y="4034"/>
                </a:cubicBezTo>
                <a:cubicBezTo>
                  <a:pt x="7687" y="4011"/>
                  <a:pt x="7426" y="3875"/>
                  <a:pt x="7244" y="3627"/>
                </a:cubicBezTo>
                <a:cubicBezTo>
                  <a:pt x="7221" y="3909"/>
                  <a:pt x="7085" y="4045"/>
                  <a:pt x="6834" y="4034"/>
                </a:cubicBezTo>
                <a:cubicBezTo>
                  <a:pt x="6539" y="4022"/>
                  <a:pt x="6346" y="3915"/>
                  <a:pt x="6255" y="3712"/>
                </a:cubicBezTo>
                <a:cubicBezTo>
                  <a:pt x="6175" y="3881"/>
                  <a:pt x="5936" y="3943"/>
                  <a:pt x="5539" y="3898"/>
                </a:cubicBezTo>
                <a:cubicBezTo>
                  <a:pt x="5675" y="3785"/>
                  <a:pt x="5772" y="3672"/>
                  <a:pt x="5828" y="3559"/>
                </a:cubicBezTo>
                <a:cubicBezTo>
                  <a:pt x="5942" y="3322"/>
                  <a:pt x="6062" y="3017"/>
                  <a:pt x="6187" y="2644"/>
                </a:cubicBezTo>
                <a:cubicBezTo>
                  <a:pt x="5982" y="2644"/>
                  <a:pt x="5777" y="2644"/>
                  <a:pt x="5573" y="2644"/>
                </a:cubicBezTo>
                <a:cubicBezTo>
                  <a:pt x="5573" y="2599"/>
                  <a:pt x="5573" y="2553"/>
                  <a:pt x="5573" y="2508"/>
                </a:cubicBezTo>
                <a:cubicBezTo>
                  <a:pt x="5635" y="2508"/>
                  <a:pt x="5698" y="2508"/>
                  <a:pt x="5760" y="2508"/>
                </a:cubicBezTo>
                <a:cubicBezTo>
                  <a:pt x="5760" y="1813"/>
                  <a:pt x="5760" y="1119"/>
                  <a:pt x="5760" y="424"/>
                </a:cubicBezTo>
                <a:cubicBezTo>
                  <a:pt x="5874" y="424"/>
                  <a:pt x="5988" y="424"/>
                  <a:pt x="6101" y="424"/>
                </a:cubicBezTo>
                <a:cubicBezTo>
                  <a:pt x="6135" y="379"/>
                  <a:pt x="6187" y="254"/>
                  <a:pt x="6255" y="51"/>
                </a:cubicBezTo>
                <a:cubicBezTo>
                  <a:pt x="6255" y="62"/>
                  <a:pt x="6260" y="45"/>
                  <a:pt x="6272" y="0"/>
                </a:cubicBezTo>
                <a:close/>
                <a:moveTo>
                  <a:pt x="1689" y="0"/>
                </a:moveTo>
                <a:cubicBezTo>
                  <a:pt x="1910" y="0"/>
                  <a:pt x="2132" y="0"/>
                  <a:pt x="2354" y="0"/>
                </a:cubicBezTo>
                <a:cubicBezTo>
                  <a:pt x="2297" y="158"/>
                  <a:pt x="2246" y="299"/>
                  <a:pt x="2200" y="424"/>
                </a:cubicBezTo>
                <a:cubicBezTo>
                  <a:pt x="2541" y="412"/>
                  <a:pt x="2695" y="565"/>
                  <a:pt x="2660" y="881"/>
                </a:cubicBezTo>
                <a:cubicBezTo>
                  <a:pt x="2660" y="1763"/>
                  <a:pt x="2660" y="2644"/>
                  <a:pt x="2660" y="3525"/>
                </a:cubicBezTo>
                <a:cubicBezTo>
                  <a:pt x="2660" y="3548"/>
                  <a:pt x="2660" y="3576"/>
                  <a:pt x="2660" y="3610"/>
                </a:cubicBezTo>
                <a:cubicBezTo>
                  <a:pt x="2774" y="3655"/>
                  <a:pt x="2905" y="3678"/>
                  <a:pt x="3053" y="3678"/>
                </a:cubicBezTo>
                <a:cubicBezTo>
                  <a:pt x="3246" y="3712"/>
                  <a:pt x="3337" y="3570"/>
                  <a:pt x="3325" y="3254"/>
                </a:cubicBezTo>
                <a:cubicBezTo>
                  <a:pt x="3325" y="2525"/>
                  <a:pt x="3325" y="1796"/>
                  <a:pt x="3325" y="1068"/>
                </a:cubicBezTo>
                <a:cubicBezTo>
                  <a:pt x="3121" y="1068"/>
                  <a:pt x="2916" y="1068"/>
                  <a:pt x="2712" y="1068"/>
                </a:cubicBezTo>
                <a:cubicBezTo>
                  <a:pt x="2712" y="1017"/>
                  <a:pt x="2712" y="966"/>
                  <a:pt x="2712" y="915"/>
                </a:cubicBezTo>
                <a:cubicBezTo>
                  <a:pt x="2916" y="915"/>
                  <a:pt x="3121" y="915"/>
                  <a:pt x="3325" y="915"/>
                </a:cubicBezTo>
                <a:cubicBezTo>
                  <a:pt x="3325" y="610"/>
                  <a:pt x="3325" y="305"/>
                  <a:pt x="3325" y="0"/>
                </a:cubicBezTo>
                <a:cubicBezTo>
                  <a:pt x="3513" y="0"/>
                  <a:pt x="3701" y="0"/>
                  <a:pt x="3888" y="0"/>
                </a:cubicBezTo>
                <a:cubicBezTo>
                  <a:pt x="3888" y="305"/>
                  <a:pt x="3888" y="610"/>
                  <a:pt x="3888" y="915"/>
                </a:cubicBezTo>
                <a:cubicBezTo>
                  <a:pt x="3962" y="915"/>
                  <a:pt x="4036" y="915"/>
                  <a:pt x="4110" y="915"/>
                </a:cubicBezTo>
                <a:cubicBezTo>
                  <a:pt x="4110" y="966"/>
                  <a:pt x="4110" y="1017"/>
                  <a:pt x="4110" y="1068"/>
                </a:cubicBezTo>
                <a:cubicBezTo>
                  <a:pt x="4036" y="1068"/>
                  <a:pt x="3962" y="1068"/>
                  <a:pt x="3888" y="1068"/>
                </a:cubicBezTo>
                <a:cubicBezTo>
                  <a:pt x="3888" y="1876"/>
                  <a:pt x="3888" y="2683"/>
                  <a:pt x="3888" y="3491"/>
                </a:cubicBezTo>
                <a:cubicBezTo>
                  <a:pt x="3899" y="3864"/>
                  <a:pt x="3752" y="4045"/>
                  <a:pt x="3445" y="4034"/>
                </a:cubicBezTo>
                <a:cubicBezTo>
                  <a:pt x="3104" y="4011"/>
                  <a:pt x="2842" y="3875"/>
                  <a:pt x="2660" y="3627"/>
                </a:cubicBezTo>
                <a:cubicBezTo>
                  <a:pt x="2638" y="3909"/>
                  <a:pt x="2501" y="4045"/>
                  <a:pt x="2251" y="4034"/>
                </a:cubicBezTo>
                <a:cubicBezTo>
                  <a:pt x="1956" y="4022"/>
                  <a:pt x="1762" y="3915"/>
                  <a:pt x="1671" y="3712"/>
                </a:cubicBezTo>
                <a:cubicBezTo>
                  <a:pt x="1592" y="3881"/>
                  <a:pt x="1353" y="3943"/>
                  <a:pt x="955" y="3898"/>
                </a:cubicBezTo>
                <a:cubicBezTo>
                  <a:pt x="1092" y="3785"/>
                  <a:pt x="1188" y="3672"/>
                  <a:pt x="1245" y="3559"/>
                </a:cubicBezTo>
                <a:cubicBezTo>
                  <a:pt x="1359" y="3322"/>
                  <a:pt x="1478" y="3017"/>
                  <a:pt x="1603" y="2644"/>
                </a:cubicBezTo>
                <a:cubicBezTo>
                  <a:pt x="1399" y="2644"/>
                  <a:pt x="1194" y="2644"/>
                  <a:pt x="989" y="2644"/>
                </a:cubicBezTo>
                <a:cubicBezTo>
                  <a:pt x="989" y="2599"/>
                  <a:pt x="989" y="2553"/>
                  <a:pt x="989" y="2508"/>
                </a:cubicBezTo>
                <a:cubicBezTo>
                  <a:pt x="1052" y="2508"/>
                  <a:pt x="1114" y="2508"/>
                  <a:pt x="1177" y="2508"/>
                </a:cubicBezTo>
                <a:cubicBezTo>
                  <a:pt x="1177" y="1813"/>
                  <a:pt x="1177" y="1119"/>
                  <a:pt x="1177" y="424"/>
                </a:cubicBezTo>
                <a:cubicBezTo>
                  <a:pt x="1291" y="424"/>
                  <a:pt x="1404" y="424"/>
                  <a:pt x="1518" y="424"/>
                </a:cubicBezTo>
                <a:cubicBezTo>
                  <a:pt x="1552" y="379"/>
                  <a:pt x="1603" y="254"/>
                  <a:pt x="1671" y="51"/>
                </a:cubicBezTo>
                <a:cubicBezTo>
                  <a:pt x="1671" y="62"/>
                  <a:pt x="1677" y="45"/>
                  <a:pt x="1689" y="0"/>
                </a:cubicBezTo>
                <a:close/>
              </a:path>
            </a:pathLst>
          </a:custGeom>
          <a:solidFill>
            <a:srgbClr val="AED30B"/>
          </a:solidFill>
          <a:ln>
            <a:noFill/>
          </a:ln>
          <a:extLst/>
        </p:spPr>
        <p:txBody>
          <a:bodyPr/>
          <a:lstStyle/>
          <a:p>
            <a:endParaRPr altLang="en-US" lang="zh-CN">
              <a:solidFill>
                <a:srgbClr val="92D050"/>
              </a:solidFill>
            </a:endParaRPr>
          </a:p>
        </p:txBody>
      </p:sp>
    </p:spTree>
    <p:extLst>
      <p:ext uri="{BB962C8B-B14F-4D97-AF65-F5344CB8AC3E}">
        <p14:creationId val="327897484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p:nvPr/>
        </p:nvSpPr>
        <p:spPr bwMode="auto">
          <a:xfrm>
            <a:off x="1187624" y="1347614"/>
            <a:ext cx="1584176" cy="3119608"/>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 name="Freeform 25"/>
          <p:cNvSpPr/>
          <p:nvPr/>
        </p:nvSpPr>
        <p:spPr bwMode="auto">
          <a:xfrm>
            <a:off x="1187624" y="1822981"/>
            <a:ext cx="325976" cy="48744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矩形 3"/>
          <p:cNvSpPr/>
          <p:nvPr/>
        </p:nvSpPr>
        <p:spPr>
          <a:xfrm>
            <a:off x="1220645" y="1750719"/>
            <a:ext cx="216024" cy="365760"/>
          </a:xfrm>
          <a:prstGeom prst="rect">
            <a:avLst/>
          </a:prstGeom>
        </p:spPr>
        <p:txBody>
          <a:bodyPr bIns="0" lIns="0" rIns="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charset="0" pitchFamily="34" typeface="Swiss911 UCm BT"/>
              </a:rPr>
              <a:t>1</a:t>
            </a:r>
          </a:p>
        </p:txBody>
      </p:sp>
      <p:sp>
        <p:nvSpPr>
          <p:cNvPr id="5" name="TextBox 4"/>
          <p:cNvSpPr txBox="1"/>
          <p:nvPr/>
        </p:nvSpPr>
        <p:spPr>
          <a:xfrm>
            <a:off x="1426564" y="2545144"/>
            <a:ext cx="1129212" cy="10820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点击输入简要文字内容，文字内容需概括精炼，不用多余的文字修饰，言简意赅的说明该项内容。</a:t>
            </a:r>
          </a:p>
        </p:txBody>
      </p:sp>
      <p:sp>
        <p:nvSpPr>
          <p:cNvPr id="6" name="TextBox 5"/>
          <p:cNvSpPr txBox="1"/>
          <p:nvPr/>
        </p:nvSpPr>
        <p:spPr>
          <a:xfrm>
            <a:off x="1475315" y="1897424"/>
            <a:ext cx="995680" cy="335280"/>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FFFFFF" val="window"/>
                </a:solidFill>
                <a:effectLst/>
                <a:uLnTx/>
                <a:uFillTx/>
                <a:latin charset="-122" pitchFamily="34" typeface="微软雅黑"/>
                <a:ea charset="-122" pitchFamily="34" typeface="微软雅黑"/>
              </a:rPr>
              <a:t>输入标题</a:t>
            </a:r>
          </a:p>
        </p:txBody>
      </p:sp>
      <p:sp>
        <p:nvSpPr>
          <p:cNvPr id="7" name="Freeform 5"/>
          <p:cNvSpPr/>
          <p:nvPr/>
        </p:nvSpPr>
        <p:spPr bwMode="auto">
          <a:xfrm>
            <a:off x="2987824" y="1347614"/>
            <a:ext cx="1584176" cy="3119608"/>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8" name="Freeform 25"/>
          <p:cNvSpPr/>
          <p:nvPr/>
        </p:nvSpPr>
        <p:spPr bwMode="auto">
          <a:xfrm>
            <a:off x="2987824" y="1822981"/>
            <a:ext cx="325976" cy="48744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9" name="矩形 8"/>
          <p:cNvSpPr/>
          <p:nvPr/>
        </p:nvSpPr>
        <p:spPr>
          <a:xfrm>
            <a:off x="3020845" y="1822727"/>
            <a:ext cx="216024" cy="365760"/>
          </a:xfrm>
          <a:prstGeom prst="rect">
            <a:avLst/>
          </a:prstGeom>
        </p:spPr>
        <p:txBody>
          <a:bodyPr bIns="0" lIns="0" rIns="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charset="0" pitchFamily="34" typeface="Swiss911 UCm BT"/>
              </a:rPr>
              <a:t>2</a:t>
            </a:r>
          </a:p>
        </p:txBody>
      </p:sp>
      <p:sp>
        <p:nvSpPr>
          <p:cNvPr id="10" name="TextBox 9"/>
          <p:cNvSpPr txBox="1"/>
          <p:nvPr/>
        </p:nvSpPr>
        <p:spPr>
          <a:xfrm>
            <a:off x="3226764" y="2545144"/>
            <a:ext cx="1129212" cy="10820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点击输入简要文字内容，文字内容需概括精炼，不用多余的文字修饰，言简意赅的说明该项内容。</a:t>
            </a:r>
          </a:p>
        </p:txBody>
      </p:sp>
      <p:sp>
        <p:nvSpPr>
          <p:cNvPr id="11" name="TextBox 10"/>
          <p:cNvSpPr txBox="1"/>
          <p:nvPr/>
        </p:nvSpPr>
        <p:spPr>
          <a:xfrm>
            <a:off x="3275516" y="1897424"/>
            <a:ext cx="995680" cy="335280"/>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FFFFFF" val="window"/>
                </a:solidFill>
                <a:effectLst/>
                <a:uLnTx/>
                <a:uFillTx/>
                <a:latin charset="-122" pitchFamily="34" typeface="微软雅黑"/>
                <a:ea charset="-122" pitchFamily="34" typeface="微软雅黑"/>
              </a:rPr>
              <a:t>输入标题</a:t>
            </a:r>
          </a:p>
        </p:txBody>
      </p:sp>
      <p:sp>
        <p:nvSpPr>
          <p:cNvPr id="12" name="Freeform 5"/>
          <p:cNvSpPr/>
          <p:nvPr/>
        </p:nvSpPr>
        <p:spPr bwMode="auto">
          <a:xfrm>
            <a:off x="4788024" y="1347614"/>
            <a:ext cx="1584176" cy="3119608"/>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3" name="Freeform 25"/>
          <p:cNvSpPr/>
          <p:nvPr/>
        </p:nvSpPr>
        <p:spPr bwMode="auto">
          <a:xfrm>
            <a:off x="4788024" y="1822981"/>
            <a:ext cx="325976" cy="48744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4" name="矩形 13"/>
          <p:cNvSpPr/>
          <p:nvPr/>
        </p:nvSpPr>
        <p:spPr>
          <a:xfrm>
            <a:off x="4821045" y="1894735"/>
            <a:ext cx="216024" cy="365760"/>
          </a:xfrm>
          <a:prstGeom prst="rect">
            <a:avLst/>
          </a:prstGeom>
        </p:spPr>
        <p:txBody>
          <a:bodyPr bIns="0" lIns="0" rIns="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charset="0" pitchFamily="34" typeface="Swiss911 UCm BT"/>
              </a:rPr>
              <a:t>3</a:t>
            </a:r>
          </a:p>
        </p:txBody>
      </p:sp>
      <p:sp>
        <p:nvSpPr>
          <p:cNvPr id="15" name="TextBox 14"/>
          <p:cNvSpPr txBox="1"/>
          <p:nvPr/>
        </p:nvSpPr>
        <p:spPr>
          <a:xfrm>
            <a:off x="5026964" y="2545144"/>
            <a:ext cx="1129212" cy="10820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点击输入简要文字内容，文字内容需概括精炼，不用多余的文字修饰，言简意赅的说明该项内容。</a:t>
            </a:r>
          </a:p>
        </p:txBody>
      </p:sp>
      <p:sp>
        <p:nvSpPr>
          <p:cNvPr id="16" name="TextBox 15"/>
          <p:cNvSpPr txBox="1"/>
          <p:nvPr/>
        </p:nvSpPr>
        <p:spPr>
          <a:xfrm>
            <a:off x="5075716" y="1897424"/>
            <a:ext cx="995680" cy="335280"/>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FFFFFF" val="window"/>
                </a:solidFill>
                <a:effectLst/>
                <a:uLnTx/>
                <a:uFillTx/>
                <a:latin charset="-122" pitchFamily="34" typeface="微软雅黑"/>
                <a:ea charset="-122" pitchFamily="34" typeface="微软雅黑"/>
              </a:rPr>
              <a:t>输入标题</a:t>
            </a:r>
          </a:p>
        </p:txBody>
      </p:sp>
      <p:sp>
        <p:nvSpPr>
          <p:cNvPr id="17" name="Freeform 5"/>
          <p:cNvSpPr/>
          <p:nvPr/>
        </p:nvSpPr>
        <p:spPr bwMode="auto">
          <a:xfrm>
            <a:off x="6588224" y="1347614"/>
            <a:ext cx="1584176" cy="3119608"/>
          </a:xfrm>
          <a:custGeom>
            <a:gdLst>
              <a:gd fmla="*/ 594 w 4434" name="T0"/>
              <a:gd fmla="*/ 57 h 8717" name="T1"/>
              <a:gd fmla="*/ 4102 w 4434" name="T2"/>
              <a:gd fmla="*/ 715 h 8717" name="T3"/>
              <a:gd fmla="*/ 4434 w 4434" name="T4"/>
              <a:gd fmla="*/ 1130 h 8717" name="T5"/>
              <a:gd fmla="*/ 4434 w 4434" name="T6"/>
              <a:gd fmla="*/ 6880 h 8717" name="T7"/>
              <a:gd fmla="*/ 4158 w 4434" name="T8"/>
              <a:gd fmla="*/ 7287 h 8717" name="T9"/>
              <a:gd fmla="*/ 685 w 4434" name="T10"/>
              <a:gd fmla="*/ 8590 h 8717" name="T11"/>
              <a:gd fmla="*/ 0 w 4434" name="T12"/>
              <a:gd fmla="*/ 8135 h 8717" name="T13"/>
              <a:gd fmla="*/ 0 w 4434" name="T14"/>
              <a:gd fmla="*/ 555 h 8717" name="T15"/>
              <a:gd fmla="*/ 594 w 4434" name="T16"/>
              <a:gd fmla="*/ 57 h 87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17" w="4434">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AED30B"/>
          </a:solidFill>
          <a:ln w="12700">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8" name="Freeform 25"/>
          <p:cNvSpPr/>
          <p:nvPr/>
        </p:nvSpPr>
        <p:spPr bwMode="auto">
          <a:xfrm>
            <a:off x="6588224" y="1822981"/>
            <a:ext cx="325976" cy="487440"/>
          </a:xfrm>
          <a:custGeom>
            <a:gdLst>
              <a:gd fmla="*/ 232 w 913" name="T0"/>
              <a:gd fmla="*/ 1362 h 1362" name="T1"/>
              <a:gd fmla="*/ 0 w 913" name="T2"/>
              <a:gd fmla="*/ 1322 h 1362" name="T3"/>
              <a:gd fmla="*/ 0 w 913" name="T4"/>
              <a:gd fmla="*/ 40 h 1362" name="T5"/>
              <a:gd fmla="*/ 232 w 913" name="T6"/>
              <a:gd fmla="*/ 0 h 1362" name="T7"/>
              <a:gd fmla="*/ 913 w 913" name="T8"/>
              <a:gd fmla="*/ 681 h 1362" name="T9"/>
              <a:gd fmla="*/ 232 w 913" name="T10"/>
              <a:gd fmla="*/ 1362 h 1362" name="T11"/>
            </a:gdLst>
            <a:cxnLst>
              <a:cxn ang="0">
                <a:pos x="T0" y="T1"/>
              </a:cxn>
              <a:cxn ang="0">
                <a:pos x="T2" y="T3"/>
              </a:cxn>
              <a:cxn ang="0">
                <a:pos x="T4" y="T5"/>
              </a:cxn>
              <a:cxn ang="0">
                <a:pos x="T6" y="T7"/>
              </a:cxn>
              <a:cxn ang="0">
                <a:pos x="T8" y="T9"/>
              </a:cxn>
              <a:cxn ang="0">
                <a:pos x="T10" y="T11"/>
              </a:cxn>
            </a:cxnLst>
            <a:rect b="b" l="0" r="r" t="0"/>
            <a:pathLst>
              <a:path h="1362" w="913">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00B050"/>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9" name="矩形 18"/>
          <p:cNvSpPr/>
          <p:nvPr/>
        </p:nvSpPr>
        <p:spPr>
          <a:xfrm>
            <a:off x="6621245" y="1894735"/>
            <a:ext cx="216024" cy="365760"/>
          </a:xfrm>
          <a:prstGeom prst="rect">
            <a:avLst/>
          </a:prstGeom>
        </p:spPr>
        <p:txBody>
          <a:bodyPr bIns="0" lIns="0" rIns="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chemeClr val="bg1"/>
                </a:solidFill>
                <a:effectLst/>
                <a:uLnTx/>
                <a:uFillTx/>
                <a:latin charset="0" pitchFamily="34" typeface="Swiss911 UCm BT"/>
              </a:rPr>
              <a:t>4</a:t>
            </a:r>
          </a:p>
        </p:txBody>
      </p:sp>
      <p:sp>
        <p:nvSpPr>
          <p:cNvPr id="20" name="TextBox 19"/>
          <p:cNvSpPr txBox="1"/>
          <p:nvPr/>
        </p:nvSpPr>
        <p:spPr>
          <a:xfrm>
            <a:off x="6827163" y="2545144"/>
            <a:ext cx="1129212" cy="1082040"/>
          </a:xfrm>
          <a:prstGeom prst="rect">
            <a:avLst/>
          </a:prstGeom>
          <a:noFill/>
        </p:spPr>
        <p:txBody>
          <a:bodyPr rtlCol="0" wrap="square">
            <a:spAutoFit/>
          </a:bodyPr>
          <a:lstStyle/>
          <a:p>
            <a:pPr algn="just" defTabSz="914400" eaLnBrk="1" fontAlgn="auto" hangingPunct="1" indent="0" latinLnBrk="0" lvl="0" marL="0" marR="0">
              <a:lnSpc>
                <a:spcPts val="1300"/>
              </a:lnSpc>
              <a:spcBef>
                <a:spcPct val="0"/>
              </a:spcBef>
              <a:spcAft>
                <a:spcPct val="0"/>
              </a:spcAft>
              <a:buClrTx/>
              <a:buSzTx/>
              <a:buFontTx/>
              <a:buNone/>
              <a:defRPr/>
            </a:pPr>
            <a:r>
              <a:rPr altLang="en-US" b="0" baseline="0" cap="none" i="0" kern="0" kumimoji="0" lang="zh-CN" noProof="0" normalizeH="0" smtClean="0" spc="0" strike="noStrike" sz="900" u="none">
                <a:ln>
                  <a:noFill/>
                </a:ln>
                <a:solidFill>
                  <a:sysClr lastClr="FFFFFF" val="window"/>
                </a:solidFill>
                <a:effectLst/>
                <a:uLnTx/>
                <a:uFillTx/>
                <a:latin typeface="微软雅黑"/>
                <a:ea typeface="微软雅黑"/>
              </a:rPr>
              <a:t>点击输入简要文字内容，文字内容需概括精炼，不用多余的文字修饰，言简意赅的说明该项内容。</a:t>
            </a:r>
          </a:p>
        </p:txBody>
      </p:sp>
      <p:sp>
        <p:nvSpPr>
          <p:cNvPr id="21" name="TextBox 20"/>
          <p:cNvSpPr txBox="1"/>
          <p:nvPr/>
        </p:nvSpPr>
        <p:spPr>
          <a:xfrm>
            <a:off x="6875917" y="1897424"/>
            <a:ext cx="995680" cy="335280"/>
          </a:xfrm>
          <a:prstGeom prst="rect">
            <a:avLst/>
          </a:prstGeom>
          <a:noFill/>
        </p:spPr>
        <p:txBody>
          <a:bodyPr rtlCol="0" wrap="non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ysClr lastClr="FFFFFF" val="window"/>
                </a:solidFill>
                <a:effectLst/>
                <a:uLnTx/>
                <a:uFillTx/>
                <a:latin charset="-122" pitchFamily="34" typeface="微软雅黑"/>
                <a:ea charset="-122" pitchFamily="34" typeface="微软雅黑"/>
              </a:rPr>
              <a:t>输入标题</a:t>
            </a:r>
          </a:p>
        </p:txBody>
      </p:sp>
      <p:sp>
        <p:nvSpPr>
          <p:cNvPr id="22" name="TextBox 21"/>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16106574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3"/>
                                        </p:tgtEl>
                                        <p:attrNameLst>
                                          <p:attrName>style.visibility</p:attrName>
                                        </p:attrNameLst>
                                      </p:cBhvr>
                                      <p:to>
                                        <p:strVal val="visible"/>
                                      </p:to>
                                    </p:set>
                                    <p:animScale>
                                      <p:cBhvr>
                                        <p:cTn decel="50000" dur="1000" fill="hold" id="12">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3"/>
                                        </p:tgtEl>
                                        <p:attrNameLst>
                                          <p:attrName>ppt_x</p:attrName>
                                          <p:attrName>ppt_y</p:attrName>
                                        </p:attrNameLst>
                                      </p:cBhvr>
                                    </p:animMotion>
                                    <p:animEffect filter="fade" transition="in">
                                      <p:cBhvr>
                                        <p:cTn dur="1000" id="14"/>
                                        <p:tgtEl>
                                          <p:spTgt spid="3"/>
                                        </p:tgtEl>
                                      </p:cBhvr>
                                    </p:animEffect>
                                  </p:childTnLst>
                                </p:cTn>
                              </p:par>
                              <p:par>
                                <p:cTn fill="hold" grpId="0" id="15" nodeType="withEffect" presetClass="entr" presetID="52" presetSubtype="0">
                                  <p:stCondLst>
                                    <p:cond delay="0"/>
                                  </p:stCondLst>
                                  <p:childTnLst>
                                    <p:set>
                                      <p:cBhvr>
                                        <p:cTn dur="1" fill="hold" id="16">
                                          <p:stCondLst>
                                            <p:cond delay="0"/>
                                          </p:stCondLst>
                                        </p:cTn>
                                        <p:tgtEl>
                                          <p:spTgt spid="4"/>
                                        </p:tgtEl>
                                        <p:attrNameLst>
                                          <p:attrName>style.visibility</p:attrName>
                                        </p:attrNameLst>
                                      </p:cBhvr>
                                      <p:to>
                                        <p:strVal val="visible"/>
                                      </p:to>
                                    </p:set>
                                    <p:animScale>
                                      <p:cBhvr>
                                        <p:cTn decel="50000" dur="1000" fill="hold" id="17">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4"/>
                                        </p:tgtEl>
                                        <p:attrNameLst>
                                          <p:attrName>ppt_x</p:attrName>
                                          <p:attrName>ppt_y</p:attrName>
                                        </p:attrNameLst>
                                      </p:cBhvr>
                                    </p:animMotion>
                                    <p:animEffect filter="fade" transition="in">
                                      <p:cBhvr>
                                        <p:cTn dur="1000" id="19"/>
                                        <p:tgtEl>
                                          <p:spTgt spid="4"/>
                                        </p:tgtEl>
                                      </p:cBhvr>
                                    </p:animEffect>
                                  </p:childTnLst>
                                </p:cTn>
                              </p:par>
                              <p:par>
                                <p:cTn fill="hold" grpId="0" id="20" nodeType="withEffect" presetClass="entr" presetID="52" presetSubtype="0">
                                  <p:stCondLst>
                                    <p:cond delay="0"/>
                                  </p:stCondLst>
                                  <p:childTnLst>
                                    <p:set>
                                      <p:cBhvr>
                                        <p:cTn dur="1" fill="hold" id="21">
                                          <p:stCondLst>
                                            <p:cond delay="0"/>
                                          </p:stCondLst>
                                        </p:cTn>
                                        <p:tgtEl>
                                          <p:spTgt spid="5"/>
                                        </p:tgtEl>
                                        <p:attrNameLst>
                                          <p:attrName>style.visibility</p:attrName>
                                        </p:attrNameLst>
                                      </p:cBhvr>
                                      <p:to>
                                        <p:strVal val="visible"/>
                                      </p:to>
                                    </p:set>
                                    <p:animScale>
                                      <p:cBhvr>
                                        <p:cTn decel="50000" dur="1000" fill="hold" id="2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5"/>
                                        </p:tgtEl>
                                        <p:attrNameLst>
                                          <p:attrName>ppt_x</p:attrName>
                                          <p:attrName>ppt_y</p:attrName>
                                        </p:attrNameLst>
                                      </p:cBhvr>
                                    </p:animMotion>
                                    <p:animEffect filter="fade" transition="in">
                                      <p:cBhvr>
                                        <p:cTn dur="1000" id="24"/>
                                        <p:tgtEl>
                                          <p:spTgt spid="5"/>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6"/>
                                        </p:tgtEl>
                                        <p:attrNameLst>
                                          <p:attrName>style.visibility</p:attrName>
                                        </p:attrNameLst>
                                      </p:cBhvr>
                                      <p:to>
                                        <p:strVal val="visible"/>
                                      </p:to>
                                    </p:set>
                                    <p:animScale>
                                      <p:cBhvr>
                                        <p:cTn decel="50000" dur="1000" fill="hold" id="2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6"/>
                                        </p:tgtEl>
                                        <p:attrNameLst>
                                          <p:attrName>ppt_x</p:attrName>
                                          <p:attrName>ppt_y</p:attrName>
                                        </p:attrNameLst>
                                      </p:cBhvr>
                                    </p:animMotion>
                                    <p:animEffect filter="fade" transition="in">
                                      <p:cBhvr>
                                        <p:cTn dur="1000" id="29"/>
                                        <p:tgtEl>
                                          <p:spTgt spid="6"/>
                                        </p:tgtEl>
                                      </p:cBhvr>
                                    </p:animEffect>
                                  </p:childTnLst>
                                </p:cTn>
                              </p:par>
                            </p:childTnLst>
                          </p:cTn>
                        </p:par>
                        <p:par>
                          <p:cTn fill="hold" id="30" nodeType="afterGroup">
                            <p:stCondLst>
                              <p:cond delay="1000"/>
                            </p:stCondLst>
                            <p:childTnLst>
                              <p:par>
                                <p:cTn fill="hold" grpId="0" id="31" nodeType="afterEffect" presetClass="entr" presetID="52" presetSubtype="0">
                                  <p:stCondLst>
                                    <p:cond delay="0"/>
                                  </p:stCondLst>
                                  <p:childTnLst>
                                    <p:set>
                                      <p:cBhvr>
                                        <p:cTn dur="1" fill="hold" id="32">
                                          <p:stCondLst>
                                            <p:cond delay="0"/>
                                          </p:stCondLst>
                                        </p:cTn>
                                        <p:tgtEl>
                                          <p:spTgt spid="7"/>
                                        </p:tgtEl>
                                        <p:attrNameLst>
                                          <p:attrName>style.visibility</p:attrName>
                                        </p:attrNameLst>
                                      </p:cBhvr>
                                      <p:to>
                                        <p:strVal val="visible"/>
                                      </p:to>
                                    </p:set>
                                    <p:animScale>
                                      <p:cBhvr>
                                        <p:cTn decel="50000" dur="1000" fill="hold" id="33">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7"/>
                                        </p:tgtEl>
                                        <p:attrNameLst>
                                          <p:attrName>ppt_x</p:attrName>
                                          <p:attrName>ppt_y</p:attrName>
                                        </p:attrNameLst>
                                      </p:cBhvr>
                                    </p:animMotion>
                                    <p:animEffect filter="fade" transition="in">
                                      <p:cBhvr>
                                        <p:cTn dur="1000" id="35"/>
                                        <p:tgtEl>
                                          <p:spTgt spid="7"/>
                                        </p:tgtEl>
                                      </p:cBhvr>
                                    </p:animEffect>
                                  </p:childTnLst>
                                </p:cTn>
                              </p:par>
                              <p:par>
                                <p:cTn fill="hold" grpId="0" id="36" nodeType="withEffect" presetClass="entr" presetID="52" presetSubtype="0">
                                  <p:stCondLst>
                                    <p:cond delay="0"/>
                                  </p:stCondLst>
                                  <p:childTnLst>
                                    <p:set>
                                      <p:cBhvr>
                                        <p:cTn dur="1" fill="hold" id="37">
                                          <p:stCondLst>
                                            <p:cond delay="0"/>
                                          </p:stCondLst>
                                        </p:cTn>
                                        <p:tgtEl>
                                          <p:spTgt spid="8"/>
                                        </p:tgtEl>
                                        <p:attrNameLst>
                                          <p:attrName>style.visibility</p:attrName>
                                        </p:attrNameLst>
                                      </p:cBhvr>
                                      <p:to>
                                        <p:strVal val="visible"/>
                                      </p:to>
                                    </p:set>
                                    <p:animScale>
                                      <p:cBhvr>
                                        <p:cTn decel="50000" dur="1000" fill="hold" id="38">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8"/>
                                        </p:tgtEl>
                                        <p:attrNameLst>
                                          <p:attrName>ppt_x</p:attrName>
                                          <p:attrName>ppt_y</p:attrName>
                                        </p:attrNameLst>
                                      </p:cBhvr>
                                    </p:animMotion>
                                    <p:animEffect filter="fade" transition="in">
                                      <p:cBhvr>
                                        <p:cTn dur="1000" id="40"/>
                                        <p:tgtEl>
                                          <p:spTgt spid="8"/>
                                        </p:tgtEl>
                                      </p:cBhvr>
                                    </p:animEffect>
                                  </p:childTnLst>
                                </p:cTn>
                              </p:par>
                              <p:par>
                                <p:cTn fill="hold" grpId="0" id="41" nodeType="withEffect" presetClass="entr" presetID="52" presetSubtype="0">
                                  <p:stCondLst>
                                    <p:cond delay="0"/>
                                  </p:stCondLst>
                                  <p:childTnLst>
                                    <p:set>
                                      <p:cBhvr>
                                        <p:cTn dur="1" fill="hold" id="42">
                                          <p:stCondLst>
                                            <p:cond delay="0"/>
                                          </p:stCondLst>
                                        </p:cTn>
                                        <p:tgtEl>
                                          <p:spTgt spid="9"/>
                                        </p:tgtEl>
                                        <p:attrNameLst>
                                          <p:attrName>style.visibility</p:attrName>
                                        </p:attrNameLst>
                                      </p:cBhvr>
                                      <p:to>
                                        <p:strVal val="visible"/>
                                      </p:to>
                                    </p:set>
                                    <p:animScale>
                                      <p:cBhvr>
                                        <p:cTn decel="50000" dur="1000" fill="hold" id="43">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9"/>
                                        </p:tgtEl>
                                        <p:attrNameLst>
                                          <p:attrName>ppt_x</p:attrName>
                                          <p:attrName>ppt_y</p:attrName>
                                        </p:attrNameLst>
                                      </p:cBhvr>
                                    </p:animMotion>
                                    <p:animEffect filter="fade" transition="in">
                                      <p:cBhvr>
                                        <p:cTn dur="1000" id="45"/>
                                        <p:tgtEl>
                                          <p:spTgt spid="9"/>
                                        </p:tgtEl>
                                      </p:cBhvr>
                                    </p:animEffect>
                                  </p:childTnLst>
                                </p:cTn>
                              </p:par>
                              <p:par>
                                <p:cTn fill="hold" grpId="0" id="46" nodeType="withEffect" presetClass="entr" presetID="52" presetSubtype="0">
                                  <p:stCondLst>
                                    <p:cond delay="0"/>
                                  </p:stCondLst>
                                  <p:childTnLst>
                                    <p:set>
                                      <p:cBhvr>
                                        <p:cTn dur="1" fill="hold" id="47">
                                          <p:stCondLst>
                                            <p:cond delay="0"/>
                                          </p:stCondLst>
                                        </p:cTn>
                                        <p:tgtEl>
                                          <p:spTgt spid="10"/>
                                        </p:tgtEl>
                                        <p:attrNameLst>
                                          <p:attrName>style.visibility</p:attrName>
                                        </p:attrNameLst>
                                      </p:cBhvr>
                                      <p:to>
                                        <p:strVal val="visible"/>
                                      </p:to>
                                    </p:set>
                                    <p:animScale>
                                      <p:cBhvr>
                                        <p:cTn decel="50000" dur="1000" fill="hold" id="48">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9">
                                          <p:stCondLst>
                                            <p:cond delay="0"/>
                                          </p:stCondLst>
                                        </p:cTn>
                                        <p:tgtEl>
                                          <p:spTgt spid="10"/>
                                        </p:tgtEl>
                                        <p:attrNameLst>
                                          <p:attrName>ppt_x</p:attrName>
                                          <p:attrName>ppt_y</p:attrName>
                                        </p:attrNameLst>
                                      </p:cBhvr>
                                    </p:animMotion>
                                    <p:animEffect filter="fade" transition="in">
                                      <p:cBhvr>
                                        <p:cTn dur="1000" id="50"/>
                                        <p:tgtEl>
                                          <p:spTgt spid="10"/>
                                        </p:tgtEl>
                                      </p:cBhvr>
                                    </p:animEffect>
                                  </p:childTnLst>
                                </p:cTn>
                              </p:par>
                              <p:par>
                                <p:cTn fill="hold" grpId="0" id="51" nodeType="withEffect" presetClass="entr" presetID="52" presetSubtype="0">
                                  <p:stCondLst>
                                    <p:cond delay="0"/>
                                  </p:stCondLst>
                                  <p:childTnLst>
                                    <p:set>
                                      <p:cBhvr>
                                        <p:cTn dur="1" fill="hold" id="52">
                                          <p:stCondLst>
                                            <p:cond delay="0"/>
                                          </p:stCondLst>
                                        </p:cTn>
                                        <p:tgtEl>
                                          <p:spTgt spid="11"/>
                                        </p:tgtEl>
                                        <p:attrNameLst>
                                          <p:attrName>style.visibility</p:attrName>
                                        </p:attrNameLst>
                                      </p:cBhvr>
                                      <p:to>
                                        <p:strVal val="visible"/>
                                      </p:to>
                                    </p:set>
                                    <p:animScale>
                                      <p:cBhvr>
                                        <p:cTn decel="50000" dur="1000" fill="hold" id="53">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4">
                                          <p:stCondLst>
                                            <p:cond delay="0"/>
                                          </p:stCondLst>
                                        </p:cTn>
                                        <p:tgtEl>
                                          <p:spTgt spid="11"/>
                                        </p:tgtEl>
                                        <p:attrNameLst>
                                          <p:attrName>ppt_x</p:attrName>
                                          <p:attrName>ppt_y</p:attrName>
                                        </p:attrNameLst>
                                      </p:cBhvr>
                                    </p:animMotion>
                                    <p:animEffect filter="fade" transition="in">
                                      <p:cBhvr>
                                        <p:cTn dur="1000" id="55"/>
                                        <p:tgtEl>
                                          <p:spTgt spid="11"/>
                                        </p:tgtEl>
                                      </p:cBhvr>
                                    </p:animEffect>
                                  </p:childTnLst>
                                </p:cTn>
                              </p:par>
                            </p:childTnLst>
                          </p:cTn>
                        </p:par>
                        <p:par>
                          <p:cTn fill="hold" id="56" nodeType="afterGroup">
                            <p:stCondLst>
                              <p:cond delay="2000"/>
                            </p:stCondLst>
                            <p:childTnLst>
                              <p:par>
                                <p:cTn fill="hold" grpId="0" id="57" nodeType="afterEffect" presetClass="entr" presetID="52" presetSubtype="0">
                                  <p:stCondLst>
                                    <p:cond delay="0"/>
                                  </p:stCondLst>
                                  <p:childTnLst>
                                    <p:set>
                                      <p:cBhvr>
                                        <p:cTn dur="1" fill="hold" id="58">
                                          <p:stCondLst>
                                            <p:cond delay="0"/>
                                          </p:stCondLst>
                                        </p:cTn>
                                        <p:tgtEl>
                                          <p:spTgt spid="12"/>
                                        </p:tgtEl>
                                        <p:attrNameLst>
                                          <p:attrName>style.visibility</p:attrName>
                                        </p:attrNameLst>
                                      </p:cBhvr>
                                      <p:to>
                                        <p:strVal val="visible"/>
                                      </p:to>
                                    </p:set>
                                    <p:animScale>
                                      <p:cBhvr>
                                        <p:cTn decel="50000" dur="1000" fill="hold" id="59">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0">
                                          <p:stCondLst>
                                            <p:cond delay="0"/>
                                          </p:stCondLst>
                                        </p:cTn>
                                        <p:tgtEl>
                                          <p:spTgt spid="12"/>
                                        </p:tgtEl>
                                        <p:attrNameLst>
                                          <p:attrName>ppt_x</p:attrName>
                                          <p:attrName>ppt_y</p:attrName>
                                        </p:attrNameLst>
                                      </p:cBhvr>
                                    </p:animMotion>
                                    <p:animEffect filter="fade" transition="in">
                                      <p:cBhvr>
                                        <p:cTn dur="1000" id="61"/>
                                        <p:tgtEl>
                                          <p:spTgt spid="12"/>
                                        </p:tgtEl>
                                      </p:cBhvr>
                                    </p:animEffect>
                                  </p:childTnLst>
                                </p:cTn>
                              </p:par>
                              <p:par>
                                <p:cTn fill="hold" grpId="0" id="62" nodeType="withEffect" presetClass="entr" presetID="52" presetSubtype="0">
                                  <p:stCondLst>
                                    <p:cond delay="0"/>
                                  </p:stCondLst>
                                  <p:childTnLst>
                                    <p:set>
                                      <p:cBhvr>
                                        <p:cTn dur="1" fill="hold" id="63">
                                          <p:stCondLst>
                                            <p:cond delay="0"/>
                                          </p:stCondLst>
                                        </p:cTn>
                                        <p:tgtEl>
                                          <p:spTgt spid="13"/>
                                        </p:tgtEl>
                                        <p:attrNameLst>
                                          <p:attrName>style.visibility</p:attrName>
                                        </p:attrNameLst>
                                      </p:cBhvr>
                                      <p:to>
                                        <p:strVal val="visible"/>
                                      </p:to>
                                    </p:set>
                                    <p:animScale>
                                      <p:cBhvr>
                                        <p:cTn decel="50000" dur="1000" fill="hold" id="64">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5">
                                          <p:stCondLst>
                                            <p:cond delay="0"/>
                                          </p:stCondLst>
                                        </p:cTn>
                                        <p:tgtEl>
                                          <p:spTgt spid="13"/>
                                        </p:tgtEl>
                                        <p:attrNameLst>
                                          <p:attrName>ppt_x</p:attrName>
                                          <p:attrName>ppt_y</p:attrName>
                                        </p:attrNameLst>
                                      </p:cBhvr>
                                    </p:animMotion>
                                    <p:animEffect filter="fade" transition="in">
                                      <p:cBhvr>
                                        <p:cTn dur="1000" id="66"/>
                                        <p:tgtEl>
                                          <p:spTgt spid="13"/>
                                        </p:tgtEl>
                                      </p:cBhvr>
                                    </p:animEffect>
                                  </p:childTnLst>
                                </p:cTn>
                              </p:par>
                              <p:par>
                                <p:cTn fill="hold" grpId="0" id="67" nodeType="withEffect" presetClass="entr" presetID="52" presetSubtype="0">
                                  <p:stCondLst>
                                    <p:cond delay="0"/>
                                  </p:stCondLst>
                                  <p:childTnLst>
                                    <p:set>
                                      <p:cBhvr>
                                        <p:cTn dur="1" fill="hold" id="68">
                                          <p:stCondLst>
                                            <p:cond delay="0"/>
                                          </p:stCondLst>
                                        </p:cTn>
                                        <p:tgtEl>
                                          <p:spTgt spid="14"/>
                                        </p:tgtEl>
                                        <p:attrNameLst>
                                          <p:attrName>style.visibility</p:attrName>
                                        </p:attrNameLst>
                                      </p:cBhvr>
                                      <p:to>
                                        <p:strVal val="visible"/>
                                      </p:to>
                                    </p:set>
                                    <p:animScale>
                                      <p:cBhvr>
                                        <p:cTn decel="50000" dur="1000" fill="hold" id="69">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0">
                                          <p:stCondLst>
                                            <p:cond delay="0"/>
                                          </p:stCondLst>
                                        </p:cTn>
                                        <p:tgtEl>
                                          <p:spTgt spid="14"/>
                                        </p:tgtEl>
                                        <p:attrNameLst>
                                          <p:attrName>ppt_x</p:attrName>
                                          <p:attrName>ppt_y</p:attrName>
                                        </p:attrNameLst>
                                      </p:cBhvr>
                                    </p:animMotion>
                                    <p:animEffect filter="fade" transition="in">
                                      <p:cBhvr>
                                        <p:cTn dur="1000" id="71"/>
                                        <p:tgtEl>
                                          <p:spTgt spid="14"/>
                                        </p:tgtEl>
                                      </p:cBhvr>
                                    </p:animEffect>
                                  </p:childTnLst>
                                </p:cTn>
                              </p:par>
                              <p:par>
                                <p:cTn fill="hold" grpId="0" id="72" nodeType="withEffect" presetClass="entr" presetID="52" presetSubtype="0">
                                  <p:stCondLst>
                                    <p:cond delay="0"/>
                                  </p:stCondLst>
                                  <p:childTnLst>
                                    <p:set>
                                      <p:cBhvr>
                                        <p:cTn dur="1" fill="hold" id="73">
                                          <p:stCondLst>
                                            <p:cond delay="0"/>
                                          </p:stCondLst>
                                        </p:cTn>
                                        <p:tgtEl>
                                          <p:spTgt spid="15"/>
                                        </p:tgtEl>
                                        <p:attrNameLst>
                                          <p:attrName>style.visibility</p:attrName>
                                        </p:attrNameLst>
                                      </p:cBhvr>
                                      <p:to>
                                        <p:strVal val="visible"/>
                                      </p:to>
                                    </p:set>
                                    <p:animScale>
                                      <p:cBhvr>
                                        <p:cTn decel="50000" dur="1000" fill="hold" id="74">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5">
                                          <p:stCondLst>
                                            <p:cond delay="0"/>
                                          </p:stCondLst>
                                        </p:cTn>
                                        <p:tgtEl>
                                          <p:spTgt spid="15"/>
                                        </p:tgtEl>
                                        <p:attrNameLst>
                                          <p:attrName>ppt_x</p:attrName>
                                          <p:attrName>ppt_y</p:attrName>
                                        </p:attrNameLst>
                                      </p:cBhvr>
                                    </p:animMotion>
                                    <p:animEffect filter="fade" transition="in">
                                      <p:cBhvr>
                                        <p:cTn dur="1000" id="76"/>
                                        <p:tgtEl>
                                          <p:spTgt spid="15"/>
                                        </p:tgtEl>
                                      </p:cBhvr>
                                    </p:animEffect>
                                  </p:childTnLst>
                                </p:cTn>
                              </p:par>
                              <p:par>
                                <p:cTn fill="hold" grpId="0" id="77" nodeType="withEffect" presetClass="entr" presetID="52" presetSubtype="0">
                                  <p:stCondLst>
                                    <p:cond delay="0"/>
                                  </p:stCondLst>
                                  <p:childTnLst>
                                    <p:set>
                                      <p:cBhvr>
                                        <p:cTn dur="1" fill="hold" id="78">
                                          <p:stCondLst>
                                            <p:cond delay="0"/>
                                          </p:stCondLst>
                                        </p:cTn>
                                        <p:tgtEl>
                                          <p:spTgt spid="16"/>
                                        </p:tgtEl>
                                        <p:attrNameLst>
                                          <p:attrName>style.visibility</p:attrName>
                                        </p:attrNameLst>
                                      </p:cBhvr>
                                      <p:to>
                                        <p:strVal val="visible"/>
                                      </p:to>
                                    </p:set>
                                    <p:animScale>
                                      <p:cBhvr>
                                        <p:cTn decel="50000" dur="1000" fill="hold" id="79">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0">
                                          <p:stCondLst>
                                            <p:cond delay="0"/>
                                          </p:stCondLst>
                                        </p:cTn>
                                        <p:tgtEl>
                                          <p:spTgt spid="16"/>
                                        </p:tgtEl>
                                        <p:attrNameLst>
                                          <p:attrName>ppt_x</p:attrName>
                                          <p:attrName>ppt_y</p:attrName>
                                        </p:attrNameLst>
                                      </p:cBhvr>
                                    </p:animMotion>
                                    <p:animEffect filter="fade" transition="in">
                                      <p:cBhvr>
                                        <p:cTn dur="1000" id="81"/>
                                        <p:tgtEl>
                                          <p:spTgt spid="16"/>
                                        </p:tgtEl>
                                      </p:cBhvr>
                                    </p:animEffect>
                                  </p:childTnLst>
                                </p:cTn>
                              </p:par>
                            </p:childTnLst>
                          </p:cTn>
                        </p:par>
                        <p:par>
                          <p:cTn fill="hold" id="82" nodeType="afterGroup">
                            <p:stCondLst>
                              <p:cond delay="3000"/>
                            </p:stCondLst>
                            <p:childTnLst>
                              <p:par>
                                <p:cTn fill="hold" grpId="0" id="83" nodeType="afterEffect" presetClass="entr" presetID="52" presetSubtype="0">
                                  <p:stCondLst>
                                    <p:cond delay="0"/>
                                  </p:stCondLst>
                                  <p:childTnLst>
                                    <p:set>
                                      <p:cBhvr>
                                        <p:cTn dur="1" fill="hold" id="84">
                                          <p:stCondLst>
                                            <p:cond delay="0"/>
                                          </p:stCondLst>
                                        </p:cTn>
                                        <p:tgtEl>
                                          <p:spTgt spid="17"/>
                                        </p:tgtEl>
                                        <p:attrNameLst>
                                          <p:attrName>style.visibility</p:attrName>
                                        </p:attrNameLst>
                                      </p:cBhvr>
                                      <p:to>
                                        <p:strVal val="visible"/>
                                      </p:to>
                                    </p:set>
                                    <p:animScale>
                                      <p:cBhvr>
                                        <p:cTn decel="50000" dur="1000" fill="hold" id="85">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6">
                                          <p:stCondLst>
                                            <p:cond delay="0"/>
                                          </p:stCondLst>
                                        </p:cTn>
                                        <p:tgtEl>
                                          <p:spTgt spid="17"/>
                                        </p:tgtEl>
                                        <p:attrNameLst>
                                          <p:attrName>ppt_x</p:attrName>
                                          <p:attrName>ppt_y</p:attrName>
                                        </p:attrNameLst>
                                      </p:cBhvr>
                                    </p:animMotion>
                                    <p:animEffect filter="fade" transition="in">
                                      <p:cBhvr>
                                        <p:cTn dur="1000" id="87"/>
                                        <p:tgtEl>
                                          <p:spTgt spid="17"/>
                                        </p:tgtEl>
                                      </p:cBhvr>
                                    </p:animEffect>
                                  </p:childTnLst>
                                </p:cTn>
                              </p:par>
                              <p:par>
                                <p:cTn fill="hold" grpId="0" id="88" nodeType="withEffect" presetClass="entr" presetID="52" presetSubtype="0">
                                  <p:stCondLst>
                                    <p:cond delay="0"/>
                                  </p:stCondLst>
                                  <p:childTnLst>
                                    <p:set>
                                      <p:cBhvr>
                                        <p:cTn dur="1" fill="hold" id="89">
                                          <p:stCondLst>
                                            <p:cond delay="0"/>
                                          </p:stCondLst>
                                        </p:cTn>
                                        <p:tgtEl>
                                          <p:spTgt spid="18"/>
                                        </p:tgtEl>
                                        <p:attrNameLst>
                                          <p:attrName>style.visibility</p:attrName>
                                        </p:attrNameLst>
                                      </p:cBhvr>
                                      <p:to>
                                        <p:strVal val="visible"/>
                                      </p:to>
                                    </p:set>
                                    <p:animScale>
                                      <p:cBhvr>
                                        <p:cTn decel="50000" dur="1000" fill="hold" id="90">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1">
                                          <p:stCondLst>
                                            <p:cond delay="0"/>
                                          </p:stCondLst>
                                        </p:cTn>
                                        <p:tgtEl>
                                          <p:spTgt spid="18"/>
                                        </p:tgtEl>
                                        <p:attrNameLst>
                                          <p:attrName>ppt_x</p:attrName>
                                          <p:attrName>ppt_y</p:attrName>
                                        </p:attrNameLst>
                                      </p:cBhvr>
                                    </p:animMotion>
                                    <p:animEffect filter="fade" transition="in">
                                      <p:cBhvr>
                                        <p:cTn dur="1000" id="92"/>
                                        <p:tgtEl>
                                          <p:spTgt spid="18"/>
                                        </p:tgtEl>
                                      </p:cBhvr>
                                    </p:animEffect>
                                  </p:childTnLst>
                                </p:cTn>
                              </p:par>
                              <p:par>
                                <p:cTn fill="hold" grpId="0" id="93" nodeType="withEffect" presetClass="entr" presetID="52" presetSubtype="0">
                                  <p:stCondLst>
                                    <p:cond delay="0"/>
                                  </p:stCondLst>
                                  <p:childTnLst>
                                    <p:set>
                                      <p:cBhvr>
                                        <p:cTn dur="1" fill="hold" id="94">
                                          <p:stCondLst>
                                            <p:cond delay="0"/>
                                          </p:stCondLst>
                                        </p:cTn>
                                        <p:tgtEl>
                                          <p:spTgt spid="19"/>
                                        </p:tgtEl>
                                        <p:attrNameLst>
                                          <p:attrName>style.visibility</p:attrName>
                                        </p:attrNameLst>
                                      </p:cBhvr>
                                      <p:to>
                                        <p:strVal val="visible"/>
                                      </p:to>
                                    </p:set>
                                    <p:animScale>
                                      <p:cBhvr>
                                        <p:cTn decel="50000" dur="1000" fill="hold" id="95">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6">
                                          <p:stCondLst>
                                            <p:cond delay="0"/>
                                          </p:stCondLst>
                                        </p:cTn>
                                        <p:tgtEl>
                                          <p:spTgt spid="19"/>
                                        </p:tgtEl>
                                        <p:attrNameLst>
                                          <p:attrName>ppt_x</p:attrName>
                                          <p:attrName>ppt_y</p:attrName>
                                        </p:attrNameLst>
                                      </p:cBhvr>
                                    </p:animMotion>
                                    <p:animEffect filter="fade" transition="in">
                                      <p:cBhvr>
                                        <p:cTn dur="1000" id="97"/>
                                        <p:tgtEl>
                                          <p:spTgt spid="19"/>
                                        </p:tgtEl>
                                      </p:cBhvr>
                                    </p:animEffect>
                                  </p:childTnLst>
                                </p:cTn>
                              </p:par>
                              <p:par>
                                <p:cTn fill="hold" grpId="0" id="98" nodeType="withEffect" presetClass="entr" presetID="52" presetSubtype="0">
                                  <p:stCondLst>
                                    <p:cond delay="0"/>
                                  </p:stCondLst>
                                  <p:childTnLst>
                                    <p:set>
                                      <p:cBhvr>
                                        <p:cTn dur="1" fill="hold" id="99">
                                          <p:stCondLst>
                                            <p:cond delay="0"/>
                                          </p:stCondLst>
                                        </p:cTn>
                                        <p:tgtEl>
                                          <p:spTgt spid="20"/>
                                        </p:tgtEl>
                                        <p:attrNameLst>
                                          <p:attrName>style.visibility</p:attrName>
                                        </p:attrNameLst>
                                      </p:cBhvr>
                                      <p:to>
                                        <p:strVal val="visible"/>
                                      </p:to>
                                    </p:set>
                                    <p:animScale>
                                      <p:cBhvr>
                                        <p:cTn decel="50000" dur="1000" fill="hold" id="100">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1">
                                          <p:stCondLst>
                                            <p:cond delay="0"/>
                                          </p:stCondLst>
                                        </p:cTn>
                                        <p:tgtEl>
                                          <p:spTgt spid="20"/>
                                        </p:tgtEl>
                                        <p:attrNameLst>
                                          <p:attrName>ppt_x</p:attrName>
                                          <p:attrName>ppt_y</p:attrName>
                                        </p:attrNameLst>
                                      </p:cBhvr>
                                    </p:animMotion>
                                    <p:animEffect filter="fade" transition="in">
                                      <p:cBhvr>
                                        <p:cTn dur="1000" id="102"/>
                                        <p:tgtEl>
                                          <p:spTgt spid="20"/>
                                        </p:tgtEl>
                                      </p:cBhvr>
                                    </p:animEffect>
                                  </p:childTnLst>
                                </p:cTn>
                              </p:par>
                              <p:par>
                                <p:cTn fill="hold" grpId="0" id="103" nodeType="withEffect" presetClass="entr" presetID="52" presetSubtype="0">
                                  <p:stCondLst>
                                    <p:cond delay="0"/>
                                  </p:stCondLst>
                                  <p:childTnLst>
                                    <p:set>
                                      <p:cBhvr>
                                        <p:cTn dur="1" fill="hold" id="104">
                                          <p:stCondLst>
                                            <p:cond delay="0"/>
                                          </p:stCondLst>
                                        </p:cTn>
                                        <p:tgtEl>
                                          <p:spTgt spid="21"/>
                                        </p:tgtEl>
                                        <p:attrNameLst>
                                          <p:attrName>style.visibility</p:attrName>
                                        </p:attrNameLst>
                                      </p:cBhvr>
                                      <p:to>
                                        <p:strVal val="visible"/>
                                      </p:to>
                                    </p:set>
                                    <p:animScale>
                                      <p:cBhvr>
                                        <p:cTn decel="50000" dur="1000" fill="hold" id="105">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6">
                                          <p:stCondLst>
                                            <p:cond delay="0"/>
                                          </p:stCondLst>
                                        </p:cTn>
                                        <p:tgtEl>
                                          <p:spTgt spid="21"/>
                                        </p:tgtEl>
                                        <p:attrNameLst>
                                          <p:attrName>ppt_x</p:attrName>
                                          <p:attrName>ppt_y</p:attrName>
                                        </p:attrNameLst>
                                      </p:cBhvr>
                                    </p:animMotion>
                                    <p:animEffect filter="fade" transition="in">
                                      <p:cBhvr>
                                        <p:cTn dur="1000" id="10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Freeform 42"/>
          <p:cNvSpPr/>
          <p:nvPr/>
        </p:nvSpPr>
        <p:spPr bwMode="auto">
          <a:xfrm>
            <a:off x="1576759" y="1644029"/>
            <a:ext cx="2433560" cy="554703"/>
          </a:xfrm>
          <a:custGeom>
            <a:gdLst>
              <a:gd fmla="*/ 0 w 4673" name="T0"/>
              <a:gd fmla="*/ 739775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AED30B"/>
            </a:solidFill>
            <a:prstDash val="sysDash"/>
            <a:round/>
            <a:headEnd len="med" type="oval" w="med"/>
            <a:tailEnd len="med" type="oval" w="med"/>
          </a:ln>
          <a:extLst>
            <a:ext uri="{909E8E84-426E-40DD-AFC4-6F175D3DCCD1}">
              <a14:hiddenFill>
                <a:solidFill>
                  <a:srgbClr val="FFFFFF"/>
                </a:solidFill>
              </a14:hiddenFill>
            </a:ext>
          </a:extLst>
        </p:spPr>
        <p:txBody>
          <a:bodyPr bIns="34271" lIns="68541" rIns="68541" tIns="3427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29" name="Freeform 42"/>
          <p:cNvSpPr/>
          <p:nvPr/>
        </p:nvSpPr>
        <p:spPr bwMode="auto">
          <a:xfrm flipH="1">
            <a:off x="4838562" y="1644029"/>
            <a:ext cx="2433561" cy="554703"/>
          </a:xfrm>
          <a:custGeom>
            <a:gdLst>
              <a:gd fmla="*/ 0 w 4673" name="T0"/>
              <a:gd fmla="*/ 739775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AED30B"/>
            </a:solidFill>
            <a:prstDash val="sysDash"/>
            <a:round/>
            <a:headEnd len="med" type="oval" w="med"/>
            <a:tailEnd len="med" type="oval" w="med"/>
          </a:ln>
          <a:extLst>
            <a:ext uri="{909E8E84-426E-40DD-AFC4-6F175D3DCCD1}">
              <a14:hiddenFill>
                <a:solidFill>
                  <a:srgbClr val="FFFFFF"/>
                </a:solidFill>
              </a14:hiddenFill>
            </a:ext>
          </a:extLst>
        </p:spPr>
        <p:txBody>
          <a:bodyPr bIns="34271" lIns="68541" rIns="68541" tIns="3427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30" name="Freeform 42"/>
          <p:cNvSpPr/>
          <p:nvPr/>
        </p:nvSpPr>
        <p:spPr bwMode="auto">
          <a:xfrm flipV="1">
            <a:off x="1576759" y="3350486"/>
            <a:ext cx="2433560" cy="553512"/>
          </a:xfrm>
          <a:custGeom>
            <a:gdLst>
              <a:gd fmla="*/ 0 w 4673" name="T0"/>
              <a:gd fmla="*/ 738187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AED30B"/>
            </a:solidFill>
            <a:prstDash val="sysDash"/>
            <a:round/>
            <a:headEnd len="med" type="oval" w="med"/>
            <a:tailEnd len="med" type="oval" w="med"/>
          </a:ln>
          <a:extLst>
            <a:ext uri="{909E8E84-426E-40DD-AFC4-6F175D3DCCD1}">
              <a14:hiddenFill>
                <a:solidFill>
                  <a:srgbClr val="FFFFFF"/>
                </a:solidFill>
              </a14:hiddenFill>
            </a:ext>
          </a:extLst>
        </p:spPr>
        <p:txBody>
          <a:bodyPr bIns="34271" lIns="68541" rIns="68541" tIns="3427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31" name="Freeform 42"/>
          <p:cNvSpPr/>
          <p:nvPr/>
        </p:nvSpPr>
        <p:spPr bwMode="auto">
          <a:xfrm flipH="1" flipV="1">
            <a:off x="4838562" y="3350486"/>
            <a:ext cx="2433561" cy="553512"/>
          </a:xfrm>
          <a:custGeom>
            <a:gdLst>
              <a:gd fmla="*/ 0 w 4673" name="T0"/>
              <a:gd fmla="*/ 738187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AED30B"/>
            </a:solidFill>
            <a:prstDash val="sysDash"/>
            <a:round/>
            <a:headEnd len="med" type="oval" w="med"/>
            <a:tailEnd len="med" type="oval" w="med"/>
          </a:ln>
          <a:extLst>
            <a:ext uri="{909E8E84-426E-40DD-AFC4-6F175D3DCCD1}">
              <a14:hiddenFill>
                <a:solidFill>
                  <a:srgbClr val="FFFFFF"/>
                </a:solidFill>
              </a14:hiddenFill>
            </a:ext>
          </a:extLst>
        </p:spPr>
        <p:txBody>
          <a:bodyPr bIns="34271" lIns="68541" rIns="68541" tIns="34271"/>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nvGrpSpPr>
          <p:cNvPr id="34" name="组合 34"/>
          <p:cNvGrpSpPr/>
          <p:nvPr/>
        </p:nvGrpSpPr>
        <p:grpSpPr>
          <a:xfrm>
            <a:off x="1156685" y="1890186"/>
            <a:ext cx="865134" cy="866574"/>
            <a:chExt cx="1154113" cy="1155699"/>
          </a:xfrm>
          <a:solidFill>
            <a:sysClr lastClr="FFFFFF" val="window">
              <a:lumMod val="65000"/>
            </a:sysClr>
          </a:solidFill>
        </p:grpSpPr>
        <p:sp>
          <p:nvSpPr>
            <p:cNvPr id="35" name="Oval 30"/>
            <p:cNvSpPr>
              <a:spLocks noChangeArrowheads="1"/>
            </p:cNvSpPr>
            <p:nvPr/>
          </p:nvSpPr>
          <p:spPr bwMode="auto">
            <a:xfrm>
              <a:off x="0" y="0"/>
              <a:ext cx="1154113" cy="1155699"/>
            </a:xfrm>
            <a:prstGeom prst="ellipse">
              <a:avLst/>
            </a:prstGeom>
            <a:solidFill>
              <a:srgbClr val="AED30B"/>
            </a:soli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00" u="none">
                <a:ln>
                  <a:noFill/>
                </a:ln>
                <a:solidFill>
                  <a:srgbClr val="92D050"/>
                </a:solidFill>
                <a:effectLst/>
                <a:uLnTx/>
                <a:uFillTx/>
                <a:latin charset="0" pitchFamily="34" typeface="Arial"/>
                <a:ea charset="-122" pitchFamily="2" typeface="宋体"/>
              </a:endParaRPr>
            </a:p>
          </p:txBody>
        </p:sp>
        <p:sp>
          <p:nvSpPr>
            <p:cNvPr id="36" name="Freeform 34"/>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grpSp>
        <p:nvGrpSpPr>
          <p:cNvPr id="37" name="组合 37"/>
          <p:cNvGrpSpPr/>
          <p:nvPr/>
        </p:nvGrpSpPr>
        <p:grpSpPr>
          <a:xfrm>
            <a:off x="1175726" y="2852575"/>
            <a:ext cx="865134" cy="866574"/>
            <a:chExt cx="1154113" cy="1155698"/>
          </a:xfrm>
          <a:solidFill>
            <a:sysClr lastClr="FFFFFF" val="window">
              <a:lumMod val="65000"/>
            </a:sysClr>
          </a:solidFill>
        </p:grpSpPr>
        <p:sp>
          <p:nvSpPr>
            <p:cNvPr id="38" name="Oval 31"/>
            <p:cNvSpPr>
              <a:spLocks noChangeArrowheads="1"/>
            </p:cNvSpPr>
            <p:nvPr/>
          </p:nvSpPr>
          <p:spPr bwMode="auto">
            <a:xfrm>
              <a:off x="0" y="0"/>
              <a:ext cx="1154113" cy="1155699"/>
            </a:xfrm>
            <a:prstGeom prst="ellipse">
              <a:avLst/>
            </a:prstGeom>
            <a:solidFill>
              <a:srgbClr val="AED30B"/>
            </a:soli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00" u="none">
                <a:ln>
                  <a:noFill/>
                </a:ln>
                <a:solidFill>
                  <a:srgbClr val="92D050"/>
                </a:solidFill>
                <a:effectLst/>
                <a:uLnTx/>
                <a:uFillTx/>
                <a:latin charset="0" pitchFamily="34" typeface="Arial"/>
                <a:ea charset="-122" pitchFamily="2" typeface="宋体"/>
              </a:endParaRPr>
            </a:p>
          </p:txBody>
        </p:sp>
        <p:sp>
          <p:nvSpPr>
            <p:cNvPr id="39" name="Freeform 35"/>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grpSp>
        <p:nvGrpSpPr>
          <p:cNvPr id="40" name="组合 40"/>
          <p:cNvGrpSpPr/>
          <p:nvPr/>
        </p:nvGrpSpPr>
        <p:grpSpPr>
          <a:xfrm>
            <a:off x="6804452" y="1913993"/>
            <a:ext cx="866323" cy="866574"/>
            <a:chExt cx="1155700" cy="1155698"/>
          </a:xfrm>
          <a:solidFill>
            <a:sysClr lastClr="FFFFFF" val="window">
              <a:lumMod val="65000"/>
            </a:sysClr>
          </a:solidFill>
        </p:grpSpPr>
        <p:sp>
          <p:nvSpPr>
            <p:cNvPr id="41" name="Oval 33"/>
            <p:cNvSpPr>
              <a:spLocks noChangeArrowheads="1"/>
            </p:cNvSpPr>
            <p:nvPr/>
          </p:nvSpPr>
          <p:spPr bwMode="auto">
            <a:xfrm>
              <a:off x="0" y="0"/>
              <a:ext cx="1155700" cy="1155698"/>
            </a:xfrm>
            <a:prstGeom prst="ellipse">
              <a:avLst/>
            </a:prstGeom>
            <a:solidFill>
              <a:srgbClr val="AED30B"/>
            </a:soli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00" u="none">
                <a:ln>
                  <a:noFill/>
                </a:ln>
                <a:solidFill>
                  <a:srgbClr val="92D050"/>
                </a:solidFill>
                <a:effectLst/>
                <a:uLnTx/>
                <a:uFillTx/>
                <a:latin charset="0" pitchFamily="34" typeface="Arial"/>
                <a:ea charset="-122" pitchFamily="2" typeface="宋体"/>
              </a:endParaRPr>
            </a:p>
          </p:txBody>
        </p:sp>
        <p:sp>
          <p:nvSpPr>
            <p:cNvPr id="42" name="Freeform 36"/>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grpSp>
        <p:nvGrpSpPr>
          <p:cNvPr id="43" name="组合 43"/>
          <p:cNvGrpSpPr/>
          <p:nvPr/>
        </p:nvGrpSpPr>
        <p:grpSpPr>
          <a:xfrm>
            <a:off x="6840150" y="2875191"/>
            <a:ext cx="865134" cy="866574"/>
            <a:chExt cx="1154113" cy="1155698"/>
          </a:xfrm>
          <a:solidFill>
            <a:sysClr lastClr="FFFFFF" val="window">
              <a:lumMod val="65000"/>
            </a:sysClr>
          </a:solidFill>
        </p:grpSpPr>
        <p:sp>
          <p:nvSpPr>
            <p:cNvPr id="44" name="Oval 32"/>
            <p:cNvSpPr>
              <a:spLocks noChangeArrowheads="1"/>
            </p:cNvSpPr>
            <p:nvPr/>
          </p:nvSpPr>
          <p:spPr bwMode="auto">
            <a:xfrm>
              <a:off x="0" y="0"/>
              <a:ext cx="1154113" cy="1155698"/>
            </a:xfrm>
            <a:prstGeom prst="ellipse">
              <a:avLst/>
            </a:prstGeom>
            <a:solidFill>
              <a:srgbClr val="AED30B"/>
            </a:soli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300" u="none">
                <a:ln>
                  <a:noFill/>
                </a:ln>
                <a:solidFill>
                  <a:srgbClr val="92D050"/>
                </a:solidFill>
                <a:effectLst/>
                <a:uLnTx/>
                <a:uFillTx/>
                <a:latin charset="0" pitchFamily="34" typeface="Arial"/>
                <a:ea charset="-122" pitchFamily="2" typeface="宋体"/>
              </a:endParaRPr>
            </a:p>
          </p:txBody>
        </p:sp>
        <p:sp>
          <p:nvSpPr>
            <p:cNvPr id="45" name="Freeform 37"/>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sp>
        <p:nvSpPr>
          <p:cNvPr id="46" name="TextBox 46"/>
          <p:cNvSpPr txBox="1">
            <a:spLocks noChangeArrowheads="1"/>
          </p:cNvSpPr>
          <p:nvPr/>
        </p:nvSpPr>
        <p:spPr bwMode="auto">
          <a:xfrm>
            <a:off x="2093220" y="1304778"/>
            <a:ext cx="1318526" cy="28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00" u="none">
                <a:ln>
                  <a:noFill/>
                </a:ln>
                <a:solidFill>
                  <a:srgbClr val="92D050"/>
                </a:solidFill>
                <a:effectLst/>
                <a:uLnTx/>
                <a:uFillTx/>
                <a:latin charset="-122" pitchFamily="34" typeface="微软雅黑"/>
                <a:ea charset="-122" pitchFamily="34" typeface="微软雅黑"/>
              </a:rPr>
              <a:t>添加标题</a:t>
            </a:r>
          </a:p>
        </p:txBody>
      </p:sp>
      <p:sp>
        <p:nvSpPr>
          <p:cNvPr id="47" name="TextBox 47"/>
          <p:cNvSpPr txBox="1">
            <a:spLocks noChangeArrowheads="1"/>
          </p:cNvSpPr>
          <p:nvPr/>
        </p:nvSpPr>
        <p:spPr bwMode="auto">
          <a:xfrm>
            <a:off x="2036101" y="1781936"/>
            <a:ext cx="1943278" cy="525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000" u="none">
                <a:ln>
                  <a:noFill/>
                </a:ln>
                <a:solidFill>
                  <a:srgbClr val="92D050"/>
                </a:solidFill>
                <a:effectLst/>
                <a:uLnTx/>
                <a:uFillTx/>
                <a:latin charset="-122" pitchFamily="34" typeface="微软雅黑"/>
                <a:ea charset="-122" pitchFamily="34" typeface="微软雅黑"/>
              </a:rPr>
              <a:t>这里可以添加主要内容这里可以添加主要内容这里可以添加主要内容这里可以添加主要内容</a:t>
            </a:r>
          </a:p>
        </p:txBody>
      </p:sp>
      <p:sp>
        <p:nvSpPr>
          <p:cNvPr id="48" name="TextBox 48"/>
          <p:cNvSpPr txBox="1">
            <a:spLocks noChangeArrowheads="1"/>
          </p:cNvSpPr>
          <p:nvPr/>
        </p:nvSpPr>
        <p:spPr bwMode="auto">
          <a:xfrm>
            <a:off x="5395484" y="1304778"/>
            <a:ext cx="1319717" cy="28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00" u="none">
                <a:ln>
                  <a:noFill/>
                </a:ln>
                <a:solidFill>
                  <a:srgbClr val="92D050"/>
                </a:solidFill>
                <a:effectLst/>
                <a:uLnTx/>
                <a:uFillTx/>
                <a:latin charset="-122" pitchFamily="34" typeface="微软雅黑"/>
                <a:ea charset="-122" pitchFamily="34" typeface="微软雅黑"/>
              </a:rPr>
              <a:t>添加标题</a:t>
            </a:r>
          </a:p>
        </p:txBody>
      </p:sp>
      <p:sp>
        <p:nvSpPr>
          <p:cNvPr id="49" name="TextBox 49"/>
          <p:cNvSpPr txBox="1">
            <a:spLocks noChangeArrowheads="1"/>
          </p:cNvSpPr>
          <p:nvPr/>
        </p:nvSpPr>
        <p:spPr bwMode="auto">
          <a:xfrm>
            <a:off x="4843321" y="1781936"/>
            <a:ext cx="1943279" cy="525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000" u="none">
                <a:ln>
                  <a:noFill/>
                </a:ln>
                <a:solidFill>
                  <a:srgbClr val="92D050"/>
                </a:solidFill>
                <a:effectLst/>
                <a:uLnTx/>
                <a:uFillTx/>
                <a:latin charset="-122" pitchFamily="34" typeface="微软雅黑"/>
                <a:ea charset="-122" pitchFamily="34" typeface="微软雅黑"/>
              </a:rPr>
              <a:t>这里可以添加主要内容这里可以添加主要内容这里可以添加主要内容这里可以添加主要内容</a:t>
            </a:r>
          </a:p>
        </p:txBody>
      </p:sp>
      <p:sp>
        <p:nvSpPr>
          <p:cNvPr id="50" name="TextBox 50"/>
          <p:cNvSpPr txBox="1">
            <a:spLocks noChangeArrowheads="1"/>
          </p:cNvSpPr>
          <p:nvPr/>
        </p:nvSpPr>
        <p:spPr bwMode="auto">
          <a:xfrm>
            <a:off x="2093220" y="3943279"/>
            <a:ext cx="1318526" cy="28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00" u="none">
                <a:ln>
                  <a:noFill/>
                </a:ln>
                <a:solidFill>
                  <a:srgbClr val="92D050"/>
                </a:solidFill>
                <a:effectLst/>
                <a:uLnTx/>
                <a:uFillTx/>
                <a:latin charset="-122" pitchFamily="34" typeface="微软雅黑"/>
                <a:ea charset="-122" pitchFamily="34" typeface="微软雅黑"/>
              </a:rPr>
              <a:t>添加标题</a:t>
            </a:r>
          </a:p>
        </p:txBody>
      </p:sp>
      <p:sp>
        <p:nvSpPr>
          <p:cNvPr id="51" name="TextBox 51"/>
          <p:cNvSpPr txBox="1">
            <a:spLocks noChangeArrowheads="1"/>
          </p:cNvSpPr>
          <p:nvPr/>
        </p:nvSpPr>
        <p:spPr bwMode="auto">
          <a:xfrm>
            <a:off x="2036101" y="3080101"/>
            <a:ext cx="1943278" cy="525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000" u="none">
                <a:ln>
                  <a:noFill/>
                </a:ln>
                <a:solidFill>
                  <a:srgbClr val="92D050"/>
                </a:solidFill>
                <a:effectLst/>
                <a:uLnTx/>
                <a:uFillTx/>
                <a:latin charset="-122" pitchFamily="34" typeface="微软雅黑"/>
                <a:ea charset="-122" pitchFamily="34" typeface="微软雅黑"/>
              </a:rPr>
              <a:t>这里可以添加主要内容这里可以添加主要内容这里可以添加主要内容这里可以添加主要内容</a:t>
            </a:r>
          </a:p>
        </p:txBody>
      </p:sp>
      <p:sp>
        <p:nvSpPr>
          <p:cNvPr id="52" name="TextBox 52"/>
          <p:cNvSpPr txBox="1">
            <a:spLocks noChangeArrowheads="1"/>
          </p:cNvSpPr>
          <p:nvPr/>
        </p:nvSpPr>
        <p:spPr bwMode="auto">
          <a:xfrm>
            <a:off x="5395484" y="3943279"/>
            <a:ext cx="1319717" cy="28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00" u="none">
                <a:ln>
                  <a:noFill/>
                </a:ln>
                <a:solidFill>
                  <a:srgbClr val="92D050"/>
                </a:solidFill>
                <a:effectLst/>
                <a:uLnTx/>
                <a:uFillTx/>
                <a:latin charset="-122" pitchFamily="34" typeface="微软雅黑"/>
                <a:ea charset="-122" pitchFamily="34" typeface="微软雅黑"/>
              </a:rPr>
              <a:t>添加标题</a:t>
            </a:r>
          </a:p>
        </p:txBody>
      </p:sp>
      <p:sp>
        <p:nvSpPr>
          <p:cNvPr id="53" name="TextBox 53"/>
          <p:cNvSpPr txBox="1">
            <a:spLocks noChangeArrowheads="1"/>
          </p:cNvSpPr>
          <p:nvPr/>
        </p:nvSpPr>
        <p:spPr bwMode="auto">
          <a:xfrm>
            <a:off x="4843321" y="3080101"/>
            <a:ext cx="1943279" cy="525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1" lIns="68541" rIns="68541" tIns="34271">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l"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1000" u="none">
                <a:ln>
                  <a:noFill/>
                </a:ln>
                <a:solidFill>
                  <a:srgbClr val="92D050"/>
                </a:solidFill>
                <a:effectLst/>
                <a:uLnTx/>
                <a:uFillTx/>
                <a:latin charset="-122" pitchFamily="34" typeface="微软雅黑"/>
                <a:ea charset="-122" pitchFamily="34" typeface="微软雅黑"/>
              </a:rPr>
              <a:t>这里可以添加主要内容这里可以添加主要内容这里可以添加主要内容这里可以添加主要内容</a:t>
            </a:r>
          </a:p>
        </p:txBody>
      </p:sp>
      <p:sp>
        <p:nvSpPr>
          <p:cNvPr id="55" name="TextBox 54"/>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224341964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0"/>
                                  </p:stCondLst>
                                  <p:childTnLst>
                                    <p:set>
                                      <p:cBhvr>
                                        <p:cTn dur="1" fill="hold" id="6">
                                          <p:stCondLst>
                                            <p:cond delay="0"/>
                                          </p:stCondLst>
                                        </p:cTn>
                                        <p:tgtEl>
                                          <p:spTgt spid="43"/>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34"/>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37"/>
                                        </p:tgtEl>
                                        <p:attrNameLst>
                                          <p:attrName>style.visibility</p:attrName>
                                        </p:attrNameLst>
                                      </p:cBhvr>
                                      <p:to>
                                        <p:strVal val="visible"/>
                                      </p:to>
                                    </p:set>
                                  </p:childTnLst>
                                </p:cTn>
                              </p:par>
                              <p:par>
                                <p:cTn fill="hold" id="11" nodeType="withEffect" presetClass="entr" presetID="1" presetSubtype="0">
                                  <p:stCondLst>
                                    <p:cond delay="0"/>
                                  </p:stCondLst>
                                  <p:childTnLst>
                                    <p:set>
                                      <p:cBhvr>
                                        <p:cTn dur="1" fill="hold" id="12">
                                          <p:stCondLst>
                                            <p:cond delay="0"/>
                                          </p:stCondLst>
                                        </p:cTn>
                                        <p:tgtEl>
                                          <p:spTgt spid="40"/>
                                        </p:tgtEl>
                                        <p:attrNameLst>
                                          <p:attrName>style.visibility</p:attrName>
                                        </p:attrNameLst>
                                      </p:cBhvr>
                                      <p:to>
                                        <p:strVal val="visible"/>
                                      </p:to>
                                    </p:set>
                                  </p:childTnLst>
                                </p:cTn>
                              </p:par>
                              <p:par>
                                <p:cTn accel="50000" decel="50000" fill="hold" id="13" nodeType="withEffect" presetClass="path" presetID="56" presetSubtype="0">
                                  <p:stCondLst>
                                    <p:cond delay="0"/>
                                  </p:stCondLst>
                                  <p:childTnLst>
                                    <p:animMotion origin="layout" path="M 1.46481E-06 -2.96296E-06 L -0.313 -0.10856" pathEditMode="relative" ptsTypes="AA" rAng="0">
                                      <p:cBhvr>
                                        <p:cTn dur="1000" fill="hold" id="14" spd="-99900"/>
                                        <p:tgtEl>
                                          <p:spTgt spid="43"/>
                                        </p:tgtEl>
                                        <p:attrNameLst>
                                          <p:attrName>ppt_x,ppt_y</p:attrName>
                                        </p:attrNameLst>
                                      </p:cBhvr>
                                      <p:rCtr x="-15500" y="-5300"/>
                                    </p:animMotion>
                                  </p:childTnLst>
                                </p:cTn>
                              </p:par>
                              <p:par>
                                <p:cTn accel="50000" decel="50000" fill="hold" id="15" nodeType="withEffect" presetClass="path" presetID="56" presetSubtype="0">
                                  <p:stCondLst>
                                    <p:cond delay="0"/>
                                  </p:stCondLst>
                                  <p:childTnLst>
                                    <p:animMotion origin="layout" path="M 1.67816E-07 4.81481E-06 L 0.30831 0.12546" pathEditMode="relative" ptsTypes="AA" rAng="0">
                                      <p:cBhvr>
                                        <p:cTn dur="1000" fill="hold" id="16" spd="-99900"/>
                                        <p:tgtEl>
                                          <p:spTgt spid="34"/>
                                        </p:tgtEl>
                                        <p:attrNameLst>
                                          <p:attrName>ppt_x,ppt_y</p:attrName>
                                        </p:attrNameLst>
                                      </p:cBhvr>
                                      <p:rCtr x="15400" y="6300"/>
                                    </p:animMotion>
                                  </p:childTnLst>
                                </p:cTn>
                              </p:par>
                              <p:par>
                                <p:cTn accel="50000" decel="50000" fill="hold" id="17" nodeType="withEffect" presetClass="path" presetID="56" presetSubtype="0">
                                  <p:stCondLst>
                                    <p:cond delay="0"/>
                                  </p:stCondLst>
                                  <p:childTnLst>
                                    <p:animMotion origin="layout" path="M -1.26838E-06 -4.81481E-06 L 0.30623 -0.10416" pathEditMode="relative" ptsTypes="AA" rAng="0">
                                      <p:cBhvr>
                                        <p:cTn dur="1000" fill="hold" id="18" spd="-99900"/>
                                        <p:tgtEl>
                                          <p:spTgt spid="37"/>
                                        </p:tgtEl>
                                        <p:attrNameLst>
                                          <p:attrName>ppt_x,ppt_y</p:attrName>
                                        </p:attrNameLst>
                                      </p:cBhvr>
                                      <p:rCtr x="15300" y="-5100"/>
                                    </p:animMotion>
                                  </p:childTnLst>
                                </p:cTn>
                              </p:par>
                              <p:par>
                                <p:cTn accel="50000" decel="50000" fill="hold" id="19" nodeType="withEffect" presetClass="path" presetID="56" presetSubtype="0">
                                  <p:stCondLst>
                                    <p:cond delay="0"/>
                                  </p:stCondLst>
                                  <p:childTnLst>
                                    <p:animMotion origin="layout" path="M 4.06791E-06 -4.81481E-06 L -0.30923 0.12084" pathEditMode="relative" ptsTypes="AA" rAng="0">
                                      <p:cBhvr>
                                        <p:cTn dur="1000" fill="hold" id="20" spd="-99900"/>
                                        <p:tgtEl>
                                          <p:spTgt spid="40"/>
                                        </p:tgtEl>
                                        <p:attrNameLst>
                                          <p:attrName>ppt_x,ppt_y</p:attrName>
                                        </p:attrNameLst>
                                      </p:cBhvr>
                                      <p:rCtr x="-15400" y="6000"/>
                                    </p:animMotion>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28"/>
                                        </p:tgtEl>
                                        <p:attrNameLst>
                                          <p:attrName>style.visibility</p:attrName>
                                        </p:attrNameLst>
                                      </p:cBhvr>
                                      <p:to>
                                        <p:strVal val="visible"/>
                                      </p:to>
                                    </p:set>
                                    <p:animEffect filter="wipe(left)" transition="in">
                                      <p:cBhvr>
                                        <p:cTn dur="500" id="24"/>
                                        <p:tgtEl>
                                          <p:spTgt spid="28"/>
                                        </p:tgtEl>
                                      </p:cBhvr>
                                    </p:animEffect>
                                  </p:childTnLst>
                                </p:cTn>
                              </p:par>
                              <p:par>
                                <p:cTn fill="hold" grpId="0" id="25" nodeType="withEffect" presetClass="entr" presetID="22" presetSubtype="2">
                                  <p:stCondLst>
                                    <p:cond delay="0"/>
                                  </p:stCondLst>
                                  <p:childTnLst>
                                    <p:set>
                                      <p:cBhvr>
                                        <p:cTn dur="1" fill="hold" id="26">
                                          <p:stCondLst>
                                            <p:cond delay="0"/>
                                          </p:stCondLst>
                                        </p:cTn>
                                        <p:tgtEl>
                                          <p:spTgt spid="29"/>
                                        </p:tgtEl>
                                        <p:attrNameLst>
                                          <p:attrName>style.visibility</p:attrName>
                                        </p:attrNameLst>
                                      </p:cBhvr>
                                      <p:to>
                                        <p:strVal val="visible"/>
                                      </p:to>
                                    </p:set>
                                    <p:animEffect filter="wipe(right)" transition="in">
                                      <p:cBhvr>
                                        <p:cTn dur="500" id="27"/>
                                        <p:tgtEl>
                                          <p:spTgt spid="29"/>
                                        </p:tgtEl>
                                      </p:cBhvr>
                                    </p:animEffect>
                                  </p:childTnLst>
                                </p:cTn>
                              </p:par>
                              <p:par>
                                <p:cTn fill="hold" grpId="0" id="28" nodeType="withEffect" presetClass="entr" presetID="22" presetSubtype="2">
                                  <p:stCondLst>
                                    <p:cond delay="0"/>
                                  </p:stCondLst>
                                  <p:childTnLst>
                                    <p:set>
                                      <p:cBhvr>
                                        <p:cTn dur="1" fill="hold" id="29">
                                          <p:stCondLst>
                                            <p:cond delay="0"/>
                                          </p:stCondLst>
                                        </p:cTn>
                                        <p:tgtEl>
                                          <p:spTgt spid="31"/>
                                        </p:tgtEl>
                                        <p:attrNameLst>
                                          <p:attrName>style.visibility</p:attrName>
                                        </p:attrNameLst>
                                      </p:cBhvr>
                                      <p:to>
                                        <p:strVal val="visible"/>
                                      </p:to>
                                    </p:set>
                                    <p:animEffect filter="wipe(right)" transition="in">
                                      <p:cBhvr>
                                        <p:cTn dur="500" id="30"/>
                                        <p:tgtEl>
                                          <p:spTgt spid="31"/>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30"/>
                                        </p:tgtEl>
                                        <p:attrNameLst>
                                          <p:attrName>style.visibility</p:attrName>
                                        </p:attrNameLst>
                                      </p:cBhvr>
                                      <p:to>
                                        <p:strVal val="visible"/>
                                      </p:to>
                                    </p:set>
                                    <p:animEffect filter="wipe(left)" transition="in">
                                      <p:cBhvr>
                                        <p:cTn dur="500" id="33"/>
                                        <p:tgtEl>
                                          <p:spTgt spid="30"/>
                                        </p:tgtEl>
                                      </p:cBhvr>
                                    </p:animEffect>
                                  </p:childTnLst>
                                </p:cTn>
                              </p:par>
                            </p:childTnLst>
                          </p:cTn>
                        </p:par>
                        <p:par>
                          <p:cTn fill="hold" id="34" nodeType="afterGroup">
                            <p:stCondLst>
                              <p:cond delay="1500"/>
                            </p:stCondLst>
                            <p:childTnLst>
                              <p:par>
                                <p:cTn fill="hold" grpId="0" id="35" nodeType="afterEffect" presetClass="entr" presetID="47" presetSubtype="0">
                                  <p:stCondLst>
                                    <p:cond delay="0"/>
                                  </p:stCondLst>
                                  <p:childTnLst>
                                    <p:set>
                                      <p:cBhvr>
                                        <p:cTn dur="1" fill="hold" id="36">
                                          <p:stCondLst>
                                            <p:cond delay="0"/>
                                          </p:stCondLst>
                                        </p:cTn>
                                        <p:tgtEl>
                                          <p:spTgt spid="46"/>
                                        </p:tgtEl>
                                        <p:attrNameLst>
                                          <p:attrName>style.visibility</p:attrName>
                                        </p:attrNameLst>
                                      </p:cBhvr>
                                      <p:to>
                                        <p:strVal val="visible"/>
                                      </p:to>
                                    </p:set>
                                    <p:animEffect filter="fade" transition="in">
                                      <p:cBhvr>
                                        <p:cTn dur="1000" id="37"/>
                                        <p:tgtEl>
                                          <p:spTgt spid="46"/>
                                        </p:tgtEl>
                                      </p:cBhvr>
                                    </p:animEffect>
                                    <p:anim calcmode="lin" valueType="num">
                                      <p:cBhvr>
                                        <p:cTn dur="1000" fill="hold" id="38"/>
                                        <p:tgtEl>
                                          <p:spTgt spid="46"/>
                                        </p:tgtEl>
                                        <p:attrNameLst>
                                          <p:attrName>ppt_x</p:attrName>
                                        </p:attrNameLst>
                                      </p:cBhvr>
                                      <p:tavLst>
                                        <p:tav tm="0">
                                          <p:val>
                                            <p:strVal val="#ppt_x"/>
                                          </p:val>
                                        </p:tav>
                                        <p:tav tm="100000">
                                          <p:val>
                                            <p:strVal val="#ppt_x"/>
                                          </p:val>
                                        </p:tav>
                                      </p:tavLst>
                                    </p:anim>
                                    <p:anim calcmode="lin" valueType="num">
                                      <p:cBhvr>
                                        <p:cTn dur="1000" fill="hold" id="39"/>
                                        <p:tgtEl>
                                          <p:spTgt spid="46"/>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0"/>
                                  </p:stCondLst>
                                  <p:childTnLst>
                                    <p:set>
                                      <p:cBhvr>
                                        <p:cTn dur="1" fill="hold" id="41">
                                          <p:stCondLst>
                                            <p:cond delay="0"/>
                                          </p:stCondLst>
                                        </p:cTn>
                                        <p:tgtEl>
                                          <p:spTgt spid="48"/>
                                        </p:tgtEl>
                                        <p:attrNameLst>
                                          <p:attrName>style.visibility</p:attrName>
                                        </p:attrNameLst>
                                      </p:cBhvr>
                                      <p:to>
                                        <p:strVal val="visible"/>
                                      </p:to>
                                    </p:set>
                                    <p:animEffect filter="fade" transition="in">
                                      <p:cBhvr>
                                        <p:cTn dur="1000" id="42"/>
                                        <p:tgtEl>
                                          <p:spTgt spid="48"/>
                                        </p:tgtEl>
                                      </p:cBhvr>
                                    </p:animEffect>
                                    <p:anim calcmode="lin" valueType="num">
                                      <p:cBhvr>
                                        <p:cTn dur="1000" fill="hold" id="43"/>
                                        <p:tgtEl>
                                          <p:spTgt spid="48"/>
                                        </p:tgtEl>
                                        <p:attrNameLst>
                                          <p:attrName>ppt_x</p:attrName>
                                        </p:attrNameLst>
                                      </p:cBhvr>
                                      <p:tavLst>
                                        <p:tav tm="0">
                                          <p:val>
                                            <p:strVal val="#ppt_x"/>
                                          </p:val>
                                        </p:tav>
                                        <p:tav tm="100000">
                                          <p:val>
                                            <p:strVal val="#ppt_x"/>
                                          </p:val>
                                        </p:tav>
                                      </p:tavLst>
                                    </p:anim>
                                    <p:anim calcmode="lin" valueType="num">
                                      <p:cBhvr>
                                        <p:cTn dur="1000" fill="hold" id="44"/>
                                        <p:tgtEl>
                                          <p:spTgt spid="4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52"/>
                                        </p:tgtEl>
                                        <p:attrNameLst>
                                          <p:attrName>style.visibility</p:attrName>
                                        </p:attrNameLst>
                                      </p:cBhvr>
                                      <p:to>
                                        <p:strVal val="visible"/>
                                      </p:to>
                                    </p:set>
                                    <p:animEffect filter="fade" transition="in">
                                      <p:cBhvr>
                                        <p:cTn dur="1000" id="47"/>
                                        <p:tgtEl>
                                          <p:spTgt spid="52"/>
                                        </p:tgtEl>
                                      </p:cBhvr>
                                    </p:animEffect>
                                    <p:anim calcmode="lin" valueType="num">
                                      <p:cBhvr>
                                        <p:cTn dur="1000" fill="hold" id="48"/>
                                        <p:tgtEl>
                                          <p:spTgt spid="52"/>
                                        </p:tgtEl>
                                        <p:attrNameLst>
                                          <p:attrName>ppt_x</p:attrName>
                                        </p:attrNameLst>
                                      </p:cBhvr>
                                      <p:tavLst>
                                        <p:tav tm="0">
                                          <p:val>
                                            <p:strVal val="#ppt_x"/>
                                          </p:val>
                                        </p:tav>
                                        <p:tav tm="100000">
                                          <p:val>
                                            <p:strVal val="#ppt_x"/>
                                          </p:val>
                                        </p:tav>
                                      </p:tavLst>
                                    </p:anim>
                                    <p:anim calcmode="lin" valueType="num">
                                      <p:cBhvr>
                                        <p:cTn dur="1000" fill="hold" id="49"/>
                                        <p:tgtEl>
                                          <p:spTgt spid="52"/>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50"/>
                                        </p:tgtEl>
                                        <p:attrNameLst>
                                          <p:attrName>style.visibility</p:attrName>
                                        </p:attrNameLst>
                                      </p:cBhvr>
                                      <p:to>
                                        <p:strVal val="visible"/>
                                      </p:to>
                                    </p:set>
                                    <p:animEffect filter="fade" transition="in">
                                      <p:cBhvr>
                                        <p:cTn dur="1000" id="52"/>
                                        <p:tgtEl>
                                          <p:spTgt spid="50"/>
                                        </p:tgtEl>
                                      </p:cBhvr>
                                    </p:animEffect>
                                    <p:anim calcmode="lin" valueType="num">
                                      <p:cBhvr>
                                        <p:cTn dur="1000" fill="hold" id="53"/>
                                        <p:tgtEl>
                                          <p:spTgt spid="50"/>
                                        </p:tgtEl>
                                        <p:attrNameLst>
                                          <p:attrName>ppt_x</p:attrName>
                                        </p:attrNameLst>
                                      </p:cBhvr>
                                      <p:tavLst>
                                        <p:tav tm="0">
                                          <p:val>
                                            <p:strVal val="#ppt_x"/>
                                          </p:val>
                                        </p:tav>
                                        <p:tav tm="100000">
                                          <p:val>
                                            <p:strVal val="#ppt_x"/>
                                          </p:val>
                                        </p:tav>
                                      </p:tavLst>
                                    </p:anim>
                                    <p:anim calcmode="lin" valueType="num">
                                      <p:cBhvr>
                                        <p:cTn dur="1000" fill="hold" id="54"/>
                                        <p:tgtEl>
                                          <p:spTgt spid="50"/>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2500"/>
                            </p:stCondLst>
                            <p:childTnLst>
                              <p:par>
                                <p:cTn fill="hold" grpId="0" id="56" nodeType="afterEffect" presetClass="entr" presetID="22" presetSubtype="1">
                                  <p:stCondLst>
                                    <p:cond delay="0"/>
                                  </p:stCondLst>
                                  <p:childTnLst>
                                    <p:set>
                                      <p:cBhvr>
                                        <p:cTn dur="1" fill="hold" id="57">
                                          <p:stCondLst>
                                            <p:cond delay="0"/>
                                          </p:stCondLst>
                                        </p:cTn>
                                        <p:tgtEl>
                                          <p:spTgt spid="47"/>
                                        </p:tgtEl>
                                        <p:attrNameLst>
                                          <p:attrName>style.visibility</p:attrName>
                                        </p:attrNameLst>
                                      </p:cBhvr>
                                      <p:to>
                                        <p:strVal val="visible"/>
                                      </p:to>
                                    </p:set>
                                    <p:animEffect filter="wipe(up)" transition="in">
                                      <p:cBhvr>
                                        <p:cTn dur="500" id="58"/>
                                        <p:tgtEl>
                                          <p:spTgt spid="47"/>
                                        </p:tgtEl>
                                      </p:cBhvr>
                                    </p:animEffect>
                                  </p:childTnLst>
                                </p:cTn>
                              </p:par>
                              <p:par>
                                <p:cTn fill="hold" grpId="0" id="59" nodeType="withEffect" presetClass="entr" presetID="22" presetSubtype="1">
                                  <p:stCondLst>
                                    <p:cond delay="0"/>
                                  </p:stCondLst>
                                  <p:childTnLst>
                                    <p:set>
                                      <p:cBhvr>
                                        <p:cTn dur="1" fill="hold" id="60">
                                          <p:stCondLst>
                                            <p:cond delay="0"/>
                                          </p:stCondLst>
                                        </p:cTn>
                                        <p:tgtEl>
                                          <p:spTgt spid="49"/>
                                        </p:tgtEl>
                                        <p:attrNameLst>
                                          <p:attrName>style.visibility</p:attrName>
                                        </p:attrNameLst>
                                      </p:cBhvr>
                                      <p:to>
                                        <p:strVal val="visible"/>
                                      </p:to>
                                    </p:set>
                                    <p:animEffect filter="wipe(up)" transition="in">
                                      <p:cBhvr>
                                        <p:cTn dur="500" id="61"/>
                                        <p:tgtEl>
                                          <p:spTgt spid="49"/>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51"/>
                                        </p:tgtEl>
                                        <p:attrNameLst>
                                          <p:attrName>style.visibility</p:attrName>
                                        </p:attrNameLst>
                                      </p:cBhvr>
                                      <p:to>
                                        <p:strVal val="visible"/>
                                      </p:to>
                                    </p:set>
                                    <p:animEffect filter="wipe(down)" transition="in">
                                      <p:cBhvr>
                                        <p:cTn dur="500" id="64"/>
                                        <p:tgtEl>
                                          <p:spTgt spid="51"/>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53"/>
                                        </p:tgtEl>
                                        <p:attrNameLst>
                                          <p:attrName>style.visibility</p:attrName>
                                        </p:attrNameLst>
                                      </p:cBhvr>
                                      <p:to>
                                        <p:strVal val="visible"/>
                                      </p:to>
                                    </p:set>
                                    <p:animEffect filter="wipe(down)" transition="in">
                                      <p:cBhvr>
                                        <p:cTn dur="500" id="67"/>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46"/>
      <p:bldP grpId="0" spid="47"/>
      <p:bldP grpId="0" spid="48"/>
      <p:bldP grpId="0" spid="49"/>
      <p:bldP grpId="0" spid="50"/>
      <p:bldP grpId="0" spid="51"/>
      <p:bldP grpId="0" spid="52"/>
      <p:bldP grpId="0" spid="5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Oval 22"/>
          <p:cNvSpPr>
            <a:spLocks noChangeArrowheads="1"/>
          </p:cNvSpPr>
          <p:nvPr/>
        </p:nvSpPr>
        <p:spPr bwMode="auto">
          <a:xfrm>
            <a:off x="3847862" y="1289103"/>
            <a:ext cx="977235" cy="976606"/>
          </a:xfrm>
          <a:prstGeom prst="ellipse">
            <a:avLst/>
          </a:prstGeom>
          <a:solidFill>
            <a:srgbClr val="AED30B"/>
          </a:solidFill>
          <a:ln>
            <a:noFill/>
          </a:ln>
        </p:spPr>
        <p:txBody>
          <a:bodyPr anchor="ctr" anchorCtr="0" bIns="28310" compatLnSpc="1" lIns="56620" numCol="1" rIns="56620" tIns="28310" vert="horz" wrap="square">
            <a:prstTxWarp prst="textNoShape">
              <a:avLst/>
            </a:prstTxWarp>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500" u="none">
                <a:ln>
                  <a:noFill/>
                </a:ln>
                <a:solidFill>
                  <a:schemeClr val="bg1"/>
                </a:solidFill>
                <a:effectLst/>
                <a:uLnTx/>
                <a:uFillTx/>
                <a:latin charset="-122" pitchFamily="34" typeface="微软雅黑"/>
                <a:ea charset="-122" pitchFamily="34" typeface="微软雅黑"/>
              </a:rPr>
              <a:t>主要</a:t>
            </a:r>
          </a:p>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500" u="none">
                <a:ln>
                  <a:noFill/>
                </a:ln>
                <a:solidFill>
                  <a:schemeClr val="bg1"/>
                </a:solidFill>
                <a:effectLst/>
                <a:uLnTx/>
                <a:uFillTx/>
                <a:latin charset="-122" pitchFamily="34" typeface="微软雅黑"/>
                <a:ea charset="-122" pitchFamily="34" typeface="微软雅黑"/>
              </a:rPr>
              <a:t>创新</a:t>
            </a:r>
          </a:p>
        </p:txBody>
      </p:sp>
      <p:sp>
        <p:nvSpPr>
          <p:cNvPr id="17" name="Line 23"/>
          <p:cNvSpPr>
            <a:spLocks noChangeShapeType="1"/>
          </p:cNvSpPr>
          <p:nvPr/>
        </p:nvSpPr>
        <p:spPr bwMode="auto">
          <a:xfrm flipH="1">
            <a:off x="1475656" y="1778642"/>
            <a:ext cx="2372206" cy="0"/>
          </a:xfrm>
          <a:prstGeom prst="line">
            <a:avLst/>
          </a:prstGeom>
          <a:noFill/>
          <a:ln cap="flat" w="19050">
            <a:solidFill>
              <a:srgbClr val="AED30B"/>
            </a:solidFill>
            <a:prstDash val="sysDash"/>
            <a:miter lim="800000"/>
            <a:headEnd len="med" type="none" w="med"/>
            <a:tailEnd len="med" type="triangle" w="med"/>
          </a:ln>
          <a:extLst>
            <a:ext uri="{909E8E84-426E-40DD-AFC4-6F175D3DCCD1}">
              <a14:hiddenFill>
                <a:noFill/>
              </a14:hiddenFill>
            </a:ext>
          </a:extLst>
        </p:spPr>
        <p:txBody>
          <a:bodyPr anchor="t" anchorCtr="0" bIns="28310" compatLnSpc="1" lIns="56620" numCol="1" rIns="56620" tIns="2831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18" name="Freeform 24"/>
          <p:cNvSpPr>
            <a:spLocks noEditPoints="1"/>
          </p:cNvSpPr>
          <p:nvPr/>
        </p:nvSpPr>
        <p:spPr bwMode="auto">
          <a:xfrm>
            <a:off x="3131057" y="1645132"/>
            <a:ext cx="275313" cy="274439"/>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AED30B"/>
          </a:solidFill>
          <a:ln>
            <a:noFill/>
          </a:ln>
          <a:extLst/>
        </p:spPr>
        <p:txBody>
          <a:bodyPr anchor="t" anchorCtr="0" bIns="28310" compatLnSpc="1" lIns="56620" numCol="1" rIns="56620" tIns="2831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19" name="Freeform 25"/>
          <p:cNvSpPr>
            <a:spLocks noEditPoints="1"/>
          </p:cNvSpPr>
          <p:nvPr/>
        </p:nvSpPr>
        <p:spPr bwMode="auto">
          <a:xfrm>
            <a:off x="2486181" y="1645132"/>
            <a:ext cx="277793" cy="274439"/>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AED30B"/>
          </a:solidFill>
          <a:ln>
            <a:noFill/>
          </a:ln>
          <a:extLst/>
        </p:spPr>
        <p:txBody>
          <a:bodyPr anchor="t" anchorCtr="0" bIns="28310" compatLnSpc="1" lIns="56620" numCol="1" rIns="56620" tIns="2831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20" name="Freeform 26"/>
          <p:cNvSpPr>
            <a:spLocks noEditPoints="1"/>
          </p:cNvSpPr>
          <p:nvPr/>
        </p:nvSpPr>
        <p:spPr bwMode="auto">
          <a:xfrm>
            <a:off x="1843786" y="1645132"/>
            <a:ext cx="280273" cy="274439"/>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AED30B"/>
          </a:solidFill>
          <a:ln>
            <a:noFill/>
          </a:ln>
          <a:extLst/>
        </p:spPr>
        <p:txBody>
          <a:bodyPr anchor="t" anchorCtr="0" bIns="28310" compatLnSpc="1" lIns="56620" numCol="1" rIns="56620" tIns="2831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21" name="Freeform 27"/>
          <p:cNvSpPr/>
          <p:nvPr/>
        </p:nvSpPr>
        <p:spPr bwMode="auto">
          <a:xfrm>
            <a:off x="3212906" y="1855287"/>
            <a:ext cx="1307114" cy="1110116"/>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AED30B"/>
          </a:solidFill>
          <a:ln>
            <a:noFill/>
          </a:ln>
          <a:extLst/>
        </p:spPr>
        <p:txBody>
          <a:bodyPr anchor="t" anchorCtr="0" bIns="28310" compatLnSpc="1" lIns="56620" numCol="1" rIns="56620" tIns="2831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22" name="Freeform 28"/>
          <p:cNvSpPr/>
          <p:nvPr/>
        </p:nvSpPr>
        <p:spPr bwMode="auto">
          <a:xfrm>
            <a:off x="2550669" y="1855287"/>
            <a:ext cx="1969352" cy="1770252"/>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AED30B"/>
          </a:solidFill>
          <a:ln>
            <a:noFill/>
          </a:ln>
          <a:extLst/>
        </p:spPr>
        <p:txBody>
          <a:bodyPr anchor="t" anchorCtr="0" bIns="28310" compatLnSpc="1" lIns="56620" numCol="1" rIns="56620" tIns="2831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23" name="Freeform 29"/>
          <p:cNvSpPr/>
          <p:nvPr/>
        </p:nvSpPr>
        <p:spPr bwMode="auto">
          <a:xfrm>
            <a:off x="1908274" y="1855287"/>
            <a:ext cx="2611748" cy="2413081"/>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AED30B"/>
          </a:solidFill>
          <a:ln>
            <a:noFill/>
          </a:ln>
          <a:extLst/>
        </p:spPr>
        <p:txBody>
          <a:bodyPr anchor="t" anchorCtr="0" bIns="28310" compatLnSpc="1" lIns="56620" numCol="1" rIns="56620" tIns="2831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rgbClr val="92D050"/>
              </a:solidFill>
              <a:effectLst/>
              <a:uLnTx/>
              <a:uFillTx/>
            </a:endParaRPr>
          </a:p>
        </p:txBody>
      </p:sp>
      <p:sp>
        <p:nvSpPr>
          <p:cNvPr id="24" name="TextBox 23"/>
          <p:cNvSpPr txBox="1"/>
          <p:nvPr/>
        </p:nvSpPr>
        <p:spPr>
          <a:xfrm>
            <a:off x="4566097" y="2506763"/>
            <a:ext cx="416452" cy="574780"/>
          </a:xfrm>
          <a:prstGeom prst="rect">
            <a:avLst/>
          </a:prstGeom>
          <a:noFill/>
        </p:spPr>
        <p:txBody>
          <a:bodyPr anchor="ctr" bIns="28310" lIns="56620" rIns="56620" rtlCol="0" tIns="28310" wrap="none">
            <a:spAutoFit/>
          </a:bodyPr>
          <a:lstStyle/>
          <a:p>
            <a:r>
              <a:rPr altLang="zh-CN" lang="en-US" sz="3400">
                <a:solidFill>
                  <a:srgbClr val="92D050"/>
                </a:solidFill>
                <a:latin charset="-122" pitchFamily="34" typeface="微软雅黑"/>
                <a:ea charset="-122" pitchFamily="34" typeface="微软雅黑"/>
              </a:rPr>
              <a:t>A</a:t>
            </a:r>
          </a:p>
        </p:txBody>
      </p:sp>
      <p:sp>
        <p:nvSpPr>
          <p:cNvPr id="25" name="TextBox 24"/>
          <p:cNvSpPr txBox="1"/>
          <p:nvPr/>
        </p:nvSpPr>
        <p:spPr>
          <a:xfrm>
            <a:off x="4566097" y="3153455"/>
            <a:ext cx="384702" cy="574780"/>
          </a:xfrm>
          <a:prstGeom prst="rect">
            <a:avLst/>
          </a:prstGeom>
          <a:noFill/>
        </p:spPr>
        <p:txBody>
          <a:bodyPr anchor="ctr" bIns="28310" lIns="56620" rIns="56620" rtlCol="0" tIns="28310" wrap="none">
            <a:spAutoFit/>
          </a:bodyPr>
          <a:lstStyle/>
          <a:p>
            <a:r>
              <a:rPr altLang="zh-CN" lang="en-US" sz="3400">
                <a:solidFill>
                  <a:srgbClr val="92D050"/>
                </a:solidFill>
                <a:latin charset="-122" pitchFamily="34" typeface="微软雅黑"/>
                <a:ea charset="-122" pitchFamily="34" typeface="微软雅黑"/>
              </a:rPr>
              <a:t>B</a:t>
            </a:r>
          </a:p>
        </p:txBody>
      </p:sp>
      <p:sp>
        <p:nvSpPr>
          <p:cNvPr id="26" name="TextBox 25"/>
          <p:cNvSpPr txBox="1"/>
          <p:nvPr/>
        </p:nvSpPr>
        <p:spPr>
          <a:xfrm>
            <a:off x="4566096" y="3821218"/>
            <a:ext cx="402165" cy="574780"/>
          </a:xfrm>
          <a:prstGeom prst="rect">
            <a:avLst/>
          </a:prstGeom>
          <a:noFill/>
        </p:spPr>
        <p:txBody>
          <a:bodyPr anchor="ctr" bIns="28310" lIns="56620" rIns="56620" rtlCol="0" tIns="28310" wrap="none">
            <a:spAutoFit/>
          </a:bodyPr>
          <a:lstStyle/>
          <a:p>
            <a:r>
              <a:rPr altLang="zh-CN" lang="en-US" sz="3400">
                <a:solidFill>
                  <a:srgbClr val="92D050"/>
                </a:solidFill>
                <a:latin charset="-122" pitchFamily="34" typeface="微软雅黑"/>
                <a:ea charset="-122" pitchFamily="34" typeface="微软雅黑"/>
              </a:rPr>
              <a:t>C</a:t>
            </a:r>
          </a:p>
        </p:txBody>
      </p:sp>
      <p:sp>
        <p:nvSpPr>
          <p:cNvPr id="27" name="TextBox 26"/>
          <p:cNvSpPr txBox="1"/>
          <p:nvPr/>
        </p:nvSpPr>
        <p:spPr>
          <a:xfrm>
            <a:off x="5048393" y="2540563"/>
            <a:ext cx="2908594" cy="605260"/>
          </a:xfrm>
          <a:prstGeom prst="rect">
            <a:avLst/>
          </a:prstGeom>
          <a:noFill/>
        </p:spPr>
        <p:txBody>
          <a:bodyPr bIns="28310" lIns="56620" rIns="56620" rtlCol="0" tIns="28310" wrap="square">
            <a:spAutoFit/>
          </a:bodyPr>
          <a:lstStyle/>
          <a:p>
            <a:pP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1000" u="none">
                <a:ln>
                  <a:noFill/>
                </a:ln>
                <a:solidFill>
                  <a:srgbClr val="92D050"/>
                </a:solidFill>
                <a:effectLst/>
                <a:uLnTx/>
                <a:uFillTx/>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sp>
        <p:nvSpPr>
          <p:cNvPr id="28" name="TextBox 27"/>
          <p:cNvSpPr txBox="1"/>
          <p:nvPr/>
        </p:nvSpPr>
        <p:spPr>
          <a:xfrm>
            <a:off x="5048393" y="3229780"/>
            <a:ext cx="2908594" cy="605260"/>
          </a:xfrm>
          <a:prstGeom prst="rect">
            <a:avLst/>
          </a:prstGeom>
          <a:noFill/>
        </p:spPr>
        <p:txBody>
          <a:bodyPr bIns="28310" lIns="56620" rIns="56620" rtlCol="0" tIns="28310" wrap="square">
            <a:spAutoFit/>
          </a:bodyPr>
          <a:lstStyle/>
          <a:p>
            <a:pP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1000" u="none">
                <a:ln>
                  <a:noFill/>
                </a:ln>
                <a:solidFill>
                  <a:srgbClr val="92D050"/>
                </a:solidFill>
                <a:effectLst/>
                <a:uLnTx/>
                <a:uFillTx/>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sp>
        <p:nvSpPr>
          <p:cNvPr id="29" name="TextBox 28"/>
          <p:cNvSpPr txBox="1"/>
          <p:nvPr/>
        </p:nvSpPr>
        <p:spPr>
          <a:xfrm>
            <a:off x="5048393" y="3904795"/>
            <a:ext cx="2908594" cy="605260"/>
          </a:xfrm>
          <a:prstGeom prst="rect">
            <a:avLst/>
          </a:prstGeom>
          <a:noFill/>
        </p:spPr>
        <p:txBody>
          <a:bodyPr bIns="28310" lIns="56620" rIns="56620" rtlCol="0" tIns="28310" wrap="square">
            <a:spAutoFit/>
          </a:bodyPr>
          <a:lstStyle/>
          <a:p>
            <a:pP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1000" u="none">
                <a:ln>
                  <a:noFill/>
                </a:ln>
                <a:solidFill>
                  <a:srgbClr val="92D050"/>
                </a:solidFill>
                <a:effectLst/>
                <a:uLnTx/>
                <a:uFillTx/>
                <a:latin charset="-122" pitchFamily="34" typeface="微软雅黑"/>
                <a:ea charset="-122" pitchFamily="34" typeface="微软雅黑"/>
              </a:rPr>
              <a:t>您的内容打在这里，或者通过复制您的文本后，在此框中选择粘贴，并选择只保留文字，在此录入上述图表的综合描述说明。</a:t>
            </a:r>
          </a:p>
        </p:txBody>
      </p:sp>
      <p:sp>
        <p:nvSpPr>
          <p:cNvPr id="30" name="TextBox 29"/>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04119357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17"/>
                                        </p:tgtEl>
                                        <p:attrNameLst>
                                          <p:attrName>style.visibility</p:attrName>
                                        </p:attrNameLst>
                                      </p:cBhvr>
                                      <p:to>
                                        <p:strVal val="visible"/>
                                      </p:to>
                                    </p:set>
                                    <p:animEffect filter="wipe(right)" transition="in">
                                      <p:cBhvr>
                                        <p:cTn dur="500" id="13"/>
                                        <p:tgtEl>
                                          <p:spTgt spid="17"/>
                                        </p:tgtEl>
                                      </p:cBhvr>
                                    </p:animEffect>
                                  </p:childTnLst>
                                </p:cTn>
                              </p:par>
                            </p:childTnLst>
                          </p:cTn>
                        </p:par>
                        <p:par>
                          <p:cTn fill="hold" id="14" nodeType="afterGroup">
                            <p:stCondLst>
                              <p:cond delay="1000"/>
                            </p:stCondLst>
                            <p:childTnLst>
                              <p:par>
                                <p:cTn decel="100000" fill="hold" grpId="0" id="15" nodeType="afterEffect" presetClass="entr" presetID="49"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 calcmode="lin" valueType="num">
                                      <p:cBhvr>
                                        <p:cTn dur="500" fill="hold" id="19"/>
                                        <p:tgtEl>
                                          <p:spTgt spid="18"/>
                                        </p:tgtEl>
                                        <p:attrNameLst>
                                          <p:attrName>style.rotation</p:attrName>
                                        </p:attrNameLst>
                                      </p:cBhvr>
                                      <p:tavLst>
                                        <p:tav tm="0">
                                          <p:val>
                                            <p:fltVal val="360"/>
                                          </p:val>
                                        </p:tav>
                                        <p:tav tm="100000">
                                          <p:val>
                                            <p:fltVal val="0"/>
                                          </p:val>
                                        </p:tav>
                                      </p:tavLst>
                                    </p:anim>
                                    <p:animEffect filter="fade" transition="in">
                                      <p:cBhvr>
                                        <p:cTn dur="500" id="20"/>
                                        <p:tgtEl>
                                          <p:spTgt spid="18"/>
                                        </p:tgtEl>
                                      </p:cBhvr>
                                    </p:animEffect>
                                  </p:childTnLst>
                                </p:cTn>
                              </p:par>
                              <p:par>
                                <p:cTn decel="100000" fill="hold" grpId="0" id="21" nodeType="withEffect" presetClass="entr" presetID="49" presetSubtype="0">
                                  <p:stCondLst>
                                    <p:cond delay="200"/>
                                  </p:stCondLst>
                                  <p:childTnLst>
                                    <p:set>
                                      <p:cBhvr>
                                        <p:cTn dur="1" fill="hold" id="22">
                                          <p:stCondLst>
                                            <p:cond delay="0"/>
                                          </p:stCondLst>
                                        </p:cTn>
                                        <p:tgtEl>
                                          <p:spTgt spid="19"/>
                                        </p:tgtEl>
                                        <p:attrNameLst>
                                          <p:attrName>style.visibility</p:attrName>
                                        </p:attrNameLst>
                                      </p:cBhvr>
                                      <p:to>
                                        <p:strVal val="visible"/>
                                      </p:to>
                                    </p:set>
                                    <p:anim calcmode="lin" valueType="num">
                                      <p:cBhvr>
                                        <p:cTn dur="500" fill="hold" id="23"/>
                                        <p:tgtEl>
                                          <p:spTgt spid="19"/>
                                        </p:tgtEl>
                                        <p:attrNameLst>
                                          <p:attrName>ppt_w</p:attrName>
                                        </p:attrNameLst>
                                      </p:cBhvr>
                                      <p:tavLst>
                                        <p:tav tm="0">
                                          <p:val>
                                            <p:fltVal val="0"/>
                                          </p:val>
                                        </p:tav>
                                        <p:tav tm="100000">
                                          <p:val>
                                            <p:strVal val="#ppt_w"/>
                                          </p:val>
                                        </p:tav>
                                      </p:tavLst>
                                    </p:anim>
                                    <p:anim calcmode="lin" valueType="num">
                                      <p:cBhvr>
                                        <p:cTn dur="500" fill="hold" id="24"/>
                                        <p:tgtEl>
                                          <p:spTgt spid="19"/>
                                        </p:tgtEl>
                                        <p:attrNameLst>
                                          <p:attrName>ppt_h</p:attrName>
                                        </p:attrNameLst>
                                      </p:cBhvr>
                                      <p:tavLst>
                                        <p:tav tm="0">
                                          <p:val>
                                            <p:fltVal val="0"/>
                                          </p:val>
                                        </p:tav>
                                        <p:tav tm="100000">
                                          <p:val>
                                            <p:strVal val="#ppt_h"/>
                                          </p:val>
                                        </p:tav>
                                      </p:tavLst>
                                    </p:anim>
                                    <p:anim calcmode="lin" valueType="num">
                                      <p:cBhvr>
                                        <p:cTn dur="500" fill="hold" id="25"/>
                                        <p:tgtEl>
                                          <p:spTgt spid="19"/>
                                        </p:tgtEl>
                                        <p:attrNameLst>
                                          <p:attrName>style.rotation</p:attrName>
                                        </p:attrNameLst>
                                      </p:cBhvr>
                                      <p:tavLst>
                                        <p:tav tm="0">
                                          <p:val>
                                            <p:fltVal val="360"/>
                                          </p:val>
                                        </p:tav>
                                        <p:tav tm="100000">
                                          <p:val>
                                            <p:fltVal val="0"/>
                                          </p:val>
                                        </p:tav>
                                      </p:tavLst>
                                    </p:anim>
                                    <p:animEffect filter="fade" transition="in">
                                      <p:cBhvr>
                                        <p:cTn dur="500" id="26"/>
                                        <p:tgtEl>
                                          <p:spTgt spid="19"/>
                                        </p:tgtEl>
                                      </p:cBhvr>
                                    </p:animEffect>
                                  </p:childTnLst>
                                </p:cTn>
                              </p:par>
                              <p:par>
                                <p:cTn decel="100000" fill="hold" grpId="0" id="27" nodeType="withEffect" presetClass="entr" presetID="49" presetSubtype="0">
                                  <p:stCondLst>
                                    <p:cond delay="400"/>
                                  </p:stCondLst>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 calcmode="lin" valueType="num">
                                      <p:cBhvr>
                                        <p:cTn dur="500" fill="hold" id="31"/>
                                        <p:tgtEl>
                                          <p:spTgt spid="20"/>
                                        </p:tgtEl>
                                        <p:attrNameLst>
                                          <p:attrName>style.rotation</p:attrName>
                                        </p:attrNameLst>
                                      </p:cBhvr>
                                      <p:tavLst>
                                        <p:tav tm="0">
                                          <p:val>
                                            <p:fltVal val="360"/>
                                          </p:val>
                                        </p:tav>
                                        <p:tav tm="100000">
                                          <p:val>
                                            <p:fltVal val="0"/>
                                          </p:val>
                                        </p:tav>
                                      </p:tavLst>
                                    </p:anim>
                                    <p:animEffect filter="fade" transition="in">
                                      <p:cBhvr>
                                        <p:cTn dur="500" id="32"/>
                                        <p:tgtEl>
                                          <p:spTgt spid="20"/>
                                        </p:tgtEl>
                                      </p:cBhvr>
                                    </p:animEffect>
                                  </p:childTnLst>
                                </p:cTn>
                              </p:par>
                            </p:childTnLst>
                          </p:cTn>
                        </p:par>
                        <p:par>
                          <p:cTn fill="hold" id="33" nodeType="afterGroup">
                            <p:stCondLst>
                              <p:cond delay="1900"/>
                            </p:stCondLst>
                            <p:childTnLst>
                              <p:par>
                                <p:cTn fill="hold" grpId="0" id="34" nodeType="afterEffect" presetClass="entr" presetID="22" presetSubtype="8">
                                  <p:stCondLst>
                                    <p:cond delay="0"/>
                                  </p:stCondLst>
                                  <p:childTnLst>
                                    <p:set>
                                      <p:cBhvr>
                                        <p:cTn dur="1" fill="hold" id="35">
                                          <p:stCondLst>
                                            <p:cond delay="0"/>
                                          </p:stCondLst>
                                        </p:cTn>
                                        <p:tgtEl>
                                          <p:spTgt spid="21"/>
                                        </p:tgtEl>
                                        <p:attrNameLst>
                                          <p:attrName>style.visibility</p:attrName>
                                        </p:attrNameLst>
                                      </p:cBhvr>
                                      <p:to>
                                        <p:strVal val="visible"/>
                                      </p:to>
                                    </p:set>
                                    <p:animEffect filter="wipe(left)" transition="in">
                                      <p:cBhvr>
                                        <p:cTn dur="500" id="36"/>
                                        <p:tgtEl>
                                          <p:spTgt spid="21"/>
                                        </p:tgtEl>
                                      </p:cBhvr>
                                    </p:animEffect>
                                  </p:childTnLst>
                                </p:cTn>
                              </p:par>
                            </p:childTnLst>
                          </p:cTn>
                        </p:par>
                        <p:par>
                          <p:cTn fill="hold" id="37" nodeType="afterGroup">
                            <p:stCondLst>
                              <p:cond delay="2400"/>
                            </p:stCondLst>
                            <p:childTnLst>
                              <p:par>
                                <p:cTn fill="hold" grpId="0" id="38" nodeType="afterEffect" presetClass="entr" presetID="45" presetSubtype="0">
                                  <p:stCondLst>
                                    <p:cond delay="0"/>
                                  </p:stCondLst>
                                  <p:childTnLst>
                                    <p:set>
                                      <p:cBhvr>
                                        <p:cTn dur="1" fill="hold" id="39">
                                          <p:stCondLst>
                                            <p:cond delay="0"/>
                                          </p:stCondLst>
                                        </p:cTn>
                                        <p:tgtEl>
                                          <p:spTgt spid="24"/>
                                        </p:tgtEl>
                                        <p:attrNameLst>
                                          <p:attrName>style.visibility</p:attrName>
                                        </p:attrNameLst>
                                      </p:cBhvr>
                                      <p:to>
                                        <p:strVal val="visible"/>
                                      </p:to>
                                    </p:set>
                                    <p:animEffect filter="fade" transition="in">
                                      <p:cBhvr>
                                        <p:cTn dur="500" id="40"/>
                                        <p:tgtEl>
                                          <p:spTgt spid="24"/>
                                        </p:tgtEl>
                                      </p:cBhvr>
                                    </p:animEffect>
                                    <p:anim calcmode="lin" valueType="num">
                                      <p:cBhvr>
                                        <p:cTn dur="500" fill="hold" id="41"/>
                                        <p:tgtEl>
                                          <p:spTgt spid="24"/>
                                        </p:tgtEl>
                                        <p:attrNameLst>
                                          <p:attrName>ppt_w</p:attrName>
                                        </p:attrNameLst>
                                      </p:cBhvr>
                                      <p:tavLst>
                                        <p:tav fmla="#ppt_w*sin(2.5*pi*$)" tm="0">
                                          <p:val>
                                            <p:fltVal val="0"/>
                                          </p:val>
                                        </p:tav>
                                        <p:tav tm="100000">
                                          <p:val>
                                            <p:fltVal val="1"/>
                                          </p:val>
                                        </p:tav>
                                      </p:tavLst>
                                    </p:anim>
                                    <p:anim calcmode="lin" valueType="num">
                                      <p:cBhvr>
                                        <p:cTn dur="500" fill="hold" id="42"/>
                                        <p:tgtEl>
                                          <p:spTgt spid="24"/>
                                        </p:tgtEl>
                                        <p:attrNameLst>
                                          <p:attrName>ppt_h</p:attrName>
                                        </p:attrNameLst>
                                      </p:cBhvr>
                                      <p:tavLst>
                                        <p:tav tm="0">
                                          <p:val>
                                            <p:strVal val="#ppt_h"/>
                                          </p:val>
                                        </p:tav>
                                        <p:tav tm="100000">
                                          <p:val>
                                            <p:strVal val="#ppt_h"/>
                                          </p:val>
                                        </p:tav>
                                      </p:tavLst>
                                    </p:anim>
                                  </p:childTnLst>
                                </p:cTn>
                              </p:par>
                              <p:par>
                                <p:cTn fill="hold" grpId="0" id="43" nodeType="withEffect" presetClass="entr" presetID="22" presetSubtype="8">
                                  <p:stCondLst>
                                    <p:cond delay="0"/>
                                  </p:stCondLst>
                                  <p:childTnLst>
                                    <p:set>
                                      <p:cBhvr>
                                        <p:cTn dur="1" fill="hold" id="44">
                                          <p:stCondLst>
                                            <p:cond delay="0"/>
                                          </p:stCondLst>
                                        </p:cTn>
                                        <p:tgtEl>
                                          <p:spTgt spid="27"/>
                                        </p:tgtEl>
                                        <p:attrNameLst>
                                          <p:attrName>style.visibility</p:attrName>
                                        </p:attrNameLst>
                                      </p:cBhvr>
                                      <p:to>
                                        <p:strVal val="visible"/>
                                      </p:to>
                                    </p:set>
                                    <p:animEffect filter="wipe(left)" transition="in">
                                      <p:cBhvr>
                                        <p:cTn dur="500" id="45"/>
                                        <p:tgtEl>
                                          <p:spTgt spid="27"/>
                                        </p:tgtEl>
                                      </p:cBhvr>
                                    </p:animEffect>
                                  </p:childTnLst>
                                </p:cTn>
                              </p:par>
                            </p:childTnLst>
                          </p:cTn>
                        </p:par>
                        <p:par>
                          <p:cTn fill="hold" id="46" nodeType="afterGroup">
                            <p:stCondLst>
                              <p:cond delay="2900"/>
                            </p:stCondLst>
                            <p:childTnLst>
                              <p:par>
                                <p:cTn fill="hold" grpId="0" id="47" nodeType="afterEffect" presetClass="entr" presetID="22" presetSubtype="8">
                                  <p:stCondLst>
                                    <p:cond delay="0"/>
                                  </p:stCondLst>
                                  <p:childTnLst>
                                    <p:set>
                                      <p:cBhvr>
                                        <p:cTn dur="1" fill="hold" id="48">
                                          <p:stCondLst>
                                            <p:cond delay="0"/>
                                          </p:stCondLst>
                                        </p:cTn>
                                        <p:tgtEl>
                                          <p:spTgt spid="22"/>
                                        </p:tgtEl>
                                        <p:attrNameLst>
                                          <p:attrName>style.visibility</p:attrName>
                                        </p:attrNameLst>
                                      </p:cBhvr>
                                      <p:to>
                                        <p:strVal val="visible"/>
                                      </p:to>
                                    </p:set>
                                    <p:animEffect filter="wipe(left)" transition="in">
                                      <p:cBhvr>
                                        <p:cTn dur="500" id="49"/>
                                        <p:tgtEl>
                                          <p:spTgt spid="22"/>
                                        </p:tgtEl>
                                      </p:cBhvr>
                                    </p:animEffect>
                                  </p:childTnLst>
                                </p:cTn>
                              </p:par>
                            </p:childTnLst>
                          </p:cTn>
                        </p:par>
                        <p:par>
                          <p:cTn fill="hold" id="50" nodeType="afterGroup">
                            <p:stCondLst>
                              <p:cond delay="3400"/>
                            </p:stCondLst>
                            <p:childTnLst>
                              <p:par>
                                <p:cTn fill="hold" grpId="0" id="51" nodeType="afterEffect" presetClass="entr" presetID="45" presetSubtype="0">
                                  <p:stCondLst>
                                    <p:cond delay="0"/>
                                  </p:stCondLst>
                                  <p:childTnLst>
                                    <p:set>
                                      <p:cBhvr>
                                        <p:cTn dur="1" fill="hold" id="52">
                                          <p:stCondLst>
                                            <p:cond delay="0"/>
                                          </p:stCondLst>
                                        </p:cTn>
                                        <p:tgtEl>
                                          <p:spTgt spid="25"/>
                                        </p:tgtEl>
                                        <p:attrNameLst>
                                          <p:attrName>style.visibility</p:attrName>
                                        </p:attrNameLst>
                                      </p:cBhvr>
                                      <p:to>
                                        <p:strVal val="visible"/>
                                      </p:to>
                                    </p:set>
                                    <p:animEffect filter="fade" transition="in">
                                      <p:cBhvr>
                                        <p:cTn dur="500" id="53"/>
                                        <p:tgtEl>
                                          <p:spTgt spid="25"/>
                                        </p:tgtEl>
                                      </p:cBhvr>
                                    </p:animEffect>
                                    <p:anim calcmode="lin" valueType="num">
                                      <p:cBhvr>
                                        <p:cTn dur="500" fill="hold" id="54"/>
                                        <p:tgtEl>
                                          <p:spTgt spid="25"/>
                                        </p:tgtEl>
                                        <p:attrNameLst>
                                          <p:attrName>ppt_w</p:attrName>
                                        </p:attrNameLst>
                                      </p:cBhvr>
                                      <p:tavLst>
                                        <p:tav fmla="#ppt_w*sin(2.5*pi*$)" tm="0">
                                          <p:val>
                                            <p:fltVal val="0"/>
                                          </p:val>
                                        </p:tav>
                                        <p:tav tm="100000">
                                          <p:val>
                                            <p:fltVal val="1"/>
                                          </p:val>
                                        </p:tav>
                                      </p:tavLst>
                                    </p:anim>
                                    <p:anim calcmode="lin" valueType="num">
                                      <p:cBhvr>
                                        <p:cTn dur="500" fill="hold" id="55"/>
                                        <p:tgtEl>
                                          <p:spTgt spid="25"/>
                                        </p:tgtEl>
                                        <p:attrNameLst>
                                          <p:attrName>ppt_h</p:attrName>
                                        </p:attrNameLst>
                                      </p:cBhvr>
                                      <p:tavLst>
                                        <p:tav tm="0">
                                          <p:val>
                                            <p:strVal val="#ppt_h"/>
                                          </p:val>
                                        </p:tav>
                                        <p:tav tm="100000">
                                          <p:val>
                                            <p:strVal val="#ppt_h"/>
                                          </p:val>
                                        </p:tav>
                                      </p:tavLst>
                                    </p:anim>
                                  </p:childTnLst>
                                </p:cTn>
                              </p:par>
                              <p:par>
                                <p:cTn fill="hold" grpId="0" id="56" nodeType="withEffect" presetClass="entr" presetID="22" presetSubtype="8">
                                  <p:stCondLst>
                                    <p:cond delay="0"/>
                                  </p:stCondLst>
                                  <p:childTnLst>
                                    <p:set>
                                      <p:cBhvr>
                                        <p:cTn dur="1" fill="hold" id="57">
                                          <p:stCondLst>
                                            <p:cond delay="0"/>
                                          </p:stCondLst>
                                        </p:cTn>
                                        <p:tgtEl>
                                          <p:spTgt spid="28"/>
                                        </p:tgtEl>
                                        <p:attrNameLst>
                                          <p:attrName>style.visibility</p:attrName>
                                        </p:attrNameLst>
                                      </p:cBhvr>
                                      <p:to>
                                        <p:strVal val="visible"/>
                                      </p:to>
                                    </p:set>
                                    <p:animEffect filter="wipe(left)" transition="in">
                                      <p:cBhvr>
                                        <p:cTn dur="500" id="58"/>
                                        <p:tgtEl>
                                          <p:spTgt spid="28"/>
                                        </p:tgtEl>
                                      </p:cBhvr>
                                    </p:animEffect>
                                  </p:childTnLst>
                                </p:cTn>
                              </p:par>
                            </p:childTnLst>
                          </p:cTn>
                        </p:par>
                        <p:par>
                          <p:cTn fill="hold" id="59" nodeType="afterGroup">
                            <p:stCondLst>
                              <p:cond delay="3900"/>
                            </p:stCondLst>
                            <p:childTnLst>
                              <p:par>
                                <p:cTn fill="hold" grpId="0" id="60" nodeType="afterEffect" presetClass="entr" presetID="22" presetSubtype="8">
                                  <p:stCondLst>
                                    <p:cond delay="0"/>
                                  </p:stCondLst>
                                  <p:childTnLst>
                                    <p:set>
                                      <p:cBhvr>
                                        <p:cTn dur="1" fill="hold" id="61">
                                          <p:stCondLst>
                                            <p:cond delay="0"/>
                                          </p:stCondLst>
                                        </p:cTn>
                                        <p:tgtEl>
                                          <p:spTgt spid="23"/>
                                        </p:tgtEl>
                                        <p:attrNameLst>
                                          <p:attrName>style.visibility</p:attrName>
                                        </p:attrNameLst>
                                      </p:cBhvr>
                                      <p:to>
                                        <p:strVal val="visible"/>
                                      </p:to>
                                    </p:set>
                                    <p:animEffect filter="wipe(left)" transition="in">
                                      <p:cBhvr>
                                        <p:cTn dur="500" id="62"/>
                                        <p:tgtEl>
                                          <p:spTgt spid="23"/>
                                        </p:tgtEl>
                                      </p:cBhvr>
                                    </p:animEffect>
                                  </p:childTnLst>
                                </p:cTn>
                              </p:par>
                            </p:childTnLst>
                          </p:cTn>
                        </p:par>
                        <p:par>
                          <p:cTn fill="hold" id="63" nodeType="afterGroup">
                            <p:stCondLst>
                              <p:cond delay="4400"/>
                            </p:stCondLst>
                            <p:childTnLst>
                              <p:par>
                                <p:cTn fill="hold" grpId="0" id="64" nodeType="afterEffect" presetClass="entr" presetID="45" presetSubtype="0">
                                  <p:stCondLst>
                                    <p:cond delay="0"/>
                                  </p:stCondLst>
                                  <p:childTnLst>
                                    <p:set>
                                      <p:cBhvr>
                                        <p:cTn dur="1" fill="hold" id="65">
                                          <p:stCondLst>
                                            <p:cond delay="0"/>
                                          </p:stCondLst>
                                        </p:cTn>
                                        <p:tgtEl>
                                          <p:spTgt spid="26"/>
                                        </p:tgtEl>
                                        <p:attrNameLst>
                                          <p:attrName>style.visibility</p:attrName>
                                        </p:attrNameLst>
                                      </p:cBhvr>
                                      <p:to>
                                        <p:strVal val="visible"/>
                                      </p:to>
                                    </p:set>
                                    <p:animEffect filter="fade" transition="in">
                                      <p:cBhvr>
                                        <p:cTn dur="500" id="66"/>
                                        <p:tgtEl>
                                          <p:spTgt spid="26"/>
                                        </p:tgtEl>
                                      </p:cBhvr>
                                    </p:animEffect>
                                    <p:anim calcmode="lin" valueType="num">
                                      <p:cBhvr>
                                        <p:cTn dur="500" fill="hold" id="67"/>
                                        <p:tgtEl>
                                          <p:spTgt spid="26"/>
                                        </p:tgtEl>
                                        <p:attrNameLst>
                                          <p:attrName>ppt_w</p:attrName>
                                        </p:attrNameLst>
                                      </p:cBhvr>
                                      <p:tavLst>
                                        <p:tav fmla="#ppt_w*sin(2.5*pi*$)" tm="0">
                                          <p:val>
                                            <p:fltVal val="0"/>
                                          </p:val>
                                        </p:tav>
                                        <p:tav tm="100000">
                                          <p:val>
                                            <p:fltVal val="1"/>
                                          </p:val>
                                        </p:tav>
                                      </p:tavLst>
                                    </p:anim>
                                    <p:anim calcmode="lin" valueType="num">
                                      <p:cBhvr>
                                        <p:cTn dur="500" fill="hold" id="68"/>
                                        <p:tgtEl>
                                          <p:spTgt spid="26"/>
                                        </p:tgtEl>
                                        <p:attrNameLst>
                                          <p:attrName>ppt_h</p:attrName>
                                        </p:attrNameLst>
                                      </p:cBhvr>
                                      <p:tavLst>
                                        <p:tav tm="0">
                                          <p:val>
                                            <p:strVal val="#ppt_h"/>
                                          </p:val>
                                        </p:tav>
                                        <p:tav tm="100000">
                                          <p:val>
                                            <p:strVal val="#ppt_h"/>
                                          </p:val>
                                        </p:tav>
                                      </p:tavLst>
                                    </p:anim>
                                  </p:childTnLst>
                                </p:cTn>
                              </p:par>
                              <p:par>
                                <p:cTn fill="hold" grpId="0" id="69" nodeType="withEffect" presetClass="entr" presetID="22" presetSubtype="8">
                                  <p:stCondLst>
                                    <p:cond delay="0"/>
                                  </p:stCondLst>
                                  <p:childTnLst>
                                    <p:set>
                                      <p:cBhvr>
                                        <p:cTn dur="1" fill="hold" id="70">
                                          <p:stCondLst>
                                            <p:cond delay="0"/>
                                          </p:stCondLst>
                                        </p:cTn>
                                        <p:tgtEl>
                                          <p:spTgt spid="29"/>
                                        </p:tgtEl>
                                        <p:attrNameLst>
                                          <p:attrName>style.visibility</p:attrName>
                                        </p:attrNameLst>
                                      </p:cBhvr>
                                      <p:to>
                                        <p:strVal val="visible"/>
                                      </p:to>
                                    </p:set>
                                    <p:animEffect filter="wipe(left)" transition="in">
                                      <p:cBhvr>
                                        <p:cTn dur="500" id="7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013324" y="1450519"/>
            <a:ext cx="1511085" cy="1509370"/>
            <a:chOff x="5305425" y="2638424"/>
            <a:chExt cx="1579563" cy="1577975"/>
          </a:xfrm>
          <a:solidFill>
            <a:srgbClr val="3A3B97">
              <a:alpha val="60000"/>
            </a:srgbClr>
          </a:solidFill>
        </p:grpSpPr>
        <p:sp>
          <p:nvSpPr>
            <p:cNvPr id="3" name="Freeform 6"/>
            <p:cNvSpPr>
              <a:spLocks noEditPoints="1"/>
            </p:cNvSpPr>
            <p:nvPr/>
          </p:nvSpPr>
          <p:spPr bwMode="auto">
            <a:xfrm>
              <a:off x="5305425" y="2638424"/>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AED30B"/>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4"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tx1">
                <a:lumMod val="50000"/>
                <a:lumOff val="50000"/>
              </a:schemeClr>
            </a:solidFill>
            <a:ln w="9525">
              <a:noFill/>
              <a:round/>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grpSp>
        <p:nvGrpSpPr>
          <p:cNvPr id="5" name="组合 4"/>
          <p:cNvGrpSpPr/>
          <p:nvPr/>
        </p:nvGrpSpPr>
        <p:grpSpPr>
          <a:xfrm>
            <a:off x="2929988" y="2365713"/>
            <a:ext cx="1896829" cy="1893545"/>
            <a:chOff x="5102225" y="2441575"/>
            <a:chExt cx="1982788" cy="1979613"/>
          </a:xfrm>
          <a:solidFill>
            <a:srgbClr val="3A3B97">
              <a:alpha val="60000"/>
            </a:srgbClr>
          </a:solidFill>
        </p:grpSpPr>
        <p:sp>
          <p:nvSpPr>
            <p:cNvPr id="6" name="Freeform 12"/>
            <p:cNvSpPr>
              <a:spLocks noEditPoints="1"/>
            </p:cNvSpPr>
            <p:nvPr/>
          </p:nvSpPr>
          <p:spPr bwMode="auto">
            <a:xfrm>
              <a:off x="5102225" y="2441575"/>
              <a:ext cx="1982788" cy="1979613"/>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AED30B"/>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7" name="Freeform 13"/>
            <p:cNvSpPr>
              <a:spLocks noEditPoints="1"/>
            </p:cNvSpPr>
            <p:nvPr/>
          </p:nvSpPr>
          <p:spPr bwMode="auto">
            <a:xfrm>
              <a:off x="5405438" y="2741613"/>
              <a:ext cx="1376363" cy="1381125"/>
            </a:xfrm>
            <a:custGeom>
              <a:gdLst>
                <a:gd fmla="*/ 184 w 367" name="T0"/>
                <a:gd fmla="*/ 0 h 368" name="T1"/>
                <a:gd fmla="*/ 0 w 367" name="T2"/>
                <a:gd fmla="*/ 184 h 368" name="T3"/>
                <a:gd fmla="*/ 184 w 367" name="T4"/>
                <a:gd fmla="*/ 368 h 368" name="T5"/>
                <a:gd fmla="*/ 367 w 367" name="T6"/>
                <a:gd fmla="*/ 184 h 368" name="T7"/>
                <a:gd fmla="*/ 184 w 367" name="T8"/>
                <a:gd fmla="*/ 0 h 368" name="T9"/>
                <a:gd fmla="*/ 184 w 367" name="T10"/>
                <a:gd fmla="*/ 250 h 368" name="T11"/>
                <a:gd fmla="*/ 118 w 367" name="T12"/>
                <a:gd fmla="*/ 184 h 368" name="T13"/>
                <a:gd fmla="*/ 184 w 367" name="T14"/>
                <a:gd fmla="*/ 118 h 368" name="T15"/>
                <a:gd fmla="*/ 250 w 367" name="T16"/>
                <a:gd fmla="*/ 184 h 368" name="T17"/>
                <a:gd fmla="*/ 184 w 367" name="T18"/>
                <a:gd fmla="*/ 250 h 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8" w="367">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grpSp>
        <p:nvGrpSpPr>
          <p:cNvPr id="8" name="组合 7"/>
          <p:cNvGrpSpPr/>
          <p:nvPr/>
        </p:nvGrpSpPr>
        <p:grpSpPr>
          <a:xfrm>
            <a:off x="4548900" y="2009630"/>
            <a:ext cx="1243798" cy="1261857"/>
            <a:chOff x="5803900" y="2852738"/>
            <a:chExt cx="1300163" cy="1319212"/>
          </a:xfrm>
          <a:solidFill>
            <a:srgbClr val="3A3B97">
              <a:alpha val="60000"/>
            </a:srgbClr>
          </a:solidFill>
        </p:grpSpPr>
        <p:sp>
          <p:nvSpPr>
            <p:cNvPr id="9" name="Freeform 18"/>
            <p:cNvSpPr>
              <a:spLocks noEditPoints="1"/>
            </p:cNvSpPr>
            <p:nvPr/>
          </p:nvSpPr>
          <p:spPr bwMode="auto">
            <a:xfrm>
              <a:off x="5803900" y="2852738"/>
              <a:ext cx="1300163" cy="1319212"/>
            </a:xfrm>
            <a:custGeom>
              <a:gdLst>
                <a:gd fmla="*/ 309 w 347" name="T0"/>
                <a:gd fmla="*/ 176 h 352" name="T1"/>
                <a:gd fmla="*/ 326 w 347" name="T2"/>
                <a:gd fmla="*/ 150 h 352" name="T3"/>
                <a:gd fmla="*/ 335 w 347" name="T4"/>
                <a:gd fmla="*/ 103 h 352" name="T5"/>
                <a:gd fmla="*/ 294 w 347" name="T6"/>
                <a:gd fmla="*/ 113 h 352" name="T7"/>
                <a:gd fmla="*/ 282 w 347" name="T8"/>
                <a:gd fmla="*/ 65 h 352" name="T9"/>
                <a:gd fmla="*/ 262 w 347" name="T10"/>
                <a:gd fmla="*/ 22 h 352" name="T11"/>
                <a:gd fmla="*/ 234 w 347" name="T12"/>
                <a:gd fmla="*/ 54 h 352" name="T13"/>
                <a:gd fmla="*/ 196 w 347" name="T14"/>
                <a:gd fmla="*/ 23 h 352" name="T15"/>
                <a:gd fmla="*/ 155 w 347" name="T16"/>
                <a:gd fmla="*/ 0 h 352" name="T17"/>
                <a:gd fmla="*/ 151 w 347" name="T18"/>
                <a:gd fmla="*/ 42 h 352" name="T19"/>
                <a:gd fmla="*/ 102 w 347" name="T20"/>
                <a:gd fmla="*/ 39 h 352" name="T21"/>
                <a:gd fmla="*/ 55 w 347" name="T22"/>
                <a:gd fmla="*/ 44 h 352" name="T23"/>
                <a:gd fmla="*/ 77 w 347" name="T24"/>
                <a:gd fmla="*/ 81 h 352" name="T25"/>
                <a:gd fmla="*/ 35 w 347" name="T26"/>
                <a:gd fmla="*/ 107 h 352" name="T27"/>
                <a:gd fmla="*/ 0 w 347" name="T28"/>
                <a:gd fmla="*/ 139 h 352" name="T29"/>
                <a:gd fmla="*/ 39 w 347" name="T30"/>
                <a:gd fmla="*/ 156 h 352" name="T31"/>
                <a:gd fmla="*/ 39 w 347" name="T32"/>
                <a:gd fmla="*/ 195 h 352" name="T33"/>
                <a:gd fmla="*/ 0 w 347" name="T34"/>
                <a:gd fmla="*/ 212 h 352" name="T35"/>
                <a:gd fmla="*/ 35 w 347" name="T36"/>
                <a:gd fmla="*/ 244 h 352" name="T37"/>
                <a:gd fmla="*/ 77 w 347" name="T38"/>
                <a:gd fmla="*/ 271 h 352" name="T39"/>
                <a:gd fmla="*/ 55 w 347" name="T40"/>
                <a:gd fmla="*/ 307 h 352" name="T41"/>
                <a:gd fmla="*/ 102 w 347" name="T42"/>
                <a:gd fmla="*/ 313 h 352" name="T43"/>
                <a:gd fmla="*/ 151 w 347" name="T44"/>
                <a:gd fmla="*/ 309 h 352" name="T45"/>
                <a:gd fmla="*/ 155 w 347" name="T46"/>
                <a:gd fmla="*/ 352 h 352" name="T47"/>
                <a:gd fmla="*/ 196 w 347" name="T48"/>
                <a:gd fmla="*/ 329 h 352" name="T49"/>
                <a:gd fmla="*/ 234 w 347" name="T50"/>
                <a:gd fmla="*/ 297 h 352" name="T51"/>
                <a:gd fmla="*/ 262 w 347" name="T52"/>
                <a:gd fmla="*/ 329 h 352" name="T53"/>
                <a:gd fmla="*/ 282 w 347" name="T54"/>
                <a:gd fmla="*/ 286 h 352" name="T55"/>
                <a:gd fmla="*/ 294 w 347" name="T56"/>
                <a:gd fmla="*/ 239 h 352" name="T57"/>
                <a:gd fmla="*/ 335 w 347" name="T58"/>
                <a:gd fmla="*/ 248 h 352" name="T59"/>
                <a:gd fmla="*/ 326 w 347" name="T60"/>
                <a:gd fmla="*/ 201 h 352" name="T61"/>
                <a:gd fmla="*/ 174 w 347" name="T62"/>
                <a:gd fmla="*/ 201 h 352" name="T63"/>
                <a:gd fmla="*/ 174 w 347" name="T64"/>
                <a:gd fmla="*/ 150 h 352" name="T65"/>
                <a:gd fmla="*/ 174 w 347" name="T66"/>
                <a:gd fmla="*/ 201 h 3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2" w="347">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AED30B"/>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10" name="Freeform 19"/>
            <p:cNvSpPr>
              <a:spLocks noEditPoints="1"/>
            </p:cNvSpPr>
            <p:nvPr/>
          </p:nvSpPr>
          <p:spPr bwMode="auto">
            <a:xfrm>
              <a:off x="6080125" y="3136900"/>
              <a:ext cx="747713" cy="746125"/>
            </a:xfrm>
            <a:custGeom>
              <a:gdLst>
                <a:gd fmla="*/ 100 w 199" name="T0"/>
                <a:gd fmla="*/ 0 h 199" name="T1"/>
                <a:gd fmla="*/ 0 w 199" name="T2"/>
                <a:gd fmla="*/ 100 h 199" name="T3"/>
                <a:gd fmla="*/ 100 w 199" name="T4"/>
                <a:gd fmla="*/ 199 h 199" name="T5"/>
                <a:gd fmla="*/ 199 w 199" name="T6"/>
                <a:gd fmla="*/ 100 h 199" name="T7"/>
                <a:gd fmla="*/ 100 w 199" name="T8"/>
                <a:gd fmla="*/ 0 h 199" name="T9"/>
                <a:gd fmla="*/ 100 w 199" name="T10"/>
                <a:gd fmla="*/ 150 h 199" name="T11"/>
                <a:gd fmla="*/ 49 w 199" name="T12"/>
                <a:gd fmla="*/ 100 h 199" name="T13"/>
                <a:gd fmla="*/ 100 w 199" name="T14"/>
                <a:gd fmla="*/ 49 h 199" name="T15"/>
                <a:gd fmla="*/ 150 w 199" name="T16"/>
                <a:gd fmla="*/ 100 h 199" name="T17"/>
                <a:gd fmla="*/ 100 w 199" name="T18"/>
                <a:gd fmla="*/ 150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grpSp>
        <p:nvGrpSpPr>
          <p:cNvPr id="11" name="组合 10"/>
          <p:cNvGrpSpPr/>
          <p:nvPr/>
        </p:nvGrpSpPr>
        <p:grpSpPr>
          <a:xfrm>
            <a:off x="5619590" y="2240438"/>
            <a:ext cx="1511085" cy="1509370"/>
            <a:chOff x="5305425" y="2638425"/>
            <a:chExt cx="1579563" cy="1577975"/>
          </a:xfrm>
          <a:solidFill>
            <a:srgbClr val="3A3B97">
              <a:alpha val="60000"/>
            </a:srgbClr>
          </a:solidFill>
        </p:grpSpPr>
        <p:sp>
          <p:nvSpPr>
            <p:cNvPr id="12" name="Freeform 6"/>
            <p:cNvSpPr>
              <a:spLocks noEditPoints="1"/>
            </p:cNvSpPr>
            <p:nvPr/>
          </p:nvSpPr>
          <p:spPr bwMode="auto">
            <a:xfrm>
              <a:off x="5305425" y="2638425"/>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AED30B"/>
            </a:solidFill>
            <a:ln>
              <a:noFill/>
            </a:ln>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sp>
          <p:nvSpPr>
            <p:cNvPr id="13"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92D050"/>
                </a:solidFill>
                <a:effectLst/>
                <a:uLnTx/>
                <a:uFillTx/>
              </a:endParaRPr>
            </a:p>
          </p:txBody>
        </p:sp>
      </p:grpSp>
      <p:sp>
        <p:nvSpPr>
          <p:cNvPr id="14" name="TextBox 13"/>
          <p:cNvSpPr txBox="1"/>
          <p:nvPr/>
        </p:nvSpPr>
        <p:spPr>
          <a:xfrm>
            <a:off x="503943" y="2567310"/>
            <a:ext cx="1139877" cy="190500"/>
          </a:xfrm>
          <a:prstGeom prst="rect">
            <a:avLst/>
          </a:prstGeom>
          <a:noFill/>
        </p:spPr>
        <p:txBody>
          <a:bodyPr anchor="ctr" bIns="34290" lIns="68580" rIns="68580" rtlCol="0" tIns="34290" wrap="square">
            <a:spAutoFit/>
          </a:bodyPr>
          <a:lstStyle/>
          <a:p>
            <a:pP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endParaRP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rPr>
              <a:t>单击添加文本单击添加文本单击添加文本</a:t>
            </a:r>
          </a:p>
        </p:txBody>
      </p:sp>
      <p:sp>
        <p:nvSpPr>
          <p:cNvPr id="15" name="矩形 14"/>
          <p:cNvSpPr/>
          <p:nvPr/>
        </p:nvSpPr>
        <p:spPr>
          <a:xfrm>
            <a:off x="2169203" y="1058857"/>
            <a:ext cx="1199327" cy="297180"/>
          </a:xfrm>
          <a:prstGeom prst="rect">
            <a:avLst/>
          </a:prstGeom>
        </p:spPr>
        <p:txBody>
          <a:bodyPr bIns="34290" lIns="68580" rIns="68580" tIns="3429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00" u="none">
                <a:ln>
                  <a:noFill/>
                </a:ln>
                <a:solidFill>
                  <a:srgbClr val="92D050"/>
                </a:solidFill>
                <a:effectLst/>
                <a:uLnTx/>
                <a:uFillTx/>
                <a:latin charset="-122" pitchFamily="34" typeface="微软雅黑"/>
                <a:ea charset="-122" pitchFamily="34" typeface="微软雅黑"/>
                <a:cs charset="-122" pitchFamily="2" typeface="华文黑体"/>
              </a:rPr>
              <a:t>添加标题</a:t>
            </a:r>
          </a:p>
        </p:txBody>
      </p:sp>
      <p:sp>
        <p:nvSpPr>
          <p:cNvPr id="16" name="TextBox 15"/>
          <p:cNvSpPr txBox="1"/>
          <p:nvPr/>
        </p:nvSpPr>
        <p:spPr>
          <a:xfrm>
            <a:off x="1170638" y="3399748"/>
            <a:ext cx="1301235" cy="251460"/>
          </a:xfrm>
          <a:prstGeom prst="rect">
            <a:avLst/>
          </a:prstGeom>
          <a:noFill/>
        </p:spPr>
        <p:txBody>
          <a:bodyPr anchor="ctr" bIns="34290" lIns="68580" rIns="68580" rtlCol="0" tIns="34290" wrap="square">
            <a:spAutoFit/>
          </a:bodyPr>
          <a:lstStyle/>
          <a:p>
            <a:pP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endParaRP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rPr>
              <a:t>单击添加文本单击添加文本单击添加文本单击添加文本</a:t>
            </a:r>
          </a:p>
        </p:txBody>
      </p:sp>
      <p:sp>
        <p:nvSpPr>
          <p:cNvPr id="17" name="矩形 16"/>
          <p:cNvSpPr/>
          <p:nvPr/>
        </p:nvSpPr>
        <p:spPr>
          <a:xfrm>
            <a:off x="3278740" y="4287891"/>
            <a:ext cx="1199327" cy="297180"/>
          </a:xfrm>
          <a:prstGeom prst="rect">
            <a:avLst/>
          </a:prstGeom>
        </p:spPr>
        <p:txBody>
          <a:bodyPr bIns="34290" lIns="68580" rIns="68580" tIns="3429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00" u="none">
                <a:ln>
                  <a:noFill/>
                </a:ln>
                <a:solidFill>
                  <a:srgbClr val="92D050"/>
                </a:solidFill>
                <a:effectLst/>
                <a:uLnTx/>
                <a:uFillTx/>
                <a:latin charset="-122" pitchFamily="34" typeface="微软雅黑"/>
                <a:ea charset="-122" pitchFamily="34" typeface="微软雅黑"/>
                <a:cs charset="-122" pitchFamily="2" typeface="华文黑体"/>
              </a:rPr>
              <a:t>添加标题</a:t>
            </a:r>
          </a:p>
        </p:txBody>
      </p:sp>
      <p:sp>
        <p:nvSpPr>
          <p:cNvPr id="18" name="TextBox 17"/>
          <p:cNvSpPr txBox="1"/>
          <p:nvPr/>
        </p:nvSpPr>
        <p:spPr>
          <a:xfrm>
            <a:off x="6306633" y="1767727"/>
            <a:ext cx="1614175" cy="190500"/>
          </a:xfrm>
          <a:prstGeom prst="rect">
            <a:avLst/>
          </a:prstGeom>
          <a:noFill/>
        </p:spPr>
        <p:txBody>
          <a:bodyPr anchor="ctr" bIns="34290" lIns="68580" rIns="68580" rtlCol="0" tIns="34290" wrap="square">
            <a:spAutoFit/>
          </a:bodyPr>
          <a:lstStyle/>
          <a:p>
            <a:pP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endParaRP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rPr>
              <a:t>单击添加文本单击添加文本单击添加文本</a:t>
            </a:r>
          </a:p>
        </p:txBody>
      </p:sp>
      <p:sp>
        <p:nvSpPr>
          <p:cNvPr id="19" name="矩形 18"/>
          <p:cNvSpPr/>
          <p:nvPr/>
        </p:nvSpPr>
        <p:spPr>
          <a:xfrm>
            <a:off x="4571135" y="1603462"/>
            <a:ext cx="1199327" cy="297180"/>
          </a:xfrm>
          <a:prstGeom prst="rect">
            <a:avLst/>
          </a:prstGeom>
        </p:spPr>
        <p:txBody>
          <a:bodyPr bIns="34290" lIns="68580" rIns="68580" tIns="3429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00" u="none">
                <a:ln>
                  <a:noFill/>
                </a:ln>
                <a:solidFill>
                  <a:srgbClr val="92D050"/>
                </a:solidFill>
                <a:effectLst/>
                <a:uLnTx/>
                <a:uFillTx/>
                <a:latin charset="-122" pitchFamily="34" typeface="微软雅黑"/>
                <a:ea charset="-122" pitchFamily="34" typeface="微软雅黑"/>
                <a:cs charset="-122" pitchFamily="2" typeface="华文黑体"/>
              </a:rPr>
              <a:t>添加标题</a:t>
            </a:r>
          </a:p>
        </p:txBody>
      </p:sp>
      <p:sp>
        <p:nvSpPr>
          <p:cNvPr id="20" name="TextBox 19"/>
          <p:cNvSpPr txBox="1"/>
          <p:nvPr/>
        </p:nvSpPr>
        <p:spPr>
          <a:xfrm>
            <a:off x="7218390" y="3459499"/>
            <a:ext cx="1515653" cy="190500"/>
          </a:xfrm>
          <a:prstGeom prst="rect">
            <a:avLst/>
          </a:prstGeom>
          <a:noFill/>
        </p:spPr>
        <p:txBody>
          <a:bodyPr anchor="ctr" bIns="34290" lIns="68580" rIns="68580" rtlCol="0" tIns="34290" wrap="square">
            <a:spAutoFit/>
          </a:bodyPr>
          <a:lstStyle/>
          <a:p>
            <a:pP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endParaRP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 u="none">
                <a:ln>
                  <a:noFill/>
                </a:ln>
                <a:solidFill>
                  <a:srgbClr val="92D050"/>
                </a:solidFill>
                <a:effectLst/>
                <a:uLnTx/>
                <a:uFillTx/>
                <a:latin charset="-122" pitchFamily="34" typeface="微软雅黑"/>
                <a:ea charset="-122" pitchFamily="34" typeface="微软雅黑"/>
                <a:cs charset="-122" pitchFamily="2" typeface="华文黑体"/>
              </a:rPr>
              <a:t>单击添加文本单击添加文本单击添加文本单击添加文本</a:t>
            </a:r>
          </a:p>
        </p:txBody>
      </p:sp>
      <p:sp>
        <p:nvSpPr>
          <p:cNvPr id="21" name="矩形 20"/>
          <p:cNvSpPr/>
          <p:nvPr/>
        </p:nvSpPr>
        <p:spPr>
          <a:xfrm>
            <a:off x="5775470" y="3846625"/>
            <a:ext cx="1199327" cy="297180"/>
          </a:xfrm>
          <a:prstGeom prst="rect">
            <a:avLst/>
          </a:prstGeom>
        </p:spPr>
        <p:txBody>
          <a:bodyPr bIns="34290" lIns="68580" rIns="68580" tIns="3429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500" u="none">
                <a:ln>
                  <a:noFill/>
                </a:ln>
                <a:solidFill>
                  <a:srgbClr val="92D050"/>
                </a:solidFill>
                <a:effectLst/>
                <a:uLnTx/>
                <a:uFillTx/>
                <a:latin charset="-122" pitchFamily="34" typeface="微软雅黑"/>
                <a:ea charset="-122" pitchFamily="34" typeface="微软雅黑"/>
                <a:cs charset="-122" pitchFamily="2" typeface="华文黑体"/>
              </a:rPr>
              <a:t>添加标题</a:t>
            </a:r>
          </a:p>
        </p:txBody>
      </p:sp>
      <p:cxnSp>
        <p:nvCxnSpPr>
          <p:cNvPr id="22" name="肘形连接符 21"/>
          <p:cNvCxnSpPr/>
          <p:nvPr/>
        </p:nvCxnSpPr>
        <p:spPr>
          <a:xfrm flipV="1" rot="10800000">
            <a:off x="533612" y="2451568"/>
            <a:ext cx="1590116" cy="542795"/>
          </a:xfrm>
          <a:prstGeom prst="bentConnector3">
            <a:avLst>
              <a:gd fmla="val 32626" name="adj1"/>
            </a:avLst>
          </a:prstGeom>
          <a:noFill/>
          <a:ln algn="ctr" cap="flat" cmpd="sng" w="9525">
            <a:solidFill>
              <a:srgbClr val="AED30B"/>
            </a:solidFill>
            <a:prstDash val="sysDash"/>
          </a:ln>
          <a:effectLst/>
        </p:spPr>
      </p:cxnSp>
      <p:cxnSp>
        <p:nvCxnSpPr>
          <p:cNvPr id="23" name="肘形连接符 22"/>
          <p:cNvCxnSpPr/>
          <p:nvPr/>
        </p:nvCxnSpPr>
        <p:spPr>
          <a:xfrm rot="10800000">
            <a:off x="1218270" y="3239314"/>
            <a:ext cx="1711721" cy="375837"/>
          </a:xfrm>
          <a:prstGeom prst="bentConnector3">
            <a:avLst>
              <a:gd fmla="val 29965" name="adj1"/>
            </a:avLst>
          </a:prstGeom>
          <a:noFill/>
          <a:ln algn="ctr" cap="flat" cmpd="sng" w="9525">
            <a:solidFill>
              <a:srgbClr val="AED30B"/>
            </a:solidFill>
            <a:prstDash val="sysDash"/>
          </a:ln>
          <a:effectLst/>
        </p:spPr>
      </p:cxnSp>
      <p:cxnSp>
        <p:nvCxnSpPr>
          <p:cNvPr id="24" name="肘形连接符 23"/>
          <p:cNvCxnSpPr/>
          <p:nvPr/>
        </p:nvCxnSpPr>
        <p:spPr>
          <a:xfrm flipV="1" rot="10800000">
            <a:off x="6804248" y="3271486"/>
            <a:ext cx="1818481" cy="368987"/>
          </a:xfrm>
          <a:prstGeom prst="bentConnector3">
            <a:avLst>
              <a:gd fmla="val 77764" name="adj1"/>
            </a:avLst>
          </a:prstGeom>
          <a:noFill/>
          <a:ln algn="ctr" cap="flat" cmpd="sng" w="9525">
            <a:solidFill>
              <a:srgbClr val="AED30B"/>
            </a:solidFill>
            <a:prstDash val="sysDash"/>
          </a:ln>
          <a:effectLst/>
        </p:spPr>
      </p:cxnSp>
      <p:cxnSp>
        <p:nvCxnSpPr>
          <p:cNvPr id="25" name="肘形连接符 24"/>
          <p:cNvCxnSpPr/>
          <p:nvPr/>
        </p:nvCxnSpPr>
        <p:spPr>
          <a:xfrm flipV="1" rot="10800000">
            <a:off x="5770464" y="1603463"/>
            <a:ext cx="2150345" cy="519027"/>
          </a:xfrm>
          <a:prstGeom prst="bentConnector3">
            <a:avLst>
              <a:gd fmla="val 77024" name="adj1"/>
            </a:avLst>
          </a:prstGeom>
          <a:noFill/>
          <a:ln algn="ctr" cap="flat" cmpd="sng" w="9525">
            <a:solidFill>
              <a:srgbClr val="AED30B"/>
            </a:solidFill>
            <a:prstDash val="sysDash"/>
          </a:ln>
          <a:effectLst/>
        </p:spPr>
      </p:cxnSp>
      <p:sp>
        <p:nvSpPr>
          <p:cNvPr id="26" name="TextBox 25"/>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98003312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fill="hold" id="9" nodeType="withEffect" presetClass="emph" presetID="8" presetSubtype="0" repeatCount="indefinite">
                                  <p:stCondLst>
                                    <p:cond delay="0"/>
                                  </p:stCondLst>
                                  <p:childTnLst>
                                    <p:animRot by="-86400000">
                                      <p:cBhvr>
                                        <p:cTn dur="8000" fill="hold" id="10"/>
                                        <p:tgtEl>
                                          <p:spTgt spid="2"/>
                                        </p:tgtEl>
                                        <p:attrNameLst>
                                          <p:attrName>r</p:attrName>
                                        </p:attrNameLst>
                                      </p:cBhvr>
                                    </p:animRot>
                                  </p:childTnLst>
                                </p:cTn>
                              </p:par>
                              <p:par>
                                <p:cTn fill="hold" id="11" nodeType="withEffect" presetClass="entr" presetID="22" presetSubtype="2">
                                  <p:stCondLst>
                                    <p:cond delay="500"/>
                                  </p:stCondLst>
                                  <p:childTnLst>
                                    <p:set>
                                      <p:cBhvr>
                                        <p:cTn dur="1" fill="hold" id="12">
                                          <p:stCondLst>
                                            <p:cond delay="0"/>
                                          </p:stCondLst>
                                        </p:cTn>
                                        <p:tgtEl>
                                          <p:spTgt spid="22"/>
                                        </p:tgtEl>
                                        <p:attrNameLst>
                                          <p:attrName>style.visibility</p:attrName>
                                        </p:attrNameLst>
                                      </p:cBhvr>
                                      <p:to>
                                        <p:strVal val="visible"/>
                                      </p:to>
                                    </p:set>
                                    <p:animEffect filter="wipe(right)" transition="in">
                                      <p:cBhvr>
                                        <p:cTn dur="500" id="13"/>
                                        <p:tgtEl>
                                          <p:spTgt spid="22"/>
                                        </p:tgtEl>
                                      </p:cBhvr>
                                    </p:animEffect>
                                  </p:childTnLst>
                                </p:cTn>
                              </p:par>
                              <p:par>
                                <p:cTn fill="hold" grpId="0" id="14" nodeType="withEffect" presetClass="entr" presetID="53" presetSubtype="0">
                                  <p:stCondLst>
                                    <p:cond delay="500"/>
                                  </p:stCondLst>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ppt_w</p:attrName>
                                        </p:attrNameLst>
                                      </p:cBhvr>
                                      <p:tavLst>
                                        <p:tav tm="0">
                                          <p:val>
                                            <p:fltVal val="0"/>
                                          </p:val>
                                        </p:tav>
                                        <p:tav tm="100000">
                                          <p:val>
                                            <p:strVal val="#ppt_w"/>
                                          </p:val>
                                        </p:tav>
                                      </p:tavLst>
                                    </p:anim>
                                    <p:anim calcmode="lin" valueType="num">
                                      <p:cBhvr>
                                        <p:cTn dur="500" fill="hold" id="17"/>
                                        <p:tgtEl>
                                          <p:spTgt spid="14"/>
                                        </p:tgtEl>
                                        <p:attrNameLst>
                                          <p:attrName>ppt_h</p:attrName>
                                        </p:attrNameLst>
                                      </p:cBhvr>
                                      <p:tavLst>
                                        <p:tav tm="0">
                                          <p:val>
                                            <p:fltVal val="0"/>
                                          </p:val>
                                        </p:tav>
                                        <p:tav tm="100000">
                                          <p:val>
                                            <p:strVal val="#ppt_h"/>
                                          </p:val>
                                        </p:tav>
                                      </p:tavLst>
                                    </p:anim>
                                    <p:animEffect filter="fade" transition="in">
                                      <p:cBhvr>
                                        <p:cTn dur="500" id="18"/>
                                        <p:tgtEl>
                                          <p:spTgt spid="14"/>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par>
                                <p:cTn decel="100000" fill="hold" id="22" nodeType="withEffect" presetClass="entr" presetID="2" presetSubtype="1">
                                  <p:stCondLst>
                                    <p:cond delay="50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ppt_x"/>
                                          </p:val>
                                        </p:tav>
                                        <p:tav tm="100000">
                                          <p:val>
                                            <p:strVal val="#ppt_x"/>
                                          </p:val>
                                        </p:tav>
                                      </p:tavLst>
                                    </p:anim>
                                    <p:anim calcmode="lin" valueType="num">
                                      <p:cBhvr additive="base">
                                        <p:cTn dur="500" fill="hold" id="25"/>
                                        <p:tgtEl>
                                          <p:spTgt spid="5"/>
                                        </p:tgtEl>
                                        <p:attrNameLst>
                                          <p:attrName>ppt_y</p:attrName>
                                        </p:attrNameLst>
                                      </p:cBhvr>
                                      <p:tavLst>
                                        <p:tav tm="0">
                                          <p:val>
                                            <p:strVal val="0-#ppt_h/2"/>
                                          </p:val>
                                        </p:tav>
                                        <p:tav tm="100000">
                                          <p:val>
                                            <p:strVal val="#ppt_y"/>
                                          </p:val>
                                        </p:tav>
                                      </p:tavLst>
                                    </p:anim>
                                  </p:childTnLst>
                                </p:cTn>
                              </p:par>
                              <p:par>
                                <p:cTn fill="hold" id="26" nodeType="withEffect" presetClass="emph" presetID="8" presetSubtype="0" repeatCount="indefinite">
                                  <p:stCondLst>
                                    <p:cond delay="500"/>
                                  </p:stCondLst>
                                  <p:childTnLst>
                                    <p:animRot by="76680000">
                                      <p:cBhvr>
                                        <p:cTn dur="7500" fill="hold" id="27"/>
                                        <p:tgtEl>
                                          <p:spTgt spid="5"/>
                                        </p:tgtEl>
                                        <p:attrNameLst>
                                          <p:attrName>r</p:attrName>
                                        </p:attrNameLst>
                                      </p:cBhvr>
                                    </p:animRot>
                                  </p:childTnLst>
                                </p:cTn>
                              </p:par>
                              <p:par>
                                <p:cTn fill="hold" id="28" nodeType="withEffect" presetClass="entr" presetID="22" presetSubtype="2">
                                  <p:stCondLst>
                                    <p:cond delay="1000"/>
                                  </p:stCondLst>
                                  <p:childTnLst>
                                    <p:set>
                                      <p:cBhvr>
                                        <p:cTn dur="1" fill="hold" id="29">
                                          <p:stCondLst>
                                            <p:cond delay="0"/>
                                          </p:stCondLst>
                                        </p:cTn>
                                        <p:tgtEl>
                                          <p:spTgt spid="23"/>
                                        </p:tgtEl>
                                        <p:attrNameLst>
                                          <p:attrName>style.visibility</p:attrName>
                                        </p:attrNameLst>
                                      </p:cBhvr>
                                      <p:to>
                                        <p:strVal val="visible"/>
                                      </p:to>
                                    </p:set>
                                    <p:animEffect filter="wipe(right)" transition="in">
                                      <p:cBhvr>
                                        <p:cTn dur="500" id="30"/>
                                        <p:tgtEl>
                                          <p:spTgt spid="23"/>
                                        </p:tgtEl>
                                      </p:cBhvr>
                                    </p:animEffect>
                                  </p:childTnLst>
                                </p:cTn>
                              </p:par>
                              <p:par>
                                <p:cTn fill="hold" grpId="0" id="31" nodeType="withEffect" presetClass="entr" presetID="53" presetSubtype="0">
                                  <p:stCondLst>
                                    <p:cond delay="1000"/>
                                  </p:stCondLst>
                                  <p:childTnLst>
                                    <p:set>
                                      <p:cBhvr>
                                        <p:cTn dur="1" fill="hold" id="32">
                                          <p:stCondLst>
                                            <p:cond delay="0"/>
                                          </p:stCondLst>
                                        </p:cTn>
                                        <p:tgtEl>
                                          <p:spTgt spid="16"/>
                                        </p:tgtEl>
                                        <p:attrNameLst>
                                          <p:attrName>style.visibility</p:attrName>
                                        </p:attrNameLst>
                                      </p:cBhvr>
                                      <p:to>
                                        <p:strVal val="visible"/>
                                      </p:to>
                                    </p:set>
                                    <p:anim calcmode="lin" valueType="num">
                                      <p:cBhvr>
                                        <p:cTn dur="500" fill="hold" id="33"/>
                                        <p:tgtEl>
                                          <p:spTgt spid="16"/>
                                        </p:tgtEl>
                                        <p:attrNameLst>
                                          <p:attrName>ppt_w</p:attrName>
                                        </p:attrNameLst>
                                      </p:cBhvr>
                                      <p:tavLst>
                                        <p:tav tm="0">
                                          <p:val>
                                            <p:fltVal val="0"/>
                                          </p:val>
                                        </p:tav>
                                        <p:tav tm="100000">
                                          <p:val>
                                            <p:strVal val="#ppt_w"/>
                                          </p:val>
                                        </p:tav>
                                      </p:tavLst>
                                    </p:anim>
                                    <p:anim calcmode="lin" valueType="num">
                                      <p:cBhvr>
                                        <p:cTn dur="500" fill="hold" id="34"/>
                                        <p:tgtEl>
                                          <p:spTgt spid="16"/>
                                        </p:tgtEl>
                                        <p:attrNameLst>
                                          <p:attrName>ppt_h</p:attrName>
                                        </p:attrNameLst>
                                      </p:cBhvr>
                                      <p:tavLst>
                                        <p:tav tm="0">
                                          <p:val>
                                            <p:fltVal val="0"/>
                                          </p:val>
                                        </p:tav>
                                        <p:tav tm="100000">
                                          <p:val>
                                            <p:strVal val="#ppt_h"/>
                                          </p:val>
                                        </p:tav>
                                      </p:tavLst>
                                    </p:anim>
                                    <p:animEffect filter="fade" transition="in">
                                      <p:cBhvr>
                                        <p:cTn dur="500" id="35"/>
                                        <p:tgtEl>
                                          <p:spTgt spid="16"/>
                                        </p:tgtEl>
                                      </p:cBhvr>
                                    </p:animEffect>
                                  </p:childTnLst>
                                </p:cTn>
                              </p:par>
                              <p:par>
                                <p:cTn fill="hold" grpId="0" id="36" nodeType="withEffect" presetClass="entr" presetID="10" presetSubtype="0">
                                  <p:stCondLst>
                                    <p:cond delay="500"/>
                                  </p:stCondLst>
                                  <p:childTnLst>
                                    <p:set>
                                      <p:cBhvr>
                                        <p:cTn dur="1" fill="hold" id="37">
                                          <p:stCondLst>
                                            <p:cond delay="0"/>
                                          </p:stCondLst>
                                        </p:cTn>
                                        <p:tgtEl>
                                          <p:spTgt spid="17"/>
                                        </p:tgtEl>
                                        <p:attrNameLst>
                                          <p:attrName>style.visibility</p:attrName>
                                        </p:attrNameLst>
                                      </p:cBhvr>
                                      <p:to>
                                        <p:strVal val="visible"/>
                                      </p:to>
                                    </p:set>
                                    <p:animEffect filter="fade" transition="in">
                                      <p:cBhvr>
                                        <p:cTn dur="500" id="38"/>
                                        <p:tgtEl>
                                          <p:spTgt spid="17"/>
                                        </p:tgtEl>
                                      </p:cBhvr>
                                    </p:animEffect>
                                  </p:childTnLst>
                                </p:cTn>
                              </p:par>
                              <p:par>
                                <p:cTn decel="100000" fill="hold" id="39" nodeType="withEffect" presetClass="entr" presetID="2" presetSubtype="1">
                                  <p:stCondLst>
                                    <p:cond delay="1000"/>
                                  </p:stCondLst>
                                  <p:childTnLst>
                                    <p:set>
                                      <p:cBhvr>
                                        <p:cTn dur="1" fill="hold" id="40">
                                          <p:stCondLst>
                                            <p:cond delay="0"/>
                                          </p:stCondLst>
                                        </p:cTn>
                                        <p:tgtEl>
                                          <p:spTgt spid="8"/>
                                        </p:tgtEl>
                                        <p:attrNameLst>
                                          <p:attrName>style.visibility</p:attrName>
                                        </p:attrNameLst>
                                      </p:cBhvr>
                                      <p:to>
                                        <p:strVal val="visible"/>
                                      </p:to>
                                    </p:set>
                                    <p:anim calcmode="lin" valueType="num">
                                      <p:cBhvr additive="base">
                                        <p:cTn dur="500" fill="hold" id="41"/>
                                        <p:tgtEl>
                                          <p:spTgt spid="8"/>
                                        </p:tgtEl>
                                        <p:attrNameLst>
                                          <p:attrName>ppt_x</p:attrName>
                                        </p:attrNameLst>
                                      </p:cBhvr>
                                      <p:tavLst>
                                        <p:tav tm="0">
                                          <p:val>
                                            <p:strVal val="#ppt_x"/>
                                          </p:val>
                                        </p:tav>
                                        <p:tav tm="100000">
                                          <p:val>
                                            <p:strVal val="#ppt_x"/>
                                          </p:val>
                                        </p:tav>
                                      </p:tavLst>
                                    </p:anim>
                                    <p:anim calcmode="lin" valueType="num">
                                      <p:cBhvr additive="base">
                                        <p:cTn dur="500" fill="hold" id="42"/>
                                        <p:tgtEl>
                                          <p:spTgt spid="8"/>
                                        </p:tgtEl>
                                        <p:attrNameLst>
                                          <p:attrName>ppt_y</p:attrName>
                                        </p:attrNameLst>
                                      </p:cBhvr>
                                      <p:tavLst>
                                        <p:tav tm="0">
                                          <p:val>
                                            <p:strVal val="0-#ppt_h/2"/>
                                          </p:val>
                                        </p:tav>
                                        <p:tav tm="100000">
                                          <p:val>
                                            <p:strVal val="#ppt_y"/>
                                          </p:val>
                                        </p:tav>
                                      </p:tavLst>
                                    </p:anim>
                                  </p:childTnLst>
                                </p:cTn>
                              </p:par>
                              <p:par>
                                <p:cTn fill="hold" id="43" nodeType="withEffect" presetClass="emph" presetID="8" presetSubtype="0" repeatCount="indefinite">
                                  <p:stCondLst>
                                    <p:cond delay="1000"/>
                                  </p:stCondLst>
                                  <p:childTnLst>
                                    <p:animRot by="-108000000">
                                      <p:cBhvr>
                                        <p:cTn dur="7000" fill="hold" id="44"/>
                                        <p:tgtEl>
                                          <p:spTgt spid="8"/>
                                        </p:tgtEl>
                                        <p:attrNameLst>
                                          <p:attrName>r</p:attrName>
                                        </p:attrNameLst>
                                      </p:cBhvr>
                                    </p:animRot>
                                  </p:childTnLst>
                                </p:cTn>
                              </p:par>
                              <p:par>
                                <p:cTn fill="hold" id="45" nodeType="withEffect" presetClass="entr" presetID="22" presetSubtype="8">
                                  <p:stCondLst>
                                    <p:cond delay="1500"/>
                                  </p:stCondLst>
                                  <p:childTnLst>
                                    <p:set>
                                      <p:cBhvr>
                                        <p:cTn dur="1" fill="hold" id="46">
                                          <p:stCondLst>
                                            <p:cond delay="0"/>
                                          </p:stCondLst>
                                        </p:cTn>
                                        <p:tgtEl>
                                          <p:spTgt spid="25"/>
                                        </p:tgtEl>
                                        <p:attrNameLst>
                                          <p:attrName>style.visibility</p:attrName>
                                        </p:attrNameLst>
                                      </p:cBhvr>
                                      <p:to>
                                        <p:strVal val="visible"/>
                                      </p:to>
                                    </p:set>
                                    <p:animEffect filter="wipe(left)" transition="in">
                                      <p:cBhvr>
                                        <p:cTn dur="500" id="47"/>
                                        <p:tgtEl>
                                          <p:spTgt spid="25"/>
                                        </p:tgtEl>
                                      </p:cBhvr>
                                    </p:animEffect>
                                  </p:childTnLst>
                                </p:cTn>
                              </p:par>
                              <p:par>
                                <p:cTn fill="hold" grpId="0" id="48" nodeType="withEffect" presetClass="entr" presetID="53" presetSubtype="0">
                                  <p:stCondLst>
                                    <p:cond delay="1500"/>
                                  </p:stCondLst>
                                  <p:childTnLst>
                                    <p:set>
                                      <p:cBhvr>
                                        <p:cTn dur="1" fill="hold" id="49">
                                          <p:stCondLst>
                                            <p:cond delay="0"/>
                                          </p:stCondLst>
                                        </p:cTn>
                                        <p:tgtEl>
                                          <p:spTgt spid="18"/>
                                        </p:tgtEl>
                                        <p:attrNameLst>
                                          <p:attrName>style.visibility</p:attrName>
                                        </p:attrNameLst>
                                      </p:cBhvr>
                                      <p:to>
                                        <p:strVal val="visible"/>
                                      </p:to>
                                    </p:set>
                                    <p:anim calcmode="lin" valueType="num">
                                      <p:cBhvr>
                                        <p:cTn dur="500" fill="hold" id="50"/>
                                        <p:tgtEl>
                                          <p:spTgt spid="18"/>
                                        </p:tgtEl>
                                        <p:attrNameLst>
                                          <p:attrName>ppt_w</p:attrName>
                                        </p:attrNameLst>
                                      </p:cBhvr>
                                      <p:tavLst>
                                        <p:tav tm="0">
                                          <p:val>
                                            <p:fltVal val="0"/>
                                          </p:val>
                                        </p:tav>
                                        <p:tav tm="100000">
                                          <p:val>
                                            <p:strVal val="#ppt_w"/>
                                          </p:val>
                                        </p:tav>
                                      </p:tavLst>
                                    </p:anim>
                                    <p:anim calcmode="lin" valueType="num">
                                      <p:cBhvr>
                                        <p:cTn dur="500" fill="hold" id="51"/>
                                        <p:tgtEl>
                                          <p:spTgt spid="18"/>
                                        </p:tgtEl>
                                        <p:attrNameLst>
                                          <p:attrName>ppt_h</p:attrName>
                                        </p:attrNameLst>
                                      </p:cBhvr>
                                      <p:tavLst>
                                        <p:tav tm="0">
                                          <p:val>
                                            <p:fltVal val="0"/>
                                          </p:val>
                                        </p:tav>
                                        <p:tav tm="100000">
                                          <p:val>
                                            <p:strVal val="#ppt_h"/>
                                          </p:val>
                                        </p:tav>
                                      </p:tavLst>
                                    </p:anim>
                                    <p:animEffect filter="fade" transition="in">
                                      <p:cBhvr>
                                        <p:cTn dur="500" id="52"/>
                                        <p:tgtEl>
                                          <p:spTgt spid="18"/>
                                        </p:tgtEl>
                                      </p:cBhvr>
                                    </p:animEffect>
                                  </p:childTnLst>
                                </p:cTn>
                              </p:par>
                              <p:par>
                                <p:cTn fill="hold" grpId="0" id="53" nodeType="withEffect" presetClass="entr" presetID="10" presetSubtype="0">
                                  <p:stCondLst>
                                    <p:cond delay="1000"/>
                                  </p:stCondLst>
                                  <p:childTnLst>
                                    <p:set>
                                      <p:cBhvr>
                                        <p:cTn dur="1" fill="hold" id="54">
                                          <p:stCondLst>
                                            <p:cond delay="0"/>
                                          </p:stCondLst>
                                        </p:cTn>
                                        <p:tgtEl>
                                          <p:spTgt spid="19"/>
                                        </p:tgtEl>
                                        <p:attrNameLst>
                                          <p:attrName>style.visibility</p:attrName>
                                        </p:attrNameLst>
                                      </p:cBhvr>
                                      <p:to>
                                        <p:strVal val="visible"/>
                                      </p:to>
                                    </p:set>
                                    <p:animEffect filter="fade" transition="in">
                                      <p:cBhvr>
                                        <p:cTn dur="500" id="55"/>
                                        <p:tgtEl>
                                          <p:spTgt spid="19"/>
                                        </p:tgtEl>
                                      </p:cBhvr>
                                    </p:animEffect>
                                  </p:childTnLst>
                                </p:cTn>
                              </p:par>
                              <p:par>
                                <p:cTn decel="100000" fill="hold" id="56" nodeType="withEffect" presetClass="entr" presetID="2" presetSubtype="1">
                                  <p:stCondLst>
                                    <p:cond delay="1500"/>
                                  </p:stCondLst>
                                  <p:childTnLst>
                                    <p:set>
                                      <p:cBhvr>
                                        <p:cTn dur="1" fill="hold" id="57">
                                          <p:stCondLst>
                                            <p:cond delay="0"/>
                                          </p:stCondLst>
                                        </p:cTn>
                                        <p:tgtEl>
                                          <p:spTgt spid="11"/>
                                        </p:tgtEl>
                                        <p:attrNameLst>
                                          <p:attrName>style.visibility</p:attrName>
                                        </p:attrNameLst>
                                      </p:cBhvr>
                                      <p:to>
                                        <p:strVal val="visible"/>
                                      </p:to>
                                    </p:set>
                                    <p:anim calcmode="lin" valueType="num">
                                      <p:cBhvr additive="base">
                                        <p:cTn dur="500" fill="hold" id="58"/>
                                        <p:tgtEl>
                                          <p:spTgt spid="11"/>
                                        </p:tgtEl>
                                        <p:attrNameLst>
                                          <p:attrName>ppt_x</p:attrName>
                                        </p:attrNameLst>
                                      </p:cBhvr>
                                      <p:tavLst>
                                        <p:tav tm="0">
                                          <p:val>
                                            <p:strVal val="#ppt_x"/>
                                          </p:val>
                                        </p:tav>
                                        <p:tav tm="100000">
                                          <p:val>
                                            <p:strVal val="#ppt_x"/>
                                          </p:val>
                                        </p:tav>
                                      </p:tavLst>
                                    </p:anim>
                                    <p:anim calcmode="lin" valueType="num">
                                      <p:cBhvr additive="base">
                                        <p:cTn dur="500" fill="hold" id="59"/>
                                        <p:tgtEl>
                                          <p:spTgt spid="11"/>
                                        </p:tgtEl>
                                        <p:attrNameLst>
                                          <p:attrName>ppt_y</p:attrName>
                                        </p:attrNameLst>
                                      </p:cBhvr>
                                      <p:tavLst>
                                        <p:tav tm="0">
                                          <p:val>
                                            <p:strVal val="0-#ppt_h/2"/>
                                          </p:val>
                                        </p:tav>
                                        <p:tav tm="100000">
                                          <p:val>
                                            <p:strVal val="#ppt_y"/>
                                          </p:val>
                                        </p:tav>
                                      </p:tavLst>
                                    </p:anim>
                                  </p:childTnLst>
                                </p:cTn>
                              </p:par>
                              <p:par>
                                <p:cTn fill="hold" id="60" nodeType="withEffect" presetClass="emph" presetID="8" presetSubtype="0" repeatCount="indefinite">
                                  <p:stCondLst>
                                    <p:cond delay="1500"/>
                                  </p:stCondLst>
                                  <p:childTnLst>
                                    <p:animRot by="86400000">
                                      <p:cBhvr>
                                        <p:cTn dur="6500" fill="hold" id="61"/>
                                        <p:tgtEl>
                                          <p:spTgt spid="11"/>
                                        </p:tgtEl>
                                        <p:attrNameLst>
                                          <p:attrName>r</p:attrName>
                                        </p:attrNameLst>
                                      </p:cBhvr>
                                    </p:animRot>
                                  </p:childTnLst>
                                </p:cTn>
                              </p:par>
                              <p:par>
                                <p:cTn fill="hold" id="62" nodeType="withEffect" presetClass="entr" presetID="22" presetSubtype="8">
                                  <p:stCondLst>
                                    <p:cond delay="2000"/>
                                  </p:stCondLst>
                                  <p:childTnLst>
                                    <p:set>
                                      <p:cBhvr>
                                        <p:cTn dur="1" fill="hold" id="63">
                                          <p:stCondLst>
                                            <p:cond delay="0"/>
                                          </p:stCondLst>
                                        </p:cTn>
                                        <p:tgtEl>
                                          <p:spTgt spid="24"/>
                                        </p:tgtEl>
                                        <p:attrNameLst>
                                          <p:attrName>style.visibility</p:attrName>
                                        </p:attrNameLst>
                                      </p:cBhvr>
                                      <p:to>
                                        <p:strVal val="visible"/>
                                      </p:to>
                                    </p:set>
                                    <p:animEffect filter="wipe(left)" transition="in">
                                      <p:cBhvr>
                                        <p:cTn dur="500" id="64"/>
                                        <p:tgtEl>
                                          <p:spTgt spid="24"/>
                                        </p:tgtEl>
                                      </p:cBhvr>
                                    </p:animEffect>
                                  </p:childTnLst>
                                </p:cTn>
                              </p:par>
                              <p:par>
                                <p:cTn fill="hold" grpId="0" id="65" nodeType="withEffect" presetClass="entr" presetID="53" presetSubtype="0">
                                  <p:stCondLst>
                                    <p:cond delay="2000"/>
                                  </p:stCondLst>
                                  <p:childTnLst>
                                    <p:set>
                                      <p:cBhvr>
                                        <p:cTn dur="1" fill="hold" id="66">
                                          <p:stCondLst>
                                            <p:cond delay="0"/>
                                          </p:stCondLst>
                                        </p:cTn>
                                        <p:tgtEl>
                                          <p:spTgt spid="20"/>
                                        </p:tgtEl>
                                        <p:attrNameLst>
                                          <p:attrName>style.visibility</p:attrName>
                                        </p:attrNameLst>
                                      </p:cBhvr>
                                      <p:to>
                                        <p:strVal val="visible"/>
                                      </p:to>
                                    </p:set>
                                    <p:anim calcmode="lin" valueType="num">
                                      <p:cBhvr>
                                        <p:cTn dur="500" fill="hold" id="67"/>
                                        <p:tgtEl>
                                          <p:spTgt spid="20"/>
                                        </p:tgtEl>
                                        <p:attrNameLst>
                                          <p:attrName>ppt_w</p:attrName>
                                        </p:attrNameLst>
                                      </p:cBhvr>
                                      <p:tavLst>
                                        <p:tav tm="0">
                                          <p:val>
                                            <p:fltVal val="0"/>
                                          </p:val>
                                        </p:tav>
                                        <p:tav tm="100000">
                                          <p:val>
                                            <p:strVal val="#ppt_w"/>
                                          </p:val>
                                        </p:tav>
                                      </p:tavLst>
                                    </p:anim>
                                    <p:anim calcmode="lin" valueType="num">
                                      <p:cBhvr>
                                        <p:cTn dur="500" fill="hold" id="68"/>
                                        <p:tgtEl>
                                          <p:spTgt spid="20"/>
                                        </p:tgtEl>
                                        <p:attrNameLst>
                                          <p:attrName>ppt_h</p:attrName>
                                        </p:attrNameLst>
                                      </p:cBhvr>
                                      <p:tavLst>
                                        <p:tav tm="0">
                                          <p:val>
                                            <p:fltVal val="0"/>
                                          </p:val>
                                        </p:tav>
                                        <p:tav tm="100000">
                                          <p:val>
                                            <p:strVal val="#ppt_h"/>
                                          </p:val>
                                        </p:tav>
                                      </p:tavLst>
                                    </p:anim>
                                    <p:animEffect filter="fade" transition="in">
                                      <p:cBhvr>
                                        <p:cTn dur="500" id="69"/>
                                        <p:tgtEl>
                                          <p:spTgt spid="20"/>
                                        </p:tgtEl>
                                      </p:cBhvr>
                                    </p:animEffect>
                                  </p:childTnLst>
                                </p:cTn>
                              </p:par>
                              <p:par>
                                <p:cTn fill="hold" grpId="0" id="70" nodeType="withEffect" presetClass="entr" presetID="10" presetSubtype="0">
                                  <p:stCondLst>
                                    <p:cond delay="1500"/>
                                  </p:stCondLst>
                                  <p:childTnLst>
                                    <p:set>
                                      <p:cBhvr>
                                        <p:cTn dur="1" fill="hold" id="71">
                                          <p:stCondLst>
                                            <p:cond delay="0"/>
                                          </p:stCondLst>
                                        </p:cTn>
                                        <p:tgtEl>
                                          <p:spTgt spid="21"/>
                                        </p:tgtEl>
                                        <p:attrNameLst>
                                          <p:attrName>style.visibility</p:attrName>
                                        </p:attrNameLst>
                                      </p:cBhvr>
                                      <p:to>
                                        <p:strVal val="visible"/>
                                      </p:to>
                                    </p:set>
                                    <p:animEffect filter="fade" transition="in">
                                      <p:cBhvr>
                                        <p:cTn dur="500" id="7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2"/>
          <p:cNvSpPr/>
          <p:nvPr/>
        </p:nvSpPr>
        <p:spPr bwMode="auto">
          <a:xfrm>
            <a:off x="1263073" y="1529904"/>
            <a:ext cx="412913" cy="825823"/>
          </a:xfrm>
          <a:custGeom>
            <a:gdLst>
              <a:gd fmla="*/ 776 w 776" name="T0"/>
              <a:gd fmla="*/ 1553 h 1553" name="T1"/>
              <a:gd fmla="*/ 0 w 776" name="T2"/>
              <a:gd fmla="*/ 777 h 1553" name="T3"/>
              <a:gd fmla="*/ 776 w 776" name="T4"/>
              <a:gd fmla="*/ 0 h 1553" name="T5"/>
            </a:gdLst>
            <a:cxnLst>
              <a:cxn ang="0">
                <a:pos x="T0" y="T1"/>
              </a:cxn>
              <a:cxn ang="0">
                <a:pos x="T2" y="T3"/>
              </a:cxn>
              <a:cxn ang="0">
                <a:pos x="T4" y="T5"/>
              </a:cxn>
            </a:cxnLst>
            <a:rect b="b" l="0" r="r" t="0"/>
            <a:pathLst>
              <a:path h="1553" w="776">
                <a:moveTo>
                  <a:pt x="776" y="1553"/>
                </a:moveTo>
                <a:cubicBezTo>
                  <a:pt x="348" y="1553"/>
                  <a:pt x="0" y="1205"/>
                  <a:pt x="0" y="777"/>
                </a:cubicBezTo>
                <a:cubicBezTo>
                  <a:pt x="0" y="348"/>
                  <a:pt x="348" y="0"/>
                  <a:pt x="776" y="0"/>
                </a:cubicBezTo>
              </a:path>
            </a:pathLst>
          </a:custGeom>
          <a:noFill/>
          <a:ln cap="flat" w="12700">
            <a:solidFill>
              <a:srgbClr val="AED30B"/>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 name="Oval 13"/>
          <p:cNvSpPr>
            <a:spLocks noChangeArrowheads="1"/>
          </p:cNvSpPr>
          <p:nvPr/>
        </p:nvSpPr>
        <p:spPr bwMode="auto">
          <a:xfrm>
            <a:off x="1340209" y="1602504"/>
            <a:ext cx="671549" cy="676088"/>
          </a:xfrm>
          <a:prstGeom prst="ellipse">
            <a:avLst/>
          </a:prstGeom>
          <a:solidFill>
            <a:srgbClr val="AED30B"/>
          </a:solidFill>
          <a:ln w="12700">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4" name="Line 14"/>
          <p:cNvSpPr>
            <a:spLocks noChangeShapeType="1"/>
          </p:cNvSpPr>
          <p:nvPr/>
        </p:nvSpPr>
        <p:spPr bwMode="auto">
          <a:xfrm>
            <a:off x="1675983" y="1529904"/>
            <a:ext cx="6043938" cy="0"/>
          </a:xfrm>
          <a:prstGeom prst="line">
            <a:avLst/>
          </a:prstGeom>
          <a:noFill/>
          <a:ln cap="flat" w="12700">
            <a:solidFill>
              <a:srgbClr val="AED30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5" name="Line 15"/>
          <p:cNvSpPr>
            <a:spLocks noChangeShapeType="1"/>
          </p:cNvSpPr>
          <p:nvPr/>
        </p:nvSpPr>
        <p:spPr bwMode="auto">
          <a:xfrm>
            <a:off x="1675983" y="2355727"/>
            <a:ext cx="6043938" cy="0"/>
          </a:xfrm>
          <a:prstGeom prst="line">
            <a:avLst/>
          </a:prstGeom>
          <a:noFill/>
          <a:ln cap="flat" w="12700">
            <a:solidFill>
              <a:srgbClr val="AED30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 name="Freeform 16"/>
          <p:cNvSpPr/>
          <p:nvPr/>
        </p:nvSpPr>
        <p:spPr bwMode="auto">
          <a:xfrm>
            <a:off x="7719921" y="2355727"/>
            <a:ext cx="412913" cy="830362"/>
          </a:xfrm>
          <a:custGeom>
            <a:gdLst>
              <a:gd fmla="*/ 0 w 776" name="T0"/>
              <a:gd fmla="*/ 0 h 1553" name="T1"/>
              <a:gd fmla="*/ 776 w 776" name="T2"/>
              <a:gd fmla="*/ 776 h 1553" name="T3"/>
              <a:gd fmla="*/ 0 w 776" name="T4"/>
              <a:gd fmla="*/ 1553 h 1553" name="T5"/>
            </a:gdLst>
            <a:cxnLst>
              <a:cxn ang="0">
                <a:pos x="T0" y="T1"/>
              </a:cxn>
              <a:cxn ang="0">
                <a:pos x="T2" y="T3"/>
              </a:cxn>
              <a:cxn ang="0">
                <a:pos x="T4" y="T5"/>
              </a:cxn>
            </a:cxnLst>
            <a:rect b="b" l="0" r="r" t="0"/>
            <a:pathLst>
              <a:path h="1553" w="776">
                <a:moveTo>
                  <a:pt x="0" y="0"/>
                </a:moveTo>
                <a:cubicBezTo>
                  <a:pt x="428" y="0"/>
                  <a:pt x="776" y="348"/>
                  <a:pt x="776" y="776"/>
                </a:cubicBezTo>
                <a:cubicBezTo>
                  <a:pt x="776" y="1205"/>
                  <a:pt x="428" y="1553"/>
                  <a:pt x="0" y="1553"/>
                </a:cubicBezTo>
              </a:path>
            </a:pathLst>
          </a:custGeom>
          <a:noFill/>
          <a:ln cap="flat" w="12700">
            <a:solidFill>
              <a:srgbClr val="AED30B"/>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7" name="Oval 17"/>
          <p:cNvSpPr>
            <a:spLocks noChangeArrowheads="1"/>
          </p:cNvSpPr>
          <p:nvPr/>
        </p:nvSpPr>
        <p:spPr bwMode="auto">
          <a:xfrm>
            <a:off x="7384147" y="2432863"/>
            <a:ext cx="676088" cy="676088"/>
          </a:xfrm>
          <a:prstGeom prst="ellipse">
            <a:avLst/>
          </a:prstGeom>
          <a:solidFill>
            <a:srgbClr val="AED30B"/>
          </a:solidFill>
          <a:ln w="12700">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8" name="Line 18"/>
          <p:cNvSpPr>
            <a:spLocks noChangeShapeType="1"/>
          </p:cNvSpPr>
          <p:nvPr/>
        </p:nvSpPr>
        <p:spPr bwMode="auto">
          <a:xfrm flipH="1">
            <a:off x="1675983" y="3186087"/>
            <a:ext cx="6043938" cy="0"/>
          </a:xfrm>
          <a:prstGeom prst="line">
            <a:avLst/>
          </a:prstGeom>
          <a:noFill/>
          <a:ln cap="flat" w="12700">
            <a:solidFill>
              <a:srgbClr val="AED30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9" name="Freeform 19"/>
          <p:cNvSpPr/>
          <p:nvPr/>
        </p:nvSpPr>
        <p:spPr bwMode="auto">
          <a:xfrm>
            <a:off x="1263073" y="3186087"/>
            <a:ext cx="412913" cy="825823"/>
          </a:xfrm>
          <a:custGeom>
            <a:gdLst>
              <a:gd fmla="*/ 776 w 776" name="T0"/>
              <a:gd fmla="*/ 1553 h 1553" name="T1"/>
              <a:gd fmla="*/ 0 w 776" name="T2"/>
              <a:gd fmla="*/ 776 h 1553" name="T3"/>
              <a:gd fmla="*/ 776 w 776" name="T4"/>
              <a:gd fmla="*/ 0 h 1553" name="T5"/>
            </a:gdLst>
            <a:cxnLst>
              <a:cxn ang="0">
                <a:pos x="T0" y="T1"/>
              </a:cxn>
              <a:cxn ang="0">
                <a:pos x="T2" y="T3"/>
              </a:cxn>
              <a:cxn ang="0">
                <a:pos x="T4" y="T5"/>
              </a:cxn>
            </a:cxnLst>
            <a:rect b="b" l="0" r="r" t="0"/>
            <a:pathLst>
              <a:path h="1553" w="776">
                <a:moveTo>
                  <a:pt x="776" y="1553"/>
                </a:moveTo>
                <a:cubicBezTo>
                  <a:pt x="348" y="1553"/>
                  <a:pt x="0" y="1205"/>
                  <a:pt x="0" y="776"/>
                </a:cubicBezTo>
                <a:cubicBezTo>
                  <a:pt x="0" y="348"/>
                  <a:pt x="348" y="0"/>
                  <a:pt x="776" y="0"/>
                </a:cubicBezTo>
              </a:path>
            </a:pathLst>
          </a:custGeom>
          <a:noFill/>
          <a:ln cap="flat" w="12700">
            <a:solidFill>
              <a:srgbClr val="AED30B"/>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0" name="Oval 20"/>
          <p:cNvSpPr>
            <a:spLocks noChangeArrowheads="1"/>
          </p:cNvSpPr>
          <p:nvPr/>
        </p:nvSpPr>
        <p:spPr bwMode="auto">
          <a:xfrm>
            <a:off x="1340209" y="3258686"/>
            <a:ext cx="671549" cy="676088"/>
          </a:xfrm>
          <a:prstGeom prst="ellipse">
            <a:avLst/>
          </a:prstGeom>
          <a:solidFill>
            <a:srgbClr val="AED30B"/>
          </a:solidFill>
          <a:ln w="12700">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1" name="Line 21"/>
          <p:cNvSpPr>
            <a:spLocks noChangeShapeType="1"/>
          </p:cNvSpPr>
          <p:nvPr/>
        </p:nvSpPr>
        <p:spPr bwMode="auto">
          <a:xfrm>
            <a:off x="1675983" y="4011910"/>
            <a:ext cx="6043938" cy="0"/>
          </a:xfrm>
          <a:prstGeom prst="line">
            <a:avLst/>
          </a:prstGeom>
          <a:noFill/>
          <a:ln cap="flat" w="12700">
            <a:solidFill>
              <a:srgbClr val="AED30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5" name="矩形 14"/>
          <p:cNvSpPr/>
          <p:nvPr/>
        </p:nvSpPr>
        <p:spPr>
          <a:xfrm>
            <a:off x="1506118" y="1702514"/>
            <a:ext cx="339730" cy="487680"/>
          </a:xfrm>
          <a:prstGeom prst="rect">
            <a:avLst/>
          </a:prstGeom>
        </p:spPr>
        <p:txBody>
          <a:bodyPr bIns="0" lIns="0" rIns="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00" u="none">
                <a:ln>
                  <a:noFill/>
                </a:ln>
                <a:solidFill>
                  <a:sysClr lastClr="FFFFFF" val="window"/>
                </a:solidFill>
                <a:effectLst/>
                <a:uLnTx/>
                <a:uFillTx/>
                <a:latin charset="-128" pitchFamily="34" typeface="Adobe Gothic Std B"/>
                <a:ea charset="-128" pitchFamily="34" typeface="Adobe Gothic Std B"/>
              </a:rPr>
              <a:t>A</a:t>
            </a:r>
          </a:p>
        </p:txBody>
      </p:sp>
      <p:sp>
        <p:nvSpPr>
          <p:cNvPr id="16" name="TextBox 15"/>
          <p:cNvSpPr txBox="1"/>
          <p:nvPr/>
        </p:nvSpPr>
        <p:spPr>
          <a:xfrm>
            <a:off x="2123728" y="1858125"/>
            <a:ext cx="3816424" cy="421640"/>
          </a:xfrm>
          <a:prstGeom prst="rect">
            <a:avLst/>
          </a:prstGeom>
          <a:noFill/>
        </p:spPr>
        <p:txBody>
          <a:bodyPr rtlCol="0" wrap="square">
            <a:spAutoFit/>
          </a:bodyPr>
          <a:lstStyle/>
          <a:p>
            <a:pPr algn="just">
              <a:lnSpc>
                <a:spcPts val="1300"/>
              </a:lnSpc>
            </a:pPr>
            <a:r>
              <a:rPr altLang="en-US" lang="zh-CN" smtClean="0" sz="900">
                <a:solidFill>
                  <a:srgbClr val="92D050"/>
                </a:solidFill>
                <a:latin charset="-122" pitchFamily="34" typeface="微软雅黑"/>
                <a:ea charset="-122" pitchFamily="34" typeface="微软雅黑"/>
              </a:rPr>
              <a:t>点击输入简要文字内容，文字内容需概括精炼，不用多余的文字修饰，言简意赅的说明该项内容。</a:t>
            </a:r>
          </a:p>
        </p:txBody>
      </p:sp>
      <p:sp>
        <p:nvSpPr>
          <p:cNvPr id="17" name="矩形 16"/>
          <p:cNvSpPr/>
          <p:nvPr/>
        </p:nvSpPr>
        <p:spPr>
          <a:xfrm>
            <a:off x="7567567" y="2539697"/>
            <a:ext cx="339730" cy="487680"/>
          </a:xfrm>
          <a:prstGeom prst="rect">
            <a:avLst/>
          </a:prstGeom>
        </p:spPr>
        <p:txBody>
          <a:bodyPr bIns="0" lIns="0" rIns="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00" u="none">
                <a:ln>
                  <a:noFill/>
                </a:ln>
                <a:solidFill>
                  <a:sysClr lastClr="FFFFFF" val="window"/>
                </a:solidFill>
                <a:effectLst/>
                <a:uLnTx/>
                <a:uFillTx/>
                <a:latin charset="-128" pitchFamily="34" typeface="Adobe Gothic Std B"/>
              </a:rPr>
              <a:t>B</a:t>
            </a:r>
          </a:p>
        </p:txBody>
      </p:sp>
      <p:sp>
        <p:nvSpPr>
          <p:cNvPr id="18" name="矩形 17"/>
          <p:cNvSpPr/>
          <p:nvPr/>
        </p:nvSpPr>
        <p:spPr>
          <a:xfrm>
            <a:off x="1483258" y="3380988"/>
            <a:ext cx="339730" cy="487680"/>
          </a:xfrm>
          <a:prstGeom prst="rect">
            <a:avLst/>
          </a:prstGeom>
        </p:spPr>
        <p:txBody>
          <a:bodyPr bIns="0" lIns="0" rIns="0" tIns="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3200" u="none">
                <a:ln>
                  <a:noFill/>
                </a:ln>
                <a:solidFill>
                  <a:sysClr lastClr="FFFFFF" val="window"/>
                </a:solidFill>
                <a:effectLst/>
                <a:uLnTx/>
                <a:uFillTx/>
                <a:latin charset="-128" pitchFamily="34" typeface="Adobe Gothic Std B"/>
                <a:ea charset="-128" pitchFamily="34" typeface="Adobe Gothic Std B"/>
              </a:rPr>
              <a:t>C</a:t>
            </a:r>
          </a:p>
        </p:txBody>
      </p:sp>
      <p:sp>
        <p:nvSpPr>
          <p:cNvPr id="20" name="TextBox 19"/>
          <p:cNvSpPr txBox="1"/>
          <p:nvPr/>
        </p:nvSpPr>
        <p:spPr>
          <a:xfrm>
            <a:off x="2146588" y="1581126"/>
            <a:ext cx="1402080" cy="274320"/>
          </a:xfrm>
          <a:prstGeom prst="rect">
            <a:avLst/>
          </a:prstGeom>
          <a:noFill/>
        </p:spPr>
        <p:txBody>
          <a:bodyPr rtlCol="0" wrap="non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srgbClr val="92D050"/>
                </a:solidFill>
                <a:effectLst/>
                <a:uLnTx/>
                <a:uFillTx/>
                <a:latin charset="-122" pitchFamily="34" typeface="微软雅黑"/>
                <a:ea charset="-122" pitchFamily="34" typeface="微软雅黑"/>
              </a:rPr>
              <a:t>点击输入标题文本</a:t>
            </a:r>
          </a:p>
        </p:txBody>
      </p:sp>
      <p:sp>
        <p:nvSpPr>
          <p:cNvPr id="21" name="TextBox 20"/>
          <p:cNvSpPr txBox="1"/>
          <p:nvPr/>
        </p:nvSpPr>
        <p:spPr>
          <a:xfrm>
            <a:off x="3419872" y="2683193"/>
            <a:ext cx="3816424" cy="421640"/>
          </a:xfrm>
          <a:prstGeom prst="rect">
            <a:avLst/>
          </a:prstGeom>
          <a:noFill/>
        </p:spPr>
        <p:txBody>
          <a:bodyPr rtlCol="0" wrap="square">
            <a:spAutoFit/>
          </a:bodyPr>
          <a:lstStyle/>
          <a:p>
            <a:pPr algn="just">
              <a:lnSpc>
                <a:spcPts val="1300"/>
              </a:lnSpc>
            </a:pPr>
            <a:r>
              <a:rPr altLang="en-US" lang="zh-CN" smtClean="0" sz="900">
                <a:solidFill>
                  <a:srgbClr val="92D050"/>
                </a:solidFill>
                <a:latin charset="-122" pitchFamily="34" typeface="微软雅黑"/>
                <a:ea charset="-122" pitchFamily="34" typeface="微软雅黑"/>
              </a:rPr>
              <a:t>点击输入简要文字内容，文字内容需概括精炼，不用多余的文字修饰，言简意赅的说明该项内容。</a:t>
            </a:r>
          </a:p>
        </p:txBody>
      </p:sp>
      <p:sp>
        <p:nvSpPr>
          <p:cNvPr id="22" name="TextBox 21"/>
          <p:cNvSpPr txBox="1"/>
          <p:nvPr/>
        </p:nvSpPr>
        <p:spPr>
          <a:xfrm>
            <a:off x="3442732" y="2406194"/>
            <a:ext cx="1402080" cy="274320"/>
          </a:xfrm>
          <a:prstGeom prst="rect">
            <a:avLst/>
          </a:prstGeom>
          <a:noFill/>
        </p:spPr>
        <p:txBody>
          <a:bodyPr rtlCol="0" wrap="non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srgbClr val="92D050"/>
                </a:solidFill>
                <a:effectLst/>
                <a:uLnTx/>
                <a:uFillTx/>
                <a:latin charset="-122" pitchFamily="34" typeface="微软雅黑"/>
                <a:ea charset="-122" pitchFamily="34" typeface="微软雅黑"/>
              </a:rPr>
              <a:t>点击输入标题文本</a:t>
            </a:r>
          </a:p>
        </p:txBody>
      </p:sp>
      <p:sp>
        <p:nvSpPr>
          <p:cNvPr id="23" name="TextBox 22"/>
          <p:cNvSpPr txBox="1"/>
          <p:nvPr/>
        </p:nvSpPr>
        <p:spPr>
          <a:xfrm>
            <a:off x="2123728" y="3514311"/>
            <a:ext cx="3816424" cy="421640"/>
          </a:xfrm>
          <a:prstGeom prst="rect">
            <a:avLst/>
          </a:prstGeom>
          <a:noFill/>
        </p:spPr>
        <p:txBody>
          <a:bodyPr rtlCol="0" wrap="square">
            <a:spAutoFit/>
          </a:bodyPr>
          <a:lstStyle/>
          <a:p>
            <a:pPr algn="just">
              <a:lnSpc>
                <a:spcPts val="1300"/>
              </a:lnSpc>
            </a:pPr>
            <a:r>
              <a:rPr altLang="en-US" lang="zh-CN" smtClean="0" sz="900">
                <a:solidFill>
                  <a:srgbClr val="92D050"/>
                </a:solidFill>
                <a:latin charset="-122" pitchFamily="34" typeface="微软雅黑"/>
                <a:ea charset="-122" pitchFamily="34" typeface="微软雅黑"/>
              </a:rPr>
              <a:t>点击输入简要文字内容，文字内容需概括精炼，不用多余的文字修饰，言简意赅的说明该项内容。</a:t>
            </a:r>
          </a:p>
        </p:txBody>
      </p:sp>
      <p:sp>
        <p:nvSpPr>
          <p:cNvPr id="24" name="TextBox 23"/>
          <p:cNvSpPr txBox="1"/>
          <p:nvPr/>
        </p:nvSpPr>
        <p:spPr>
          <a:xfrm>
            <a:off x="2146588" y="3237312"/>
            <a:ext cx="1402080" cy="274320"/>
          </a:xfrm>
          <a:prstGeom prst="rect">
            <a:avLst/>
          </a:prstGeom>
          <a:noFill/>
        </p:spPr>
        <p:txBody>
          <a:bodyPr rtlCol="0" wrap="none">
            <a:spAutoFit/>
          </a:bodyPr>
          <a:lstStyle/>
          <a:p>
            <a:pPr algn="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srgbClr val="92D050"/>
                </a:solidFill>
                <a:effectLst/>
                <a:uLnTx/>
                <a:uFillTx/>
                <a:latin charset="-122" pitchFamily="34" typeface="微软雅黑"/>
                <a:ea charset="-122" pitchFamily="34" typeface="微软雅黑"/>
              </a:rPr>
              <a:t>点击输入标题文本</a:t>
            </a:r>
          </a:p>
        </p:txBody>
      </p:sp>
      <p:sp>
        <p:nvSpPr>
          <p:cNvPr id="27" name="TextBox 26"/>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3722765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p:cTn dur="500" fill="hold" id="15"/>
                                        <p:tgtEl>
                                          <p:spTgt spid="15"/>
                                        </p:tgtEl>
                                        <p:attrNameLst>
                                          <p:attrName>ppt_w</p:attrName>
                                        </p:attrNameLst>
                                      </p:cBhvr>
                                      <p:tavLst>
                                        <p:tav tm="0">
                                          <p:val>
                                            <p:fltVal val="0"/>
                                          </p:val>
                                        </p:tav>
                                        <p:tav tm="100000">
                                          <p:val>
                                            <p:strVal val="#ppt_w"/>
                                          </p:val>
                                        </p:tav>
                                      </p:tavLst>
                                    </p:anim>
                                    <p:anim calcmode="lin" valueType="num">
                                      <p:cBhvr>
                                        <p:cTn dur="500" fill="hold" id="16"/>
                                        <p:tgtEl>
                                          <p:spTgt spid="15"/>
                                        </p:tgtEl>
                                        <p:attrNameLst>
                                          <p:attrName>ppt_h</p:attrName>
                                        </p:attrNameLst>
                                      </p:cBhvr>
                                      <p:tavLst>
                                        <p:tav tm="0">
                                          <p:val>
                                            <p:fltVal val="0"/>
                                          </p:val>
                                        </p:tav>
                                        <p:tav tm="100000">
                                          <p:val>
                                            <p:strVal val="#ppt_h"/>
                                          </p:val>
                                        </p:tav>
                                      </p:tavLst>
                                    </p:anim>
                                    <p:animEffect filter="fade" transition="in">
                                      <p:cBhvr>
                                        <p:cTn dur="500" id="17"/>
                                        <p:tgtEl>
                                          <p:spTgt spid="15"/>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16"/>
                                        </p:tgtEl>
                                        <p:attrNameLst>
                                          <p:attrName>style.visibility</p:attrName>
                                        </p:attrNameLst>
                                      </p:cBhvr>
                                      <p:to>
                                        <p:strVal val="visible"/>
                                      </p:to>
                                    </p:set>
                                    <p:animEffect filter="wipe(left)" transition="in">
                                      <p:cBhvr>
                                        <p:cTn dur="500" id="26"/>
                                        <p:tgtEl>
                                          <p:spTgt spid="16"/>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20"/>
                                        </p:tgtEl>
                                        <p:attrNameLst>
                                          <p:attrName>style.visibility</p:attrName>
                                        </p:attrNameLst>
                                      </p:cBhvr>
                                      <p:to>
                                        <p:strVal val="visible"/>
                                      </p:to>
                                    </p:set>
                                    <p:animEffect filter="wipe(left)" transition="in">
                                      <p:cBhvr>
                                        <p:cTn dur="500" id="29"/>
                                        <p:tgtEl>
                                          <p:spTgt spid="20"/>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5"/>
                                        </p:tgtEl>
                                        <p:attrNameLst>
                                          <p:attrName>style.visibility</p:attrName>
                                        </p:attrNameLst>
                                      </p:cBhvr>
                                      <p:to>
                                        <p:strVal val="visible"/>
                                      </p:to>
                                    </p:set>
                                    <p:animEffect filter="wipe(left)" transition="in">
                                      <p:cBhvr>
                                        <p:cTn dur="500" id="33"/>
                                        <p:tgtEl>
                                          <p:spTgt spid="5"/>
                                        </p:tgtEl>
                                      </p:cBhvr>
                                    </p:animEffect>
                                  </p:childTnLst>
                                </p:cTn>
                              </p:par>
                            </p:childTnLst>
                          </p:cTn>
                        </p:par>
                        <p:par>
                          <p:cTn fill="hold" id="34" nodeType="afterGroup">
                            <p:stCondLst>
                              <p:cond delay="2500"/>
                            </p:stCondLst>
                            <p:childTnLst>
                              <p:par>
                                <p:cTn fill="hold" grpId="0" id="35" nodeType="afterEffect" presetClass="entr" presetID="22" presetSubtype="1">
                                  <p:stCondLst>
                                    <p:cond delay="0"/>
                                  </p:stCondLst>
                                  <p:childTnLst>
                                    <p:set>
                                      <p:cBhvr>
                                        <p:cTn dur="1" fill="hold" id="36">
                                          <p:stCondLst>
                                            <p:cond delay="0"/>
                                          </p:stCondLst>
                                        </p:cTn>
                                        <p:tgtEl>
                                          <p:spTgt spid="6"/>
                                        </p:tgtEl>
                                        <p:attrNameLst>
                                          <p:attrName>style.visibility</p:attrName>
                                        </p:attrNameLst>
                                      </p:cBhvr>
                                      <p:to>
                                        <p:strVal val="visible"/>
                                      </p:to>
                                    </p:set>
                                    <p:animEffect filter="wipe(up)" transition="in">
                                      <p:cBhvr>
                                        <p:cTn dur="500" id="37"/>
                                        <p:tgtEl>
                                          <p:spTgt spid="6"/>
                                        </p:tgtEl>
                                      </p:cBhvr>
                                    </p:animEffect>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p:cTn dur="500" fill="hold" id="41"/>
                                        <p:tgtEl>
                                          <p:spTgt spid="17"/>
                                        </p:tgtEl>
                                        <p:attrNameLst>
                                          <p:attrName>ppt_w</p:attrName>
                                        </p:attrNameLst>
                                      </p:cBhvr>
                                      <p:tavLst>
                                        <p:tav tm="0">
                                          <p:val>
                                            <p:fltVal val="0"/>
                                          </p:val>
                                        </p:tav>
                                        <p:tav tm="100000">
                                          <p:val>
                                            <p:strVal val="#ppt_w"/>
                                          </p:val>
                                        </p:tav>
                                      </p:tavLst>
                                    </p:anim>
                                    <p:anim calcmode="lin" valueType="num">
                                      <p:cBhvr>
                                        <p:cTn dur="500" fill="hold" id="42"/>
                                        <p:tgtEl>
                                          <p:spTgt spid="17"/>
                                        </p:tgtEl>
                                        <p:attrNameLst>
                                          <p:attrName>ppt_h</p:attrName>
                                        </p:attrNameLst>
                                      </p:cBhvr>
                                      <p:tavLst>
                                        <p:tav tm="0">
                                          <p:val>
                                            <p:fltVal val="0"/>
                                          </p:val>
                                        </p:tav>
                                        <p:tav tm="100000">
                                          <p:val>
                                            <p:strVal val="#ppt_h"/>
                                          </p:val>
                                        </p:tav>
                                      </p:tavLst>
                                    </p:anim>
                                    <p:animEffect filter="fade" transition="in">
                                      <p:cBhvr>
                                        <p:cTn dur="500" id="43"/>
                                        <p:tgtEl>
                                          <p:spTgt spid="17"/>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7"/>
                                        </p:tgtEl>
                                        <p:attrNameLst>
                                          <p:attrName>style.visibility</p:attrName>
                                        </p:attrNameLst>
                                      </p:cBhvr>
                                      <p:to>
                                        <p:strVal val="visible"/>
                                      </p:to>
                                    </p:set>
                                    <p:anim calcmode="lin" valueType="num">
                                      <p:cBhvr>
                                        <p:cTn dur="500" fill="hold" id="46"/>
                                        <p:tgtEl>
                                          <p:spTgt spid="7"/>
                                        </p:tgtEl>
                                        <p:attrNameLst>
                                          <p:attrName>ppt_w</p:attrName>
                                        </p:attrNameLst>
                                      </p:cBhvr>
                                      <p:tavLst>
                                        <p:tav tm="0">
                                          <p:val>
                                            <p:fltVal val="0"/>
                                          </p:val>
                                        </p:tav>
                                        <p:tav tm="100000">
                                          <p:val>
                                            <p:strVal val="#ppt_w"/>
                                          </p:val>
                                        </p:tav>
                                      </p:tavLst>
                                    </p:anim>
                                    <p:anim calcmode="lin" valueType="num">
                                      <p:cBhvr>
                                        <p:cTn dur="500" fill="hold" id="47"/>
                                        <p:tgtEl>
                                          <p:spTgt spid="7"/>
                                        </p:tgtEl>
                                        <p:attrNameLst>
                                          <p:attrName>ppt_h</p:attrName>
                                        </p:attrNameLst>
                                      </p:cBhvr>
                                      <p:tavLst>
                                        <p:tav tm="0">
                                          <p:val>
                                            <p:fltVal val="0"/>
                                          </p:val>
                                        </p:tav>
                                        <p:tav tm="100000">
                                          <p:val>
                                            <p:strVal val="#ppt_h"/>
                                          </p:val>
                                        </p:tav>
                                      </p:tavLst>
                                    </p:anim>
                                    <p:animEffect filter="fade" transition="in">
                                      <p:cBhvr>
                                        <p:cTn dur="500" id="48"/>
                                        <p:tgtEl>
                                          <p:spTgt spid="7"/>
                                        </p:tgtEl>
                                      </p:cBhvr>
                                    </p:animEffect>
                                  </p:childTnLst>
                                </p:cTn>
                              </p:par>
                            </p:childTnLst>
                          </p:cTn>
                        </p:par>
                        <p:par>
                          <p:cTn fill="hold" id="49" nodeType="afterGroup">
                            <p:stCondLst>
                              <p:cond delay="3500"/>
                            </p:stCondLst>
                            <p:childTnLst>
                              <p:par>
                                <p:cTn fill="hold" grpId="0" id="50" nodeType="afterEffect" presetClass="entr" presetID="22" presetSubtype="8">
                                  <p:stCondLst>
                                    <p:cond delay="0"/>
                                  </p:stCondLst>
                                  <p:childTnLst>
                                    <p:set>
                                      <p:cBhvr>
                                        <p:cTn dur="1" fill="hold" id="51">
                                          <p:stCondLst>
                                            <p:cond delay="0"/>
                                          </p:stCondLst>
                                        </p:cTn>
                                        <p:tgtEl>
                                          <p:spTgt spid="21"/>
                                        </p:tgtEl>
                                        <p:attrNameLst>
                                          <p:attrName>style.visibility</p:attrName>
                                        </p:attrNameLst>
                                      </p:cBhvr>
                                      <p:to>
                                        <p:strVal val="visible"/>
                                      </p:to>
                                    </p:set>
                                    <p:animEffect filter="wipe(left)" transition="in">
                                      <p:cBhvr>
                                        <p:cTn dur="500" id="52"/>
                                        <p:tgtEl>
                                          <p:spTgt spid="21"/>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22"/>
                                        </p:tgtEl>
                                        <p:attrNameLst>
                                          <p:attrName>style.visibility</p:attrName>
                                        </p:attrNameLst>
                                      </p:cBhvr>
                                      <p:to>
                                        <p:strVal val="visible"/>
                                      </p:to>
                                    </p:set>
                                    <p:animEffect filter="wipe(left)" transition="in">
                                      <p:cBhvr>
                                        <p:cTn dur="500" id="55"/>
                                        <p:tgtEl>
                                          <p:spTgt spid="22"/>
                                        </p:tgtEl>
                                      </p:cBhvr>
                                    </p:animEffect>
                                  </p:childTnLst>
                                </p:cTn>
                              </p:par>
                            </p:childTnLst>
                          </p:cTn>
                        </p:par>
                        <p:par>
                          <p:cTn fill="hold" id="56" nodeType="afterGroup">
                            <p:stCondLst>
                              <p:cond delay="4000"/>
                            </p:stCondLst>
                            <p:childTnLst>
                              <p:par>
                                <p:cTn fill="hold" grpId="0" id="57" nodeType="afterEffect" presetClass="entr" presetID="22" presetSubtype="2">
                                  <p:stCondLst>
                                    <p:cond delay="0"/>
                                  </p:stCondLst>
                                  <p:childTnLst>
                                    <p:set>
                                      <p:cBhvr>
                                        <p:cTn dur="1" fill="hold" id="58">
                                          <p:stCondLst>
                                            <p:cond delay="0"/>
                                          </p:stCondLst>
                                        </p:cTn>
                                        <p:tgtEl>
                                          <p:spTgt spid="8"/>
                                        </p:tgtEl>
                                        <p:attrNameLst>
                                          <p:attrName>style.visibility</p:attrName>
                                        </p:attrNameLst>
                                      </p:cBhvr>
                                      <p:to>
                                        <p:strVal val="visible"/>
                                      </p:to>
                                    </p:set>
                                    <p:animEffect filter="wipe(right)" transition="in">
                                      <p:cBhvr>
                                        <p:cTn dur="500" id="59"/>
                                        <p:tgtEl>
                                          <p:spTgt spid="8"/>
                                        </p:tgtEl>
                                      </p:cBhvr>
                                    </p:animEffect>
                                  </p:childTnLst>
                                </p:cTn>
                              </p:par>
                            </p:childTnLst>
                          </p:cTn>
                        </p:par>
                        <p:par>
                          <p:cTn fill="hold" id="60" nodeType="afterGroup">
                            <p:stCondLst>
                              <p:cond delay="4500"/>
                            </p:stCondLst>
                            <p:childTnLst>
                              <p:par>
                                <p:cTn fill="hold" grpId="0" id="61" nodeType="afterEffect" presetClass="entr" presetID="22" presetSubtype="1">
                                  <p:stCondLst>
                                    <p:cond delay="0"/>
                                  </p:stCondLst>
                                  <p:childTnLst>
                                    <p:set>
                                      <p:cBhvr>
                                        <p:cTn dur="1" fill="hold" id="62">
                                          <p:stCondLst>
                                            <p:cond delay="0"/>
                                          </p:stCondLst>
                                        </p:cTn>
                                        <p:tgtEl>
                                          <p:spTgt spid="9"/>
                                        </p:tgtEl>
                                        <p:attrNameLst>
                                          <p:attrName>style.visibility</p:attrName>
                                        </p:attrNameLst>
                                      </p:cBhvr>
                                      <p:to>
                                        <p:strVal val="visible"/>
                                      </p:to>
                                    </p:set>
                                    <p:animEffect filter="wipe(up)" transition="in">
                                      <p:cBhvr>
                                        <p:cTn dur="500" id="63"/>
                                        <p:tgtEl>
                                          <p:spTgt spid="9"/>
                                        </p:tgtEl>
                                      </p:cBhvr>
                                    </p:animEffect>
                                  </p:childTnLst>
                                </p:cTn>
                              </p:par>
                            </p:childTnLst>
                          </p:cTn>
                        </p:par>
                        <p:par>
                          <p:cTn fill="hold" id="64" nodeType="afterGroup">
                            <p:stCondLst>
                              <p:cond delay="5000"/>
                            </p:stCondLst>
                            <p:childTnLst>
                              <p:par>
                                <p:cTn fill="hold" grpId="0" id="65" nodeType="afterEffect" presetClass="entr" presetID="53" presetSubtype="0">
                                  <p:stCondLst>
                                    <p:cond delay="0"/>
                                  </p:stCondLst>
                                  <p:childTnLst>
                                    <p:set>
                                      <p:cBhvr>
                                        <p:cTn dur="1" fill="hold" id="66">
                                          <p:stCondLst>
                                            <p:cond delay="0"/>
                                          </p:stCondLst>
                                        </p:cTn>
                                        <p:tgtEl>
                                          <p:spTgt spid="18"/>
                                        </p:tgtEl>
                                        <p:attrNameLst>
                                          <p:attrName>style.visibility</p:attrName>
                                        </p:attrNameLst>
                                      </p:cBhvr>
                                      <p:to>
                                        <p:strVal val="visible"/>
                                      </p:to>
                                    </p:set>
                                    <p:anim calcmode="lin" valueType="num">
                                      <p:cBhvr>
                                        <p:cTn dur="500" fill="hold" id="67"/>
                                        <p:tgtEl>
                                          <p:spTgt spid="18"/>
                                        </p:tgtEl>
                                        <p:attrNameLst>
                                          <p:attrName>ppt_w</p:attrName>
                                        </p:attrNameLst>
                                      </p:cBhvr>
                                      <p:tavLst>
                                        <p:tav tm="0">
                                          <p:val>
                                            <p:fltVal val="0"/>
                                          </p:val>
                                        </p:tav>
                                        <p:tav tm="100000">
                                          <p:val>
                                            <p:strVal val="#ppt_w"/>
                                          </p:val>
                                        </p:tav>
                                      </p:tavLst>
                                    </p:anim>
                                    <p:anim calcmode="lin" valueType="num">
                                      <p:cBhvr>
                                        <p:cTn dur="500" fill="hold" id="68"/>
                                        <p:tgtEl>
                                          <p:spTgt spid="18"/>
                                        </p:tgtEl>
                                        <p:attrNameLst>
                                          <p:attrName>ppt_h</p:attrName>
                                        </p:attrNameLst>
                                      </p:cBhvr>
                                      <p:tavLst>
                                        <p:tav tm="0">
                                          <p:val>
                                            <p:fltVal val="0"/>
                                          </p:val>
                                        </p:tav>
                                        <p:tav tm="100000">
                                          <p:val>
                                            <p:strVal val="#ppt_h"/>
                                          </p:val>
                                        </p:tav>
                                      </p:tavLst>
                                    </p:anim>
                                    <p:animEffect filter="fade" transition="in">
                                      <p:cBhvr>
                                        <p:cTn dur="500" id="69"/>
                                        <p:tgtEl>
                                          <p:spTgt spid="18"/>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10"/>
                                        </p:tgtEl>
                                        <p:attrNameLst>
                                          <p:attrName>style.visibility</p:attrName>
                                        </p:attrNameLst>
                                      </p:cBhvr>
                                      <p:to>
                                        <p:strVal val="visible"/>
                                      </p:to>
                                    </p:set>
                                    <p:anim calcmode="lin" valueType="num">
                                      <p:cBhvr>
                                        <p:cTn dur="500" fill="hold" id="72"/>
                                        <p:tgtEl>
                                          <p:spTgt spid="10"/>
                                        </p:tgtEl>
                                        <p:attrNameLst>
                                          <p:attrName>ppt_w</p:attrName>
                                        </p:attrNameLst>
                                      </p:cBhvr>
                                      <p:tavLst>
                                        <p:tav tm="0">
                                          <p:val>
                                            <p:fltVal val="0"/>
                                          </p:val>
                                        </p:tav>
                                        <p:tav tm="100000">
                                          <p:val>
                                            <p:strVal val="#ppt_w"/>
                                          </p:val>
                                        </p:tav>
                                      </p:tavLst>
                                    </p:anim>
                                    <p:anim calcmode="lin" valueType="num">
                                      <p:cBhvr>
                                        <p:cTn dur="500" fill="hold" id="73"/>
                                        <p:tgtEl>
                                          <p:spTgt spid="10"/>
                                        </p:tgtEl>
                                        <p:attrNameLst>
                                          <p:attrName>ppt_h</p:attrName>
                                        </p:attrNameLst>
                                      </p:cBhvr>
                                      <p:tavLst>
                                        <p:tav tm="0">
                                          <p:val>
                                            <p:fltVal val="0"/>
                                          </p:val>
                                        </p:tav>
                                        <p:tav tm="100000">
                                          <p:val>
                                            <p:strVal val="#ppt_h"/>
                                          </p:val>
                                        </p:tav>
                                      </p:tavLst>
                                    </p:anim>
                                    <p:animEffect filter="fade" transition="in">
                                      <p:cBhvr>
                                        <p:cTn dur="500" id="74"/>
                                        <p:tgtEl>
                                          <p:spTgt spid="10"/>
                                        </p:tgtEl>
                                      </p:cBhvr>
                                    </p:animEffect>
                                  </p:childTnLst>
                                </p:cTn>
                              </p:par>
                            </p:childTnLst>
                          </p:cTn>
                        </p:par>
                        <p:par>
                          <p:cTn fill="hold" id="75" nodeType="afterGroup">
                            <p:stCondLst>
                              <p:cond delay="5500"/>
                            </p:stCondLst>
                            <p:childTnLst>
                              <p:par>
                                <p:cTn fill="hold" grpId="0" id="76" nodeType="afterEffect" presetClass="entr" presetID="22" presetSubtype="8">
                                  <p:stCondLst>
                                    <p:cond delay="0"/>
                                  </p:stCondLst>
                                  <p:childTnLst>
                                    <p:set>
                                      <p:cBhvr>
                                        <p:cTn dur="1" fill="hold" id="77">
                                          <p:stCondLst>
                                            <p:cond delay="0"/>
                                          </p:stCondLst>
                                        </p:cTn>
                                        <p:tgtEl>
                                          <p:spTgt spid="23"/>
                                        </p:tgtEl>
                                        <p:attrNameLst>
                                          <p:attrName>style.visibility</p:attrName>
                                        </p:attrNameLst>
                                      </p:cBhvr>
                                      <p:to>
                                        <p:strVal val="visible"/>
                                      </p:to>
                                    </p:set>
                                    <p:animEffect filter="wipe(left)" transition="in">
                                      <p:cBhvr>
                                        <p:cTn dur="500" id="78"/>
                                        <p:tgtEl>
                                          <p:spTgt spid="23"/>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24"/>
                                        </p:tgtEl>
                                        <p:attrNameLst>
                                          <p:attrName>style.visibility</p:attrName>
                                        </p:attrNameLst>
                                      </p:cBhvr>
                                      <p:to>
                                        <p:strVal val="visible"/>
                                      </p:to>
                                    </p:set>
                                    <p:animEffect filter="wipe(left)" transition="in">
                                      <p:cBhvr>
                                        <p:cTn dur="500" id="81"/>
                                        <p:tgtEl>
                                          <p:spTgt spid="24"/>
                                        </p:tgtEl>
                                      </p:cBhvr>
                                    </p:animEffect>
                                  </p:childTnLst>
                                </p:cTn>
                              </p:par>
                            </p:childTnLst>
                          </p:cTn>
                        </p:par>
                        <p:par>
                          <p:cTn fill="hold" id="82" nodeType="afterGroup">
                            <p:stCondLst>
                              <p:cond delay="6000"/>
                            </p:stCondLst>
                            <p:childTnLst>
                              <p:par>
                                <p:cTn fill="hold" grpId="0" id="83" nodeType="afterEffect" presetClass="entr" presetID="22" presetSubtype="8">
                                  <p:stCondLst>
                                    <p:cond delay="0"/>
                                  </p:stCondLst>
                                  <p:childTnLst>
                                    <p:set>
                                      <p:cBhvr>
                                        <p:cTn dur="1" fill="hold" id="84">
                                          <p:stCondLst>
                                            <p:cond delay="0"/>
                                          </p:stCondLst>
                                        </p:cTn>
                                        <p:tgtEl>
                                          <p:spTgt spid="11"/>
                                        </p:tgtEl>
                                        <p:attrNameLst>
                                          <p:attrName>style.visibility</p:attrName>
                                        </p:attrNameLst>
                                      </p:cBhvr>
                                      <p:to>
                                        <p:strVal val="visible"/>
                                      </p:to>
                                    </p:set>
                                    <p:animEffect filter="wipe(left)" transition="in">
                                      <p:cBhvr>
                                        <p:cTn dur="500" id="8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5"/>
      <p:bldP grpId="0" spid="16"/>
      <p:bldP grpId="0" spid="17"/>
      <p:bldP grpId="0" spid="18"/>
      <p:bldP grpId="0" spid="20"/>
      <p:bldP grpId="0" spid="21"/>
      <p:bldP grpId="0" spid="22"/>
      <p:bldP grpId="0" spid="23"/>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3"/>
          <p:cNvSpPr>
            <a:spLocks noChangeArrowheads="1" noChangeAspect="1" noTextEdit="1"/>
          </p:cNvSpPr>
          <p:nvPr/>
        </p:nvSpPr>
        <p:spPr bwMode="auto">
          <a:xfrm>
            <a:off x="2197100" y="1154361"/>
            <a:ext cx="4748213" cy="33083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lstStyle/>
          <a:p>
            <a:endParaRPr altLang="zh-CN" lang="zh-CN">
              <a:solidFill>
                <a:srgbClr val="000000"/>
              </a:solidFill>
              <a:sym charset="-122" panose="02010600030101010101" pitchFamily="2" typeface="宋体"/>
            </a:endParaRPr>
          </a:p>
        </p:txBody>
      </p:sp>
      <p:sp>
        <p:nvSpPr>
          <p:cNvPr id="3" name="Freeform 150"/>
          <p:cNvSpPr>
            <a:spLocks noChangeArrowheads="1"/>
          </p:cNvSpPr>
          <p:nvPr/>
        </p:nvSpPr>
        <p:spPr bwMode="auto">
          <a:xfrm>
            <a:off x="3048000" y="2010023"/>
            <a:ext cx="3049588" cy="1522413"/>
          </a:xfrm>
          <a:custGeom>
            <a:gdLst>
              <a:gd fmla="*/ 813 w 813" name="T0"/>
              <a:gd fmla="*/ 406 h 406" name="T1"/>
              <a:gd fmla="*/ 724 w 813" name="T2"/>
              <a:gd fmla="*/ 406 h 406" name="T3"/>
              <a:gd fmla="*/ 406 w 813" name="T4"/>
              <a:gd fmla="*/ 89 h 406" name="T5"/>
              <a:gd fmla="*/ 89 w 813" name="T6"/>
              <a:gd fmla="*/ 406 h 406" name="T7"/>
              <a:gd fmla="*/ 0 w 813" name="T8"/>
              <a:gd fmla="*/ 406 h 406" name="T9"/>
              <a:gd fmla="*/ 406 w 813" name="T10"/>
              <a:gd fmla="*/ 0 h 406" name="T11"/>
              <a:gd fmla="*/ 813 w 813" name="T12"/>
              <a:gd fmla="*/ 406 h 406" name="T13"/>
              <a:gd fmla="*/ 0 60000 65536" name="T14"/>
              <a:gd fmla="*/ 0 60000 65536" name="T15"/>
              <a:gd fmla="*/ 0 60000 65536" name="T16"/>
              <a:gd fmla="*/ 0 60000 65536" name="T17"/>
              <a:gd fmla="*/ 0 60000 65536" name="T18"/>
              <a:gd fmla="*/ 0 60000 65536" name="T19"/>
              <a:gd fmla="*/ 0 60000 65536" name="T20"/>
              <a:gd fmla="*/ 0 w 813" name="T21"/>
              <a:gd fmla="*/ 0 h 406" name="T22"/>
              <a:gd fmla="*/ 813 w 813" name="T23"/>
              <a:gd fmla="*/ 406 h 40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6" w="813">
                <a:moveTo>
                  <a:pt x="813" y="406"/>
                </a:moveTo>
                <a:cubicBezTo>
                  <a:pt x="724" y="406"/>
                  <a:pt x="724" y="406"/>
                  <a:pt x="724" y="406"/>
                </a:cubicBezTo>
                <a:cubicBezTo>
                  <a:pt x="724" y="231"/>
                  <a:pt x="581" y="89"/>
                  <a:pt x="406" y="89"/>
                </a:cubicBezTo>
                <a:cubicBezTo>
                  <a:pt x="231" y="89"/>
                  <a:pt x="89" y="231"/>
                  <a:pt x="89" y="406"/>
                </a:cubicBezTo>
                <a:cubicBezTo>
                  <a:pt x="0" y="406"/>
                  <a:pt x="0" y="406"/>
                  <a:pt x="0" y="406"/>
                </a:cubicBezTo>
                <a:cubicBezTo>
                  <a:pt x="0" y="182"/>
                  <a:pt x="182" y="0"/>
                  <a:pt x="406" y="0"/>
                </a:cubicBezTo>
                <a:cubicBezTo>
                  <a:pt x="631" y="0"/>
                  <a:pt x="813" y="182"/>
                  <a:pt x="813" y="406"/>
                </a:cubicBezTo>
                <a:close/>
              </a:path>
            </a:pathLst>
          </a:custGeom>
          <a:solidFill>
            <a:srgbClr val="AED30B"/>
          </a:solidFill>
          <a:ln>
            <a:noFill/>
          </a:ln>
        </p:spPr>
        <p:txBody>
          <a:bodyPr/>
          <a:lstStyle/>
          <a:p>
            <a:endParaRPr altLang="zh-CN" lang="zh-CN" sz="1600">
              <a:solidFill>
                <a:srgbClr val="000000"/>
              </a:solidFill>
              <a:sym charset="-122" panose="02010600030101010101" pitchFamily="2" typeface="宋体"/>
            </a:endParaRPr>
          </a:p>
        </p:txBody>
      </p:sp>
      <p:sp>
        <p:nvSpPr>
          <p:cNvPr id="4" name="Freeform 151"/>
          <p:cNvSpPr>
            <a:spLocks noChangeArrowheads="1"/>
          </p:cNvSpPr>
          <p:nvPr/>
        </p:nvSpPr>
        <p:spPr bwMode="auto">
          <a:xfrm>
            <a:off x="2632075" y="1592511"/>
            <a:ext cx="3881438" cy="1939925"/>
          </a:xfrm>
          <a:custGeom>
            <a:gdLst>
              <a:gd fmla="*/ 1035 w 1035" name="T0"/>
              <a:gd fmla="*/ 517 h 517" name="T1"/>
              <a:gd fmla="*/ 945 w 1035" name="T2"/>
              <a:gd fmla="*/ 517 h 517" name="T3"/>
              <a:gd fmla="*/ 517 w 1035" name="T4"/>
              <a:gd fmla="*/ 90 h 517" name="T5"/>
              <a:gd fmla="*/ 89 w 1035" name="T6"/>
              <a:gd fmla="*/ 517 h 517" name="T7"/>
              <a:gd fmla="*/ 0 w 1035" name="T8"/>
              <a:gd fmla="*/ 517 h 517" name="T9"/>
              <a:gd fmla="*/ 517 w 1035" name="T10"/>
              <a:gd fmla="*/ 0 h 517" name="T11"/>
              <a:gd fmla="*/ 1035 w 1035" name="T12"/>
              <a:gd fmla="*/ 517 h 517" name="T13"/>
              <a:gd fmla="*/ 0 60000 65536" name="T14"/>
              <a:gd fmla="*/ 0 60000 65536" name="T15"/>
              <a:gd fmla="*/ 0 60000 65536" name="T16"/>
              <a:gd fmla="*/ 0 60000 65536" name="T17"/>
              <a:gd fmla="*/ 0 60000 65536" name="T18"/>
              <a:gd fmla="*/ 0 60000 65536" name="T19"/>
              <a:gd fmla="*/ 0 60000 65536" name="T20"/>
              <a:gd fmla="*/ 0 w 1035" name="T21"/>
              <a:gd fmla="*/ 0 h 517" name="T22"/>
              <a:gd fmla="*/ 1035 w 1035" name="T23"/>
              <a:gd fmla="*/ 517 h 51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17" w="1035">
                <a:moveTo>
                  <a:pt x="1035" y="517"/>
                </a:moveTo>
                <a:cubicBezTo>
                  <a:pt x="945" y="517"/>
                  <a:pt x="945" y="517"/>
                  <a:pt x="945" y="517"/>
                </a:cubicBezTo>
                <a:cubicBezTo>
                  <a:pt x="945" y="282"/>
                  <a:pt x="753" y="90"/>
                  <a:pt x="517" y="90"/>
                </a:cubicBezTo>
                <a:cubicBezTo>
                  <a:pt x="281" y="90"/>
                  <a:pt x="89" y="282"/>
                  <a:pt x="89" y="517"/>
                </a:cubicBezTo>
                <a:cubicBezTo>
                  <a:pt x="0" y="517"/>
                  <a:pt x="0" y="517"/>
                  <a:pt x="0" y="517"/>
                </a:cubicBezTo>
                <a:cubicBezTo>
                  <a:pt x="0" y="232"/>
                  <a:pt x="232" y="0"/>
                  <a:pt x="517" y="0"/>
                </a:cubicBezTo>
                <a:cubicBezTo>
                  <a:pt x="803" y="0"/>
                  <a:pt x="1035" y="232"/>
                  <a:pt x="1035" y="517"/>
                </a:cubicBezTo>
                <a:close/>
              </a:path>
            </a:pathLst>
          </a:custGeom>
          <a:solidFill>
            <a:srgbClr val="AED30B"/>
          </a:solidFill>
          <a:ln>
            <a:noFill/>
          </a:ln>
        </p:spPr>
        <p:txBody>
          <a:bodyPr/>
          <a:lstStyle/>
          <a:p>
            <a:endParaRPr altLang="zh-CN" lang="zh-CN" sz="1600">
              <a:solidFill>
                <a:srgbClr val="000000"/>
              </a:solidFill>
              <a:sym charset="-122" panose="02010600030101010101" pitchFamily="2" typeface="宋体"/>
            </a:endParaRPr>
          </a:p>
        </p:txBody>
      </p:sp>
      <p:sp>
        <p:nvSpPr>
          <p:cNvPr id="5" name="Freeform 152"/>
          <p:cNvSpPr>
            <a:spLocks noChangeArrowheads="1"/>
          </p:cNvSpPr>
          <p:nvPr/>
        </p:nvSpPr>
        <p:spPr bwMode="auto">
          <a:xfrm>
            <a:off x="2197100" y="1157536"/>
            <a:ext cx="4751388" cy="2374900"/>
          </a:xfrm>
          <a:custGeom>
            <a:gdLst>
              <a:gd fmla="*/ 1267 w 1267" name="T0"/>
              <a:gd fmla="*/ 633 h 633" name="T1"/>
              <a:gd fmla="*/ 1178 w 1267" name="T2"/>
              <a:gd fmla="*/ 633 h 633" name="T3"/>
              <a:gd fmla="*/ 633 w 1267" name="T4"/>
              <a:gd fmla="*/ 89 h 633" name="T5"/>
              <a:gd fmla="*/ 89 w 1267" name="T6"/>
              <a:gd fmla="*/ 633 h 633" name="T7"/>
              <a:gd fmla="*/ 0 w 1267" name="T8"/>
              <a:gd fmla="*/ 633 h 633" name="T9"/>
              <a:gd fmla="*/ 633 w 1267" name="T10"/>
              <a:gd fmla="*/ 0 h 633" name="T11"/>
              <a:gd fmla="*/ 1267 w 1267" name="T12"/>
              <a:gd fmla="*/ 633 h 633" name="T13"/>
              <a:gd fmla="*/ 0 60000 65536" name="T14"/>
              <a:gd fmla="*/ 0 60000 65536" name="T15"/>
              <a:gd fmla="*/ 0 60000 65536" name="T16"/>
              <a:gd fmla="*/ 0 60000 65536" name="T17"/>
              <a:gd fmla="*/ 0 60000 65536" name="T18"/>
              <a:gd fmla="*/ 0 60000 65536" name="T19"/>
              <a:gd fmla="*/ 0 60000 65536" name="T20"/>
              <a:gd fmla="*/ 0 w 1267" name="T21"/>
              <a:gd fmla="*/ 0 h 633" name="T22"/>
              <a:gd fmla="*/ 1267 w 1267" name="T23"/>
              <a:gd fmla="*/ 633 h 63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3" w="1267">
                <a:moveTo>
                  <a:pt x="1267" y="633"/>
                </a:moveTo>
                <a:cubicBezTo>
                  <a:pt x="1178" y="633"/>
                  <a:pt x="1178" y="633"/>
                  <a:pt x="1178" y="633"/>
                </a:cubicBezTo>
                <a:cubicBezTo>
                  <a:pt x="1178" y="333"/>
                  <a:pt x="934" y="89"/>
                  <a:pt x="633" y="89"/>
                </a:cubicBezTo>
                <a:cubicBezTo>
                  <a:pt x="333" y="89"/>
                  <a:pt x="89" y="333"/>
                  <a:pt x="89" y="633"/>
                </a:cubicBezTo>
                <a:cubicBezTo>
                  <a:pt x="0" y="633"/>
                  <a:pt x="0" y="633"/>
                  <a:pt x="0" y="633"/>
                </a:cubicBezTo>
                <a:cubicBezTo>
                  <a:pt x="0" y="284"/>
                  <a:pt x="284" y="0"/>
                  <a:pt x="633" y="0"/>
                </a:cubicBezTo>
                <a:cubicBezTo>
                  <a:pt x="983" y="0"/>
                  <a:pt x="1267" y="284"/>
                  <a:pt x="1267" y="633"/>
                </a:cubicBezTo>
                <a:close/>
              </a:path>
            </a:pathLst>
          </a:custGeom>
          <a:solidFill>
            <a:srgbClr val="AED30B"/>
          </a:solidFill>
          <a:ln>
            <a:noFill/>
          </a:ln>
        </p:spPr>
        <p:txBody>
          <a:bodyPr/>
          <a:lstStyle/>
          <a:p>
            <a:endParaRPr altLang="zh-CN" lang="zh-CN" sz="1600">
              <a:solidFill>
                <a:srgbClr val="000000"/>
              </a:solidFill>
              <a:sym charset="-122" panose="02010600030101010101" pitchFamily="2" typeface="宋体"/>
            </a:endParaRPr>
          </a:p>
        </p:txBody>
      </p:sp>
      <p:sp>
        <p:nvSpPr>
          <p:cNvPr id="6" name="Freeform 153"/>
          <p:cNvSpPr>
            <a:spLocks noChangeArrowheads="1"/>
          </p:cNvSpPr>
          <p:nvPr/>
        </p:nvSpPr>
        <p:spPr bwMode="auto">
          <a:xfrm>
            <a:off x="3468688" y="2429123"/>
            <a:ext cx="2208212" cy="1103313"/>
          </a:xfrm>
          <a:custGeom>
            <a:gdLst>
              <a:gd fmla="*/ 589 w 589" name="T0"/>
              <a:gd fmla="*/ 294 h 294" name="T1"/>
              <a:gd fmla="*/ 500 w 589" name="T2"/>
              <a:gd fmla="*/ 294 h 294" name="T3"/>
              <a:gd fmla="*/ 294 w 589" name="T4"/>
              <a:gd fmla="*/ 89 h 294" name="T5"/>
              <a:gd fmla="*/ 89 w 589" name="T6"/>
              <a:gd fmla="*/ 294 h 294" name="T7"/>
              <a:gd fmla="*/ 0 w 589" name="T8"/>
              <a:gd fmla="*/ 294 h 294" name="T9"/>
              <a:gd fmla="*/ 294 w 589" name="T10"/>
              <a:gd fmla="*/ 0 h 294" name="T11"/>
              <a:gd fmla="*/ 589 w 589" name="T12"/>
              <a:gd fmla="*/ 294 h 294" name="T13"/>
              <a:gd fmla="*/ 0 60000 65536" name="T14"/>
              <a:gd fmla="*/ 0 60000 65536" name="T15"/>
              <a:gd fmla="*/ 0 60000 65536" name="T16"/>
              <a:gd fmla="*/ 0 60000 65536" name="T17"/>
              <a:gd fmla="*/ 0 60000 65536" name="T18"/>
              <a:gd fmla="*/ 0 60000 65536" name="T19"/>
              <a:gd fmla="*/ 0 60000 65536" name="T20"/>
              <a:gd fmla="*/ 0 w 589" name="T21"/>
              <a:gd fmla="*/ 0 h 294" name="T22"/>
              <a:gd fmla="*/ 589 w 589" name="T23"/>
              <a:gd fmla="*/ 294 h 29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94" w="589">
                <a:moveTo>
                  <a:pt x="589" y="294"/>
                </a:moveTo>
                <a:cubicBezTo>
                  <a:pt x="500" y="294"/>
                  <a:pt x="500" y="294"/>
                  <a:pt x="500" y="294"/>
                </a:cubicBezTo>
                <a:cubicBezTo>
                  <a:pt x="500" y="181"/>
                  <a:pt x="408" y="89"/>
                  <a:pt x="294" y="89"/>
                </a:cubicBezTo>
                <a:cubicBezTo>
                  <a:pt x="181" y="89"/>
                  <a:pt x="89" y="181"/>
                  <a:pt x="89" y="294"/>
                </a:cubicBezTo>
                <a:cubicBezTo>
                  <a:pt x="0" y="294"/>
                  <a:pt x="0" y="294"/>
                  <a:pt x="0" y="294"/>
                </a:cubicBezTo>
                <a:cubicBezTo>
                  <a:pt x="0" y="132"/>
                  <a:pt x="132" y="0"/>
                  <a:pt x="294" y="0"/>
                </a:cubicBezTo>
                <a:cubicBezTo>
                  <a:pt x="457" y="0"/>
                  <a:pt x="589" y="132"/>
                  <a:pt x="589" y="294"/>
                </a:cubicBezTo>
                <a:close/>
              </a:path>
            </a:pathLst>
          </a:custGeom>
          <a:solidFill>
            <a:srgbClr val="AED30B"/>
          </a:solidFill>
          <a:ln>
            <a:noFill/>
          </a:ln>
        </p:spPr>
        <p:txBody>
          <a:bodyPr/>
          <a:lstStyle/>
          <a:p>
            <a:endParaRPr altLang="zh-CN" lang="zh-CN" sz="1600">
              <a:solidFill>
                <a:srgbClr val="000000"/>
              </a:solidFill>
              <a:sym charset="-122" panose="02010600030101010101" pitchFamily="2" typeface="宋体"/>
            </a:endParaRPr>
          </a:p>
        </p:txBody>
      </p:sp>
      <p:sp>
        <p:nvSpPr>
          <p:cNvPr id="7" name="Freeform 154"/>
          <p:cNvSpPr>
            <a:spLocks noChangeArrowheads="1" noEditPoints="1"/>
          </p:cNvSpPr>
          <p:nvPr/>
        </p:nvSpPr>
        <p:spPr bwMode="auto">
          <a:xfrm>
            <a:off x="4346575" y="3105398"/>
            <a:ext cx="454025" cy="385763"/>
          </a:xfrm>
          <a:custGeom>
            <a:gdLst>
              <a:gd fmla="*/ 13 w 121" name="T0"/>
              <a:gd fmla="*/ 103 h 103" name="T1"/>
              <a:gd fmla="*/ 0 w 121" name="T2"/>
              <a:gd fmla="*/ 90 h 103" name="T3"/>
              <a:gd fmla="*/ 0 w 121" name="T4"/>
              <a:gd fmla="*/ 90 h 103" name="T5"/>
              <a:gd fmla="*/ 0 w 121" name="T6"/>
              <a:gd fmla="*/ 13 h 103" name="T7"/>
              <a:gd fmla="*/ 13 w 121" name="T8"/>
              <a:gd fmla="*/ 0 h 103" name="T9"/>
              <a:gd fmla="*/ 13 w 121" name="T10"/>
              <a:gd fmla="*/ 0 h 103" name="T11"/>
              <a:gd fmla="*/ 108 w 121" name="T12"/>
              <a:gd fmla="*/ 0 h 103" name="T13"/>
              <a:gd fmla="*/ 121 w 121" name="T14"/>
              <a:gd fmla="*/ 13 h 103" name="T15"/>
              <a:gd fmla="*/ 121 w 121" name="T16"/>
              <a:gd fmla="*/ 13 h 103" name="T17"/>
              <a:gd fmla="*/ 121 w 121" name="T18"/>
              <a:gd fmla="*/ 90 h 103" name="T19"/>
              <a:gd fmla="*/ 108 w 121" name="T20"/>
              <a:gd fmla="*/ 103 h 103" name="T21"/>
              <a:gd fmla="*/ 108 w 121" name="T22"/>
              <a:gd fmla="*/ 103 h 103" name="T23"/>
              <a:gd fmla="*/ 13 w 121" name="T24"/>
              <a:gd fmla="*/ 103 h 103" name="T25"/>
              <a:gd fmla="*/ 11 w 121" name="T26"/>
              <a:gd fmla="*/ 13 h 103" name="T27"/>
              <a:gd fmla="*/ 11 w 121" name="T28"/>
              <a:gd fmla="*/ 90 h 103" name="T29"/>
              <a:gd fmla="*/ 13 w 121" name="T30"/>
              <a:gd fmla="*/ 92 h 103" name="T31"/>
              <a:gd fmla="*/ 13 w 121" name="T32"/>
              <a:gd fmla="*/ 92 h 103" name="T33"/>
              <a:gd fmla="*/ 108 w 121" name="T34"/>
              <a:gd fmla="*/ 92 h 103" name="T35"/>
              <a:gd fmla="*/ 110 w 121" name="T36"/>
              <a:gd fmla="*/ 90 h 103" name="T37"/>
              <a:gd fmla="*/ 110 w 121" name="T38"/>
              <a:gd fmla="*/ 90 h 103" name="T39"/>
              <a:gd fmla="*/ 110 w 121" name="T40"/>
              <a:gd fmla="*/ 13 h 103" name="T41"/>
              <a:gd fmla="*/ 108 w 121" name="T42"/>
              <a:gd fmla="*/ 11 h 103" name="T43"/>
              <a:gd fmla="*/ 108 w 121" name="T44"/>
              <a:gd fmla="*/ 11 h 103" name="T45"/>
              <a:gd fmla="*/ 13 w 121" name="T46"/>
              <a:gd fmla="*/ 11 h 103" name="T47"/>
              <a:gd fmla="*/ 11 w 121" name="T48"/>
              <a:gd fmla="*/ 13 h 10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21" name="T75"/>
              <a:gd fmla="*/ 0 h 103" name="T76"/>
              <a:gd fmla="*/ 121 w 121" name="T77"/>
              <a:gd fmla="*/ 103 h 103"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03" w="120">
                <a:moveTo>
                  <a:pt x="13" y="103"/>
                </a:moveTo>
                <a:cubicBezTo>
                  <a:pt x="5" y="103"/>
                  <a:pt x="0" y="98"/>
                  <a:pt x="0" y="90"/>
                </a:cubicBezTo>
                <a:cubicBezTo>
                  <a:pt x="0" y="90"/>
                  <a:pt x="0" y="90"/>
                  <a:pt x="0" y="90"/>
                </a:cubicBezTo>
                <a:cubicBezTo>
                  <a:pt x="0" y="13"/>
                  <a:pt x="0" y="13"/>
                  <a:pt x="0" y="13"/>
                </a:cubicBezTo>
                <a:cubicBezTo>
                  <a:pt x="0" y="6"/>
                  <a:pt x="5" y="0"/>
                  <a:pt x="13" y="0"/>
                </a:cubicBezTo>
                <a:cubicBezTo>
                  <a:pt x="13" y="0"/>
                  <a:pt x="13" y="0"/>
                  <a:pt x="13" y="0"/>
                </a:cubicBezTo>
                <a:cubicBezTo>
                  <a:pt x="108" y="0"/>
                  <a:pt x="108" y="0"/>
                  <a:pt x="108" y="0"/>
                </a:cubicBezTo>
                <a:cubicBezTo>
                  <a:pt x="115" y="0"/>
                  <a:pt x="121" y="6"/>
                  <a:pt x="121" y="13"/>
                </a:cubicBezTo>
                <a:cubicBezTo>
                  <a:pt x="121" y="13"/>
                  <a:pt x="121" y="13"/>
                  <a:pt x="121" y="13"/>
                </a:cubicBezTo>
                <a:cubicBezTo>
                  <a:pt x="121" y="90"/>
                  <a:pt x="121" y="90"/>
                  <a:pt x="121" y="90"/>
                </a:cubicBezTo>
                <a:cubicBezTo>
                  <a:pt x="121" y="98"/>
                  <a:pt x="115" y="103"/>
                  <a:pt x="108" y="103"/>
                </a:cubicBezTo>
                <a:cubicBezTo>
                  <a:pt x="108" y="103"/>
                  <a:pt x="108" y="103"/>
                  <a:pt x="108" y="103"/>
                </a:cubicBezTo>
                <a:cubicBezTo>
                  <a:pt x="13" y="103"/>
                  <a:pt x="13" y="103"/>
                  <a:pt x="13" y="103"/>
                </a:cubicBezTo>
                <a:close/>
                <a:moveTo>
                  <a:pt x="11" y="13"/>
                </a:moveTo>
                <a:cubicBezTo>
                  <a:pt x="11" y="90"/>
                  <a:pt x="11" y="90"/>
                  <a:pt x="11" y="90"/>
                </a:cubicBezTo>
                <a:cubicBezTo>
                  <a:pt x="11" y="91"/>
                  <a:pt x="12" y="92"/>
                  <a:pt x="13" y="92"/>
                </a:cubicBezTo>
                <a:cubicBezTo>
                  <a:pt x="13" y="92"/>
                  <a:pt x="13" y="92"/>
                  <a:pt x="13" y="92"/>
                </a:cubicBezTo>
                <a:cubicBezTo>
                  <a:pt x="108" y="92"/>
                  <a:pt x="108" y="92"/>
                  <a:pt x="108" y="92"/>
                </a:cubicBezTo>
                <a:cubicBezTo>
                  <a:pt x="109" y="92"/>
                  <a:pt x="110" y="91"/>
                  <a:pt x="110" y="90"/>
                </a:cubicBezTo>
                <a:cubicBezTo>
                  <a:pt x="110" y="90"/>
                  <a:pt x="110" y="90"/>
                  <a:pt x="110" y="90"/>
                </a:cubicBezTo>
                <a:cubicBezTo>
                  <a:pt x="110" y="13"/>
                  <a:pt x="110" y="13"/>
                  <a:pt x="110" y="13"/>
                </a:cubicBezTo>
                <a:cubicBezTo>
                  <a:pt x="110" y="12"/>
                  <a:pt x="109" y="11"/>
                  <a:pt x="108" y="11"/>
                </a:cubicBezTo>
                <a:cubicBezTo>
                  <a:pt x="108" y="11"/>
                  <a:pt x="108" y="11"/>
                  <a:pt x="108" y="11"/>
                </a:cubicBezTo>
                <a:cubicBezTo>
                  <a:pt x="13" y="11"/>
                  <a:pt x="13" y="11"/>
                  <a:pt x="13" y="11"/>
                </a:cubicBezTo>
                <a:cubicBezTo>
                  <a:pt x="12" y="11"/>
                  <a:pt x="11" y="12"/>
                  <a:pt x="11" y="13"/>
                </a:cubicBezTo>
                <a:close/>
              </a:path>
            </a:pathLst>
          </a:custGeom>
          <a:solidFill>
            <a:srgbClr val="92D050"/>
          </a:solidFill>
          <a:ln>
            <a:noFill/>
          </a:ln>
          <a:extLst/>
        </p:spPr>
        <p:txBody>
          <a:bodyPr/>
          <a:lstStyle/>
          <a:p>
            <a:endParaRPr altLang="zh-CN" lang="zh-CN">
              <a:solidFill>
                <a:srgbClr val="92D050"/>
              </a:solidFill>
              <a:sym charset="-122" panose="02010600030101010101" pitchFamily="2" typeface="宋体"/>
            </a:endParaRPr>
          </a:p>
        </p:txBody>
      </p:sp>
      <p:sp>
        <p:nvSpPr>
          <p:cNvPr id="8" name="Freeform 155"/>
          <p:cNvSpPr>
            <a:spLocks noChangeArrowheads="1" noEditPoints="1"/>
          </p:cNvSpPr>
          <p:nvPr/>
        </p:nvSpPr>
        <p:spPr bwMode="auto">
          <a:xfrm>
            <a:off x="4225925" y="2857748"/>
            <a:ext cx="690563" cy="288925"/>
          </a:xfrm>
          <a:custGeom>
            <a:gdLst>
              <a:gd fmla="*/ 6 w 184" name="T0"/>
              <a:gd fmla="*/ 77 h 77" name="T1"/>
              <a:gd fmla="*/ 6 w 184" name="T2"/>
              <a:gd fmla="*/ 72 h 77" name="T3"/>
              <a:gd fmla="*/ 10 w 184" name="T4"/>
              <a:gd fmla="*/ 76 h 77" name="T5"/>
              <a:gd fmla="*/ 6 w 184" name="T6"/>
              <a:gd fmla="*/ 72 h 77" name="T7"/>
              <a:gd fmla="*/ 6 w 184" name="T8"/>
              <a:gd fmla="*/ 77 h 77" name="T9"/>
              <a:gd fmla="*/ 1 w 184" name="T10"/>
              <a:gd fmla="*/ 73 h 77" name="T11"/>
              <a:gd fmla="*/ 1 w 184" name="T12"/>
              <a:gd fmla="*/ 73 h 77" name="T13"/>
              <a:gd fmla="*/ 3 w 184" name="T14"/>
              <a:gd fmla="*/ 67 h 77" name="T15"/>
              <a:gd fmla="*/ 3 w 184" name="T16"/>
              <a:gd fmla="*/ 67 h 77" name="T17"/>
              <a:gd fmla="*/ 89 w 184" name="T18"/>
              <a:gd fmla="*/ 1 h 77" name="T19"/>
              <a:gd fmla="*/ 96 w 184" name="T20"/>
              <a:gd fmla="*/ 1 h 77" name="T21"/>
              <a:gd fmla="*/ 96 w 184" name="T22"/>
              <a:gd fmla="*/ 1 h 77" name="T23"/>
              <a:gd fmla="*/ 182 w 184" name="T24"/>
              <a:gd fmla="*/ 67 h 77" name="T25"/>
              <a:gd fmla="*/ 184 w 184" name="T26"/>
              <a:gd fmla="*/ 73 h 77" name="T27"/>
              <a:gd fmla="*/ 184 w 184" name="T28"/>
              <a:gd fmla="*/ 73 h 77" name="T29"/>
              <a:gd fmla="*/ 178 w 184" name="T30"/>
              <a:gd fmla="*/ 77 h 77" name="T31"/>
              <a:gd fmla="*/ 178 w 184" name="T32"/>
              <a:gd fmla="*/ 77 h 77" name="T33"/>
              <a:gd fmla="*/ 6 w 184" name="T34"/>
              <a:gd fmla="*/ 77 h 77" name="T35"/>
              <a:gd fmla="*/ 162 w 184" name="T36"/>
              <a:gd fmla="*/ 66 h 77" name="T37"/>
              <a:gd fmla="*/ 92 w 184" name="T38"/>
              <a:gd fmla="*/ 13 h 77" name="T39"/>
              <a:gd fmla="*/ 23 w 184" name="T40"/>
              <a:gd fmla="*/ 66 h 77" name="T41"/>
              <a:gd fmla="*/ 162 w 184" name="T42"/>
              <a:gd fmla="*/ 66 h 7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84" name="T66"/>
              <a:gd fmla="*/ 0 h 77" name="T67"/>
              <a:gd fmla="*/ 184 w 184" name="T68"/>
              <a:gd fmla="*/ 77 h 7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77" w="184">
                <a:moveTo>
                  <a:pt x="6" y="77"/>
                </a:moveTo>
                <a:cubicBezTo>
                  <a:pt x="6" y="72"/>
                  <a:pt x="6" y="72"/>
                  <a:pt x="6" y="72"/>
                </a:cubicBezTo>
                <a:cubicBezTo>
                  <a:pt x="10" y="76"/>
                  <a:pt x="10" y="76"/>
                  <a:pt x="10" y="76"/>
                </a:cubicBezTo>
                <a:cubicBezTo>
                  <a:pt x="6" y="72"/>
                  <a:pt x="6" y="72"/>
                  <a:pt x="6" y="72"/>
                </a:cubicBezTo>
                <a:cubicBezTo>
                  <a:pt x="6" y="77"/>
                  <a:pt x="6" y="77"/>
                  <a:pt x="6" y="77"/>
                </a:cubicBezTo>
                <a:cubicBezTo>
                  <a:pt x="4" y="77"/>
                  <a:pt x="2" y="76"/>
                  <a:pt x="1" y="73"/>
                </a:cubicBezTo>
                <a:cubicBezTo>
                  <a:pt x="1" y="73"/>
                  <a:pt x="1" y="73"/>
                  <a:pt x="1" y="73"/>
                </a:cubicBezTo>
                <a:cubicBezTo>
                  <a:pt x="0" y="71"/>
                  <a:pt x="1" y="69"/>
                  <a:pt x="3" y="67"/>
                </a:cubicBezTo>
                <a:cubicBezTo>
                  <a:pt x="3" y="67"/>
                  <a:pt x="3" y="67"/>
                  <a:pt x="3" y="67"/>
                </a:cubicBezTo>
                <a:cubicBezTo>
                  <a:pt x="89" y="1"/>
                  <a:pt x="89" y="1"/>
                  <a:pt x="89" y="1"/>
                </a:cubicBezTo>
                <a:cubicBezTo>
                  <a:pt x="91" y="0"/>
                  <a:pt x="94" y="0"/>
                  <a:pt x="96" y="1"/>
                </a:cubicBezTo>
                <a:cubicBezTo>
                  <a:pt x="96" y="1"/>
                  <a:pt x="96" y="1"/>
                  <a:pt x="96" y="1"/>
                </a:cubicBezTo>
                <a:cubicBezTo>
                  <a:pt x="182" y="67"/>
                  <a:pt x="182" y="67"/>
                  <a:pt x="182" y="67"/>
                </a:cubicBezTo>
                <a:cubicBezTo>
                  <a:pt x="184" y="69"/>
                  <a:pt x="184" y="71"/>
                  <a:pt x="184" y="73"/>
                </a:cubicBezTo>
                <a:cubicBezTo>
                  <a:pt x="184" y="73"/>
                  <a:pt x="184" y="73"/>
                  <a:pt x="184" y="73"/>
                </a:cubicBezTo>
                <a:cubicBezTo>
                  <a:pt x="183" y="76"/>
                  <a:pt x="181" y="77"/>
                  <a:pt x="178" y="77"/>
                </a:cubicBezTo>
                <a:cubicBezTo>
                  <a:pt x="178" y="77"/>
                  <a:pt x="178" y="77"/>
                  <a:pt x="178" y="77"/>
                </a:cubicBezTo>
                <a:cubicBezTo>
                  <a:pt x="6" y="77"/>
                  <a:pt x="6" y="77"/>
                  <a:pt x="6" y="77"/>
                </a:cubicBezTo>
                <a:close/>
                <a:moveTo>
                  <a:pt x="162" y="66"/>
                </a:moveTo>
                <a:cubicBezTo>
                  <a:pt x="92" y="13"/>
                  <a:pt x="92" y="13"/>
                  <a:pt x="92" y="13"/>
                </a:cubicBezTo>
                <a:cubicBezTo>
                  <a:pt x="23" y="66"/>
                  <a:pt x="23" y="66"/>
                  <a:pt x="23" y="66"/>
                </a:cubicBezTo>
                <a:cubicBezTo>
                  <a:pt x="162" y="66"/>
                  <a:pt x="162" y="66"/>
                  <a:pt x="162" y="66"/>
                </a:cubicBezTo>
                <a:close/>
              </a:path>
            </a:pathLst>
          </a:custGeom>
          <a:solidFill>
            <a:srgbClr val="92D050"/>
          </a:solidFill>
          <a:ln>
            <a:noFill/>
          </a:ln>
          <a:extLst/>
        </p:spPr>
        <p:txBody>
          <a:bodyPr/>
          <a:lstStyle/>
          <a:p>
            <a:endParaRPr altLang="zh-CN" lang="zh-CN">
              <a:solidFill>
                <a:schemeClr val="bg1"/>
              </a:solidFill>
              <a:sym charset="-122" panose="02010600030101010101" pitchFamily="2" typeface="宋体"/>
            </a:endParaRPr>
          </a:p>
        </p:txBody>
      </p:sp>
      <p:sp>
        <p:nvSpPr>
          <p:cNvPr id="9" name="Freeform 156"/>
          <p:cNvSpPr>
            <a:spLocks noChangeArrowheads="1" noEditPoints="1"/>
          </p:cNvSpPr>
          <p:nvPr/>
        </p:nvSpPr>
        <p:spPr bwMode="auto">
          <a:xfrm>
            <a:off x="4492625" y="3270498"/>
            <a:ext cx="160338" cy="217488"/>
          </a:xfrm>
          <a:custGeom>
            <a:gdLst>
              <a:gd fmla="*/ 11 w 43" name="T0"/>
              <a:gd fmla="*/ 58 h 58" name="T1"/>
              <a:gd fmla="*/ 0 w 43" name="T2"/>
              <a:gd fmla="*/ 47 h 58" name="T3"/>
              <a:gd fmla="*/ 0 w 43" name="T4"/>
              <a:gd fmla="*/ 47 h 58" name="T5"/>
              <a:gd fmla="*/ 0 w 43" name="T6"/>
              <a:gd fmla="*/ 11 h 58" name="T7"/>
              <a:gd fmla="*/ 11 w 43" name="T8"/>
              <a:gd fmla="*/ 0 h 58" name="T9"/>
              <a:gd fmla="*/ 11 w 43" name="T10"/>
              <a:gd fmla="*/ 0 h 58" name="T11"/>
              <a:gd fmla="*/ 32 w 43" name="T12"/>
              <a:gd fmla="*/ 0 h 58" name="T13"/>
              <a:gd fmla="*/ 43 w 43" name="T14"/>
              <a:gd fmla="*/ 11 h 58" name="T15"/>
              <a:gd fmla="*/ 43 w 43" name="T16"/>
              <a:gd fmla="*/ 11 h 58" name="T17"/>
              <a:gd fmla="*/ 43 w 43" name="T18"/>
              <a:gd fmla="*/ 47 h 58" name="T19"/>
              <a:gd fmla="*/ 32 w 43" name="T20"/>
              <a:gd fmla="*/ 58 h 58" name="T21"/>
              <a:gd fmla="*/ 32 w 43" name="T22"/>
              <a:gd fmla="*/ 58 h 58" name="T23"/>
              <a:gd fmla="*/ 11 w 43" name="T24"/>
              <a:gd fmla="*/ 58 h 58" name="T25"/>
              <a:gd fmla="*/ 7 w 43" name="T26"/>
              <a:gd fmla="*/ 47 h 58" name="T27"/>
              <a:gd fmla="*/ 11 w 43" name="T28"/>
              <a:gd fmla="*/ 51 h 58" name="T29"/>
              <a:gd fmla="*/ 11 w 43" name="T30"/>
              <a:gd fmla="*/ 51 h 58" name="T31"/>
              <a:gd fmla="*/ 32 w 43" name="T32"/>
              <a:gd fmla="*/ 51 h 58" name="T33"/>
              <a:gd fmla="*/ 36 w 43" name="T34"/>
              <a:gd fmla="*/ 47 h 58" name="T35"/>
              <a:gd fmla="*/ 36 w 43" name="T36"/>
              <a:gd fmla="*/ 47 h 58" name="T37"/>
              <a:gd fmla="*/ 36 w 43" name="T38"/>
              <a:gd fmla="*/ 11 h 58" name="T39"/>
              <a:gd fmla="*/ 32 w 43" name="T40"/>
              <a:gd fmla="*/ 7 h 58" name="T41"/>
              <a:gd fmla="*/ 32 w 43" name="T42"/>
              <a:gd fmla="*/ 7 h 58" name="T43"/>
              <a:gd fmla="*/ 11 w 43" name="T44"/>
              <a:gd fmla="*/ 7 h 58" name="T45"/>
              <a:gd fmla="*/ 7 w 43" name="T46"/>
              <a:gd fmla="*/ 11 h 58" name="T47"/>
              <a:gd fmla="*/ 7 w 43" name="T48"/>
              <a:gd fmla="*/ 11 h 58" name="T49"/>
              <a:gd fmla="*/ 7 w 43" name="T50"/>
              <a:gd fmla="*/ 47 h 5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43" name="T78"/>
              <a:gd fmla="*/ 0 h 58" name="T79"/>
              <a:gd fmla="*/ 43 w 43" name="T80"/>
              <a:gd fmla="*/ 58 h 5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7" w="43">
                <a:moveTo>
                  <a:pt x="11" y="58"/>
                </a:moveTo>
                <a:cubicBezTo>
                  <a:pt x="5" y="58"/>
                  <a:pt x="0" y="53"/>
                  <a:pt x="0" y="47"/>
                </a:cubicBezTo>
                <a:cubicBezTo>
                  <a:pt x="0" y="47"/>
                  <a:pt x="0" y="47"/>
                  <a:pt x="0" y="47"/>
                </a:cubicBezTo>
                <a:cubicBezTo>
                  <a:pt x="0" y="11"/>
                  <a:pt x="0" y="11"/>
                  <a:pt x="0" y="11"/>
                </a:cubicBezTo>
                <a:cubicBezTo>
                  <a:pt x="0" y="5"/>
                  <a:pt x="5" y="0"/>
                  <a:pt x="11" y="0"/>
                </a:cubicBezTo>
                <a:cubicBezTo>
                  <a:pt x="11" y="0"/>
                  <a:pt x="11" y="0"/>
                  <a:pt x="11" y="0"/>
                </a:cubicBezTo>
                <a:cubicBezTo>
                  <a:pt x="32" y="0"/>
                  <a:pt x="32" y="0"/>
                  <a:pt x="32" y="0"/>
                </a:cubicBezTo>
                <a:cubicBezTo>
                  <a:pt x="38" y="0"/>
                  <a:pt x="43" y="5"/>
                  <a:pt x="43" y="11"/>
                </a:cubicBezTo>
                <a:cubicBezTo>
                  <a:pt x="43" y="11"/>
                  <a:pt x="43" y="11"/>
                  <a:pt x="43" y="11"/>
                </a:cubicBezTo>
                <a:cubicBezTo>
                  <a:pt x="43" y="47"/>
                  <a:pt x="43" y="47"/>
                  <a:pt x="43" y="47"/>
                </a:cubicBezTo>
                <a:cubicBezTo>
                  <a:pt x="43" y="53"/>
                  <a:pt x="38" y="58"/>
                  <a:pt x="32" y="58"/>
                </a:cubicBezTo>
                <a:cubicBezTo>
                  <a:pt x="32" y="58"/>
                  <a:pt x="32" y="58"/>
                  <a:pt x="32" y="58"/>
                </a:cubicBezTo>
                <a:cubicBezTo>
                  <a:pt x="11" y="58"/>
                  <a:pt x="11" y="58"/>
                  <a:pt x="11" y="58"/>
                </a:cubicBezTo>
                <a:close/>
                <a:moveTo>
                  <a:pt x="7" y="47"/>
                </a:moveTo>
                <a:cubicBezTo>
                  <a:pt x="7" y="49"/>
                  <a:pt x="9" y="51"/>
                  <a:pt x="11" y="51"/>
                </a:cubicBezTo>
                <a:cubicBezTo>
                  <a:pt x="11" y="51"/>
                  <a:pt x="11" y="51"/>
                  <a:pt x="11" y="51"/>
                </a:cubicBezTo>
                <a:cubicBezTo>
                  <a:pt x="32" y="51"/>
                  <a:pt x="32" y="51"/>
                  <a:pt x="32" y="51"/>
                </a:cubicBezTo>
                <a:cubicBezTo>
                  <a:pt x="34" y="51"/>
                  <a:pt x="36" y="49"/>
                  <a:pt x="36" y="47"/>
                </a:cubicBezTo>
                <a:cubicBezTo>
                  <a:pt x="36" y="47"/>
                  <a:pt x="36" y="47"/>
                  <a:pt x="36" y="47"/>
                </a:cubicBezTo>
                <a:cubicBezTo>
                  <a:pt x="36" y="11"/>
                  <a:pt x="36" y="11"/>
                  <a:pt x="36" y="11"/>
                </a:cubicBezTo>
                <a:cubicBezTo>
                  <a:pt x="36" y="9"/>
                  <a:pt x="34" y="7"/>
                  <a:pt x="32" y="7"/>
                </a:cubicBezTo>
                <a:cubicBezTo>
                  <a:pt x="32" y="7"/>
                  <a:pt x="32" y="7"/>
                  <a:pt x="32" y="7"/>
                </a:cubicBezTo>
                <a:cubicBezTo>
                  <a:pt x="11" y="7"/>
                  <a:pt x="11" y="7"/>
                  <a:pt x="11" y="7"/>
                </a:cubicBezTo>
                <a:cubicBezTo>
                  <a:pt x="9" y="7"/>
                  <a:pt x="7" y="9"/>
                  <a:pt x="7" y="11"/>
                </a:cubicBezTo>
                <a:cubicBezTo>
                  <a:pt x="7" y="11"/>
                  <a:pt x="7" y="11"/>
                  <a:pt x="7" y="11"/>
                </a:cubicBezTo>
                <a:cubicBezTo>
                  <a:pt x="7" y="47"/>
                  <a:pt x="7" y="47"/>
                  <a:pt x="7" y="47"/>
                </a:cubicBezTo>
                <a:close/>
              </a:path>
            </a:pathLst>
          </a:custGeom>
          <a:solidFill>
            <a:srgbClr val="92D050"/>
          </a:solidFill>
          <a:ln>
            <a:noFill/>
          </a:ln>
          <a:extLst/>
        </p:spPr>
        <p:txBody>
          <a:bodyPr/>
          <a:lstStyle/>
          <a:p>
            <a:endParaRPr altLang="zh-CN" lang="zh-CN">
              <a:solidFill>
                <a:srgbClr val="92D050"/>
              </a:solidFill>
              <a:sym charset="-122" panose="02010600030101010101" pitchFamily="2" typeface="宋体"/>
            </a:endParaRPr>
          </a:p>
        </p:txBody>
      </p:sp>
      <p:sp>
        <p:nvSpPr>
          <p:cNvPr id="10" name="Freeform 157"/>
          <p:cNvSpPr>
            <a:spLocks noChangeArrowheads="1" noEditPoints="1"/>
          </p:cNvSpPr>
          <p:nvPr/>
        </p:nvSpPr>
        <p:spPr bwMode="auto">
          <a:xfrm>
            <a:off x="4410075" y="3191123"/>
            <a:ext cx="104775" cy="79375"/>
          </a:xfrm>
          <a:custGeom>
            <a:gdLst>
              <a:gd fmla="*/ 28 w 28" name="T0"/>
              <a:gd fmla="*/ 15 h 21" name="T1"/>
              <a:gd fmla="*/ 23 w 28" name="T2"/>
              <a:gd fmla="*/ 21 h 21" name="T3"/>
              <a:gd fmla="*/ 23 w 28" name="T4"/>
              <a:gd fmla="*/ 21 h 21" name="T5"/>
              <a:gd fmla="*/ 5 w 28" name="T6"/>
              <a:gd fmla="*/ 21 h 21" name="T7"/>
              <a:gd fmla="*/ 0 w 28" name="T8"/>
              <a:gd fmla="*/ 15 h 21" name="T9"/>
              <a:gd fmla="*/ 0 w 28" name="T10"/>
              <a:gd fmla="*/ 15 h 21" name="T11"/>
              <a:gd fmla="*/ 0 w 28" name="T12"/>
              <a:gd fmla="*/ 5 h 21" name="T13"/>
              <a:gd fmla="*/ 5 w 28" name="T14"/>
              <a:gd fmla="*/ 0 h 21" name="T15"/>
              <a:gd fmla="*/ 5 w 28" name="T16"/>
              <a:gd fmla="*/ 0 h 21" name="T17"/>
              <a:gd fmla="*/ 23 w 28" name="T18"/>
              <a:gd fmla="*/ 0 h 21" name="T19"/>
              <a:gd fmla="*/ 28 w 28" name="T20"/>
              <a:gd fmla="*/ 5 h 21" name="T21"/>
              <a:gd fmla="*/ 28 w 28" name="T22"/>
              <a:gd fmla="*/ 5 h 21" name="T23"/>
              <a:gd fmla="*/ 28 w 28" name="T24"/>
              <a:gd fmla="*/ 15 h 21" name="T25"/>
              <a:gd fmla="*/ 23 w 28" name="T26"/>
              <a:gd fmla="*/ 17 h 21" name="T27"/>
              <a:gd fmla="*/ 24 w 28" name="T28"/>
              <a:gd fmla="*/ 15 h 21" name="T29"/>
              <a:gd fmla="*/ 24 w 28" name="T30"/>
              <a:gd fmla="*/ 15 h 21" name="T31"/>
              <a:gd fmla="*/ 24 w 28" name="T32"/>
              <a:gd fmla="*/ 5 h 21" name="T33"/>
              <a:gd fmla="*/ 23 w 28" name="T34"/>
              <a:gd fmla="*/ 4 h 21" name="T35"/>
              <a:gd fmla="*/ 23 w 28" name="T36"/>
              <a:gd fmla="*/ 4 h 21" name="T37"/>
              <a:gd fmla="*/ 5 w 28" name="T38"/>
              <a:gd fmla="*/ 4 h 21" name="T39"/>
              <a:gd fmla="*/ 4 w 28" name="T40"/>
              <a:gd fmla="*/ 5 h 21" name="T41"/>
              <a:gd fmla="*/ 4 w 28" name="T42"/>
              <a:gd fmla="*/ 5 h 21" name="T43"/>
              <a:gd fmla="*/ 4 w 28" name="T44"/>
              <a:gd fmla="*/ 15 h 21" name="T45"/>
              <a:gd fmla="*/ 5 w 28" name="T46"/>
              <a:gd fmla="*/ 17 h 21" name="T47"/>
              <a:gd fmla="*/ 5 w 28" name="T48"/>
              <a:gd fmla="*/ 17 h 21" name="T49"/>
              <a:gd fmla="*/ 23 w 28" name="T50"/>
              <a:gd fmla="*/ 17 h 2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8" name="T78"/>
              <a:gd fmla="*/ 0 h 21" name="T79"/>
              <a:gd fmla="*/ 28 w 28" name="T80"/>
              <a:gd fmla="*/ 21 h 21"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1" w="28">
                <a:moveTo>
                  <a:pt x="28" y="15"/>
                </a:moveTo>
                <a:cubicBezTo>
                  <a:pt x="28" y="18"/>
                  <a:pt x="26" y="21"/>
                  <a:pt x="23" y="21"/>
                </a:cubicBezTo>
                <a:cubicBezTo>
                  <a:pt x="23" y="21"/>
                  <a:pt x="23" y="21"/>
                  <a:pt x="23" y="21"/>
                </a:cubicBezTo>
                <a:cubicBezTo>
                  <a:pt x="5" y="21"/>
                  <a:pt x="5" y="21"/>
                  <a:pt x="5" y="21"/>
                </a:cubicBezTo>
                <a:cubicBezTo>
                  <a:pt x="2" y="21"/>
                  <a:pt x="0" y="18"/>
                  <a:pt x="0" y="15"/>
                </a:cubicBezTo>
                <a:cubicBezTo>
                  <a:pt x="0" y="15"/>
                  <a:pt x="0" y="15"/>
                  <a:pt x="0" y="15"/>
                </a:cubicBezTo>
                <a:cubicBezTo>
                  <a:pt x="0" y="5"/>
                  <a:pt x="0" y="5"/>
                  <a:pt x="0" y="5"/>
                </a:cubicBezTo>
                <a:cubicBezTo>
                  <a:pt x="0" y="2"/>
                  <a:pt x="2" y="0"/>
                  <a:pt x="5" y="0"/>
                </a:cubicBezTo>
                <a:cubicBezTo>
                  <a:pt x="5" y="0"/>
                  <a:pt x="5" y="0"/>
                  <a:pt x="5" y="0"/>
                </a:cubicBezTo>
                <a:cubicBezTo>
                  <a:pt x="23" y="0"/>
                  <a:pt x="23" y="0"/>
                  <a:pt x="23" y="0"/>
                </a:cubicBezTo>
                <a:cubicBezTo>
                  <a:pt x="26" y="0"/>
                  <a:pt x="28" y="2"/>
                  <a:pt x="28" y="5"/>
                </a:cubicBezTo>
                <a:cubicBezTo>
                  <a:pt x="28" y="5"/>
                  <a:pt x="28" y="5"/>
                  <a:pt x="28" y="5"/>
                </a:cubicBezTo>
                <a:cubicBezTo>
                  <a:pt x="28" y="15"/>
                  <a:pt x="28" y="15"/>
                  <a:pt x="28" y="15"/>
                </a:cubicBezTo>
                <a:close/>
                <a:moveTo>
                  <a:pt x="23" y="17"/>
                </a:moveTo>
                <a:cubicBezTo>
                  <a:pt x="24" y="17"/>
                  <a:pt x="24" y="16"/>
                  <a:pt x="24" y="15"/>
                </a:cubicBezTo>
                <a:cubicBezTo>
                  <a:pt x="24" y="15"/>
                  <a:pt x="24" y="15"/>
                  <a:pt x="24" y="15"/>
                </a:cubicBezTo>
                <a:cubicBezTo>
                  <a:pt x="24" y="5"/>
                  <a:pt x="24" y="5"/>
                  <a:pt x="24" y="5"/>
                </a:cubicBezTo>
                <a:cubicBezTo>
                  <a:pt x="24" y="4"/>
                  <a:pt x="24" y="4"/>
                  <a:pt x="23" y="4"/>
                </a:cubicBezTo>
                <a:cubicBezTo>
                  <a:pt x="23" y="4"/>
                  <a:pt x="23" y="4"/>
                  <a:pt x="23" y="4"/>
                </a:cubicBezTo>
                <a:cubicBezTo>
                  <a:pt x="5" y="4"/>
                  <a:pt x="5" y="4"/>
                  <a:pt x="5" y="4"/>
                </a:cubicBezTo>
                <a:cubicBezTo>
                  <a:pt x="4" y="4"/>
                  <a:pt x="4" y="4"/>
                  <a:pt x="4" y="5"/>
                </a:cubicBezTo>
                <a:cubicBezTo>
                  <a:pt x="4" y="5"/>
                  <a:pt x="4" y="5"/>
                  <a:pt x="4" y="5"/>
                </a:cubicBezTo>
                <a:cubicBezTo>
                  <a:pt x="4" y="15"/>
                  <a:pt x="4" y="15"/>
                  <a:pt x="4" y="15"/>
                </a:cubicBezTo>
                <a:cubicBezTo>
                  <a:pt x="4" y="16"/>
                  <a:pt x="4" y="17"/>
                  <a:pt x="5" y="17"/>
                </a:cubicBezTo>
                <a:cubicBezTo>
                  <a:pt x="5" y="17"/>
                  <a:pt x="5" y="17"/>
                  <a:pt x="5" y="17"/>
                </a:cubicBezTo>
                <a:cubicBezTo>
                  <a:pt x="23" y="17"/>
                  <a:pt x="23" y="17"/>
                  <a:pt x="23" y="17"/>
                </a:cubicBezTo>
                <a:close/>
              </a:path>
            </a:pathLst>
          </a:custGeom>
          <a:solidFill>
            <a:srgbClr val="92D050"/>
          </a:solidFill>
          <a:ln>
            <a:noFill/>
          </a:ln>
          <a:extLst/>
        </p:spPr>
        <p:txBody>
          <a:bodyPr/>
          <a:lstStyle/>
          <a:p>
            <a:endParaRPr altLang="zh-CN" lang="zh-CN">
              <a:solidFill>
                <a:srgbClr val="92D050"/>
              </a:solidFill>
              <a:sym charset="-122" panose="02010600030101010101" pitchFamily="2" typeface="宋体"/>
            </a:endParaRPr>
          </a:p>
        </p:txBody>
      </p:sp>
      <p:sp>
        <p:nvSpPr>
          <p:cNvPr id="11" name="Freeform 158"/>
          <p:cNvSpPr>
            <a:spLocks noChangeArrowheads="1" noEditPoints="1"/>
          </p:cNvSpPr>
          <p:nvPr/>
        </p:nvSpPr>
        <p:spPr bwMode="auto">
          <a:xfrm>
            <a:off x="4630738" y="3191123"/>
            <a:ext cx="104775" cy="79375"/>
          </a:xfrm>
          <a:custGeom>
            <a:gdLst>
              <a:gd fmla="*/ 28 w 28" name="T0"/>
              <a:gd fmla="*/ 15 h 21" name="T1"/>
              <a:gd fmla="*/ 23 w 28" name="T2"/>
              <a:gd fmla="*/ 21 h 21" name="T3"/>
              <a:gd fmla="*/ 23 w 28" name="T4"/>
              <a:gd fmla="*/ 21 h 21" name="T5"/>
              <a:gd fmla="*/ 6 w 28" name="T6"/>
              <a:gd fmla="*/ 21 h 21" name="T7"/>
              <a:gd fmla="*/ 0 w 28" name="T8"/>
              <a:gd fmla="*/ 15 h 21" name="T9"/>
              <a:gd fmla="*/ 0 w 28" name="T10"/>
              <a:gd fmla="*/ 15 h 21" name="T11"/>
              <a:gd fmla="*/ 0 w 28" name="T12"/>
              <a:gd fmla="*/ 5 h 21" name="T13"/>
              <a:gd fmla="*/ 6 w 28" name="T14"/>
              <a:gd fmla="*/ 0 h 21" name="T15"/>
              <a:gd fmla="*/ 6 w 28" name="T16"/>
              <a:gd fmla="*/ 0 h 21" name="T17"/>
              <a:gd fmla="*/ 23 w 28" name="T18"/>
              <a:gd fmla="*/ 0 h 21" name="T19"/>
              <a:gd fmla="*/ 28 w 28" name="T20"/>
              <a:gd fmla="*/ 5 h 21" name="T21"/>
              <a:gd fmla="*/ 28 w 28" name="T22"/>
              <a:gd fmla="*/ 5 h 21" name="T23"/>
              <a:gd fmla="*/ 28 w 28" name="T24"/>
              <a:gd fmla="*/ 15 h 21" name="T25"/>
              <a:gd fmla="*/ 23 w 28" name="T26"/>
              <a:gd fmla="*/ 17 h 21" name="T27"/>
              <a:gd fmla="*/ 25 w 28" name="T28"/>
              <a:gd fmla="*/ 15 h 21" name="T29"/>
              <a:gd fmla="*/ 25 w 28" name="T30"/>
              <a:gd fmla="*/ 15 h 21" name="T31"/>
              <a:gd fmla="*/ 25 w 28" name="T32"/>
              <a:gd fmla="*/ 5 h 21" name="T33"/>
              <a:gd fmla="*/ 23 w 28" name="T34"/>
              <a:gd fmla="*/ 4 h 21" name="T35"/>
              <a:gd fmla="*/ 23 w 28" name="T36"/>
              <a:gd fmla="*/ 4 h 21" name="T37"/>
              <a:gd fmla="*/ 6 w 28" name="T38"/>
              <a:gd fmla="*/ 4 h 21" name="T39"/>
              <a:gd fmla="*/ 4 w 28" name="T40"/>
              <a:gd fmla="*/ 5 h 21" name="T41"/>
              <a:gd fmla="*/ 4 w 28" name="T42"/>
              <a:gd fmla="*/ 5 h 21" name="T43"/>
              <a:gd fmla="*/ 4 w 28" name="T44"/>
              <a:gd fmla="*/ 15 h 21" name="T45"/>
              <a:gd fmla="*/ 6 w 28" name="T46"/>
              <a:gd fmla="*/ 17 h 21" name="T47"/>
              <a:gd fmla="*/ 6 w 28" name="T48"/>
              <a:gd fmla="*/ 17 h 21" name="T49"/>
              <a:gd fmla="*/ 23 w 28" name="T50"/>
              <a:gd fmla="*/ 17 h 2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8" name="T78"/>
              <a:gd fmla="*/ 0 h 21" name="T79"/>
              <a:gd fmla="*/ 28 w 28" name="T80"/>
              <a:gd fmla="*/ 21 h 21"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1" w="28">
                <a:moveTo>
                  <a:pt x="28" y="15"/>
                </a:moveTo>
                <a:cubicBezTo>
                  <a:pt x="28" y="18"/>
                  <a:pt x="26" y="21"/>
                  <a:pt x="23" y="21"/>
                </a:cubicBezTo>
                <a:cubicBezTo>
                  <a:pt x="23" y="21"/>
                  <a:pt x="23" y="21"/>
                  <a:pt x="23" y="21"/>
                </a:cubicBezTo>
                <a:cubicBezTo>
                  <a:pt x="6" y="21"/>
                  <a:pt x="6" y="21"/>
                  <a:pt x="6" y="21"/>
                </a:cubicBezTo>
                <a:cubicBezTo>
                  <a:pt x="3" y="21"/>
                  <a:pt x="0" y="18"/>
                  <a:pt x="0" y="15"/>
                </a:cubicBezTo>
                <a:cubicBezTo>
                  <a:pt x="0" y="15"/>
                  <a:pt x="0" y="15"/>
                  <a:pt x="0" y="15"/>
                </a:cubicBezTo>
                <a:cubicBezTo>
                  <a:pt x="0" y="5"/>
                  <a:pt x="0" y="5"/>
                  <a:pt x="0" y="5"/>
                </a:cubicBezTo>
                <a:cubicBezTo>
                  <a:pt x="0" y="2"/>
                  <a:pt x="3" y="0"/>
                  <a:pt x="6" y="0"/>
                </a:cubicBezTo>
                <a:cubicBezTo>
                  <a:pt x="6" y="0"/>
                  <a:pt x="6" y="0"/>
                  <a:pt x="6" y="0"/>
                </a:cubicBezTo>
                <a:cubicBezTo>
                  <a:pt x="23" y="0"/>
                  <a:pt x="23" y="0"/>
                  <a:pt x="23" y="0"/>
                </a:cubicBezTo>
                <a:cubicBezTo>
                  <a:pt x="26" y="0"/>
                  <a:pt x="28" y="2"/>
                  <a:pt x="28" y="5"/>
                </a:cubicBezTo>
                <a:cubicBezTo>
                  <a:pt x="28" y="5"/>
                  <a:pt x="28" y="5"/>
                  <a:pt x="28" y="5"/>
                </a:cubicBezTo>
                <a:cubicBezTo>
                  <a:pt x="28" y="15"/>
                  <a:pt x="28" y="15"/>
                  <a:pt x="28" y="15"/>
                </a:cubicBezTo>
                <a:close/>
                <a:moveTo>
                  <a:pt x="23" y="17"/>
                </a:moveTo>
                <a:cubicBezTo>
                  <a:pt x="24" y="17"/>
                  <a:pt x="25" y="16"/>
                  <a:pt x="25" y="15"/>
                </a:cubicBezTo>
                <a:cubicBezTo>
                  <a:pt x="25" y="15"/>
                  <a:pt x="25" y="15"/>
                  <a:pt x="25" y="15"/>
                </a:cubicBezTo>
                <a:cubicBezTo>
                  <a:pt x="25" y="5"/>
                  <a:pt x="25" y="5"/>
                  <a:pt x="25" y="5"/>
                </a:cubicBezTo>
                <a:cubicBezTo>
                  <a:pt x="25" y="4"/>
                  <a:pt x="24" y="4"/>
                  <a:pt x="23" y="4"/>
                </a:cubicBezTo>
                <a:cubicBezTo>
                  <a:pt x="23" y="4"/>
                  <a:pt x="23" y="4"/>
                  <a:pt x="23" y="4"/>
                </a:cubicBezTo>
                <a:cubicBezTo>
                  <a:pt x="6" y="4"/>
                  <a:pt x="6" y="4"/>
                  <a:pt x="6" y="4"/>
                </a:cubicBezTo>
                <a:cubicBezTo>
                  <a:pt x="5" y="4"/>
                  <a:pt x="4" y="4"/>
                  <a:pt x="4" y="5"/>
                </a:cubicBezTo>
                <a:cubicBezTo>
                  <a:pt x="4" y="5"/>
                  <a:pt x="4" y="5"/>
                  <a:pt x="4" y="5"/>
                </a:cubicBezTo>
                <a:cubicBezTo>
                  <a:pt x="4" y="15"/>
                  <a:pt x="4" y="15"/>
                  <a:pt x="4" y="15"/>
                </a:cubicBezTo>
                <a:cubicBezTo>
                  <a:pt x="4" y="16"/>
                  <a:pt x="5" y="17"/>
                  <a:pt x="6" y="17"/>
                </a:cubicBezTo>
                <a:cubicBezTo>
                  <a:pt x="6" y="17"/>
                  <a:pt x="6" y="17"/>
                  <a:pt x="6" y="17"/>
                </a:cubicBezTo>
                <a:cubicBezTo>
                  <a:pt x="23" y="17"/>
                  <a:pt x="23" y="17"/>
                  <a:pt x="23" y="17"/>
                </a:cubicBezTo>
                <a:close/>
              </a:path>
            </a:pathLst>
          </a:custGeom>
          <a:solidFill>
            <a:srgbClr val="92D050"/>
          </a:solidFill>
          <a:ln>
            <a:noFill/>
          </a:ln>
          <a:extLst/>
        </p:spPr>
        <p:txBody>
          <a:bodyPr/>
          <a:lstStyle/>
          <a:p>
            <a:endParaRPr altLang="zh-CN" lang="zh-CN">
              <a:solidFill>
                <a:srgbClr val="92D050"/>
              </a:solidFill>
              <a:sym charset="-122" panose="02010600030101010101" pitchFamily="2" typeface="宋体"/>
            </a:endParaRPr>
          </a:p>
        </p:txBody>
      </p:sp>
      <p:sp>
        <p:nvSpPr>
          <p:cNvPr id="12" name="TextBox 198"/>
          <p:cNvSpPr>
            <a:spLocks noChangeArrowheads="1"/>
          </p:cNvSpPr>
          <p:nvPr/>
        </p:nvSpPr>
        <p:spPr bwMode="auto">
          <a:xfrm>
            <a:off x="2101850" y="3576886"/>
            <a:ext cx="16052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2800">
                <a:solidFill>
                  <a:srgbClr val="92D050"/>
                </a:solidFill>
                <a:latin charset="-122" pitchFamily="34" typeface="微软雅黑"/>
                <a:ea charset="-122" pitchFamily="34" typeface="微软雅黑"/>
                <a:sym charset="0" pitchFamily="34" typeface="Arial"/>
              </a:rPr>
              <a:t>添加标题</a:t>
            </a:r>
          </a:p>
        </p:txBody>
      </p:sp>
      <p:sp>
        <p:nvSpPr>
          <p:cNvPr id="13" name="矩形 1"/>
          <p:cNvSpPr>
            <a:spLocks noChangeArrowheads="1"/>
          </p:cNvSpPr>
          <p:nvPr/>
        </p:nvSpPr>
        <p:spPr bwMode="auto">
          <a:xfrm>
            <a:off x="1314947" y="4100468"/>
            <a:ext cx="6841132" cy="41148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wrap="square">
            <a:spAutoFit/>
          </a:bodyPr>
          <a:lstStyle/>
          <a:p>
            <a:pPr algn="just"/>
            <a:r>
              <a:rPr altLang="en-US" kern="0" lang="zh-CN" smtClean="0" sz="1050">
                <a:solidFill>
                  <a:srgbClr val="92D050"/>
                </a:solidFill>
                <a:latin charset="-122" pitchFamily="34" typeface="微软雅黑"/>
                <a:ea charset="-122" pitchFamily="34" typeface="微软雅黑"/>
                <a:cs typeface="Raleway Light"/>
              </a:rPr>
              <a:t>这里输入简单的文字概述里输入简单文字概述输入简单的文字概述这里输入简单的文字概述里输入简单文字概述输入简单的文字概述这里输入简单的文字概述里输入简单文字概述输入简单的文字概述这里输入简单的文字概述</a:t>
            </a:r>
          </a:p>
        </p:txBody>
      </p:sp>
      <p:sp>
        <p:nvSpPr>
          <p:cNvPr id="14" name="TextBox 204"/>
          <p:cNvSpPr>
            <a:spLocks noChangeArrowheads="1"/>
          </p:cNvSpPr>
          <p:nvPr/>
        </p:nvSpPr>
        <p:spPr bwMode="auto">
          <a:xfrm>
            <a:off x="5772150" y="3541961"/>
            <a:ext cx="323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600">
                <a:solidFill>
                  <a:srgbClr val="92D050"/>
                </a:solidFill>
                <a:latin charset="-122" pitchFamily="34" typeface="微软雅黑"/>
                <a:ea charset="-122" pitchFamily="34" typeface="微软雅黑"/>
                <a:sym charset="0" pitchFamily="34" typeface="Arial"/>
              </a:rPr>
              <a:t>标题</a:t>
            </a:r>
          </a:p>
        </p:txBody>
      </p:sp>
      <p:sp>
        <p:nvSpPr>
          <p:cNvPr id="15" name="TextBox 205"/>
          <p:cNvSpPr>
            <a:spLocks noChangeArrowheads="1"/>
          </p:cNvSpPr>
          <p:nvPr/>
        </p:nvSpPr>
        <p:spPr bwMode="auto">
          <a:xfrm>
            <a:off x="6667499" y="3541961"/>
            <a:ext cx="2809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600">
                <a:solidFill>
                  <a:srgbClr val="92D050"/>
                </a:solidFill>
                <a:latin charset="-122" pitchFamily="34" typeface="微软雅黑"/>
                <a:ea charset="-122" pitchFamily="34" typeface="微软雅黑"/>
                <a:sym charset="0" pitchFamily="34" typeface="Arial"/>
              </a:rPr>
              <a:t>标题</a:t>
            </a:r>
          </a:p>
        </p:txBody>
      </p:sp>
      <p:sp>
        <p:nvSpPr>
          <p:cNvPr id="16" name="TextBox 206"/>
          <p:cNvSpPr>
            <a:spLocks noChangeArrowheads="1"/>
          </p:cNvSpPr>
          <p:nvPr/>
        </p:nvSpPr>
        <p:spPr bwMode="auto">
          <a:xfrm>
            <a:off x="6224588" y="3541961"/>
            <a:ext cx="2889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600">
                <a:solidFill>
                  <a:srgbClr val="92D050"/>
                </a:solidFill>
                <a:latin charset="-122" pitchFamily="34" typeface="微软雅黑"/>
                <a:ea charset="-122" pitchFamily="34" typeface="微软雅黑"/>
                <a:sym charset="0" pitchFamily="34" typeface="Arial"/>
              </a:rPr>
              <a:t>标题</a:t>
            </a:r>
          </a:p>
        </p:txBody>
      </p:sp>
      <p:sp>
        <p:nvSpPr>
          <p:cNvPr id="17" name="TextBox 207"/>
          <p:cNvSpPr>
            <a:spLocks noChangeArrowheads="1"/>
          </p:cNvSpPr>
          <p:nvPr/>
        </p:nvSpPr>
        <p:spPr bwMode="auto">
          <a:xfrm>
            <a:off x="5338763" y="3541961"/>
            <a:ext cx="2889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600">
                <a:solidFill>
                  <a:srgbClr val="92D050"/>
                </a:solidFill>
                <a:latin charset="-122" pitchFamily="34" typeface="微软雅黑"/>
                <a:ea charset="-122" pitchFamily="34" typeface="微软雅黑"/>
                <a:sym charset="0" pitchFamily="34" typeface="Arial"/>
              </a:rPr>
              <a:t>标题</a:t>
            </a:r>
          </a:p>
        </p:txBody>
      </p:sp>
      <p:sp>
        <p:nvSpPr>
          <p:cNvPr id="18" name="TextBox 682"/>
          <p:cNvSpPr>
            <a:spLocks noChangeArrowheads="1"/>
          </p:cNvSpPr>
          <p:nvPr/>
        </p:nvSpPr>
        <p:spPr bwMode="auto">
          <a:xfrm>
            <a:off x="4291647" y="2384673"/>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000">
                <a:solidFill>
                  <a:schemeClr val="bg1"/>
                </a:solidFill>
                <a:latin charset="-122" pitchFamily="2" typeface="方正中等线简体"/>
                <a:ea charset="-122" pitchFamily="2" typeface="方正中等线简体"/>
              </a:rPr>
              <a:t>20%</a:t>
            </a:r>
          </a:p>
        </p:txBody>
      </p:sp>
      <p:sp>
        <p:nvSpPr>
          <p:cNvPr id="19" name="TextBox 682"/>
          <p:cNvSpPr>
            <a:spLocks noChangeArrowheads="1"/>
          </p:cNvSpPr>
          <p:nvPr/>
        </p:nvSpPr>
        <p:spPr bwMode="auto">
          <a:xfrm>
            <a:off x="4291647" y="1979861"/>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000">
                <a:solidFill>
                  <a:schemeClr val="bg1"/>
                </a:solidFill>
                <a:latin charset="-122" pitchFamily="2" typeface="方正中等线简体"/>
                <a:ea charset="-122" pitchFamily="2" typeface="方正中等线简体"/>
              </a:rPr>
              <a:t>40%</a:t>
            </a:r>
          </a:p>
        </p:txBody>
      </p:sp>
      <p:sp>
        <p:nvSpPr>
          <p:cNvPr id="20" name="TextBox 682"/>
          <p:cNvSpPr>
            <a:spLocks noChangeArrowheads="1"/>
          </p:cNvSpPr>
          <p:nvPr/>
        </p:nvSpPr>
        <p:spPr bwMode="auto">
          <a:xfrm>
            <a:off x="4291647" y="1560761"/>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000">
                <a:solidFill>
                  <a:schemeClr val="bg1"/>
                </a:solidFill>
                <a:latin charset="-122" pitchFamily="2" typeface="方正中等线简体"/>
                <a:ea charset="-122" pitchFamily="2" typeface="方正中等线简体"/>
              </a:rPr>
              <a:t>60%</a:t>
            </a:r>
          </a:p>
        </p:txBody>
      </p:sp>
      <p:sp>
        <p:nvSpPr>
          <p:cNvPr id="21" name="TextBox 682"/>
          <p:cNvSpPr>
            <a:spLocks noChangeArrowheads="1"/>
          </p:cNvSpPr>
          <p:nvPr/>
        </p:nvSpPr>
        <p:spPr bwMode="auto">
          <a:xfrm>
            <a:off x="4291647" y="1132136"/>
            <a:ext cx="563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en-US" sz="2000">
                <a:solidFill>
                  <a:schemeClr val="bg1"/>
                </a:solidFill>
                <a:latin charset="-122" pitchFamily="2" typeface="方正中等线简体"/>
                <a:ea charset="-122" pitchFamily="2" typeface="方正中等线简体"/>
              </a:rPr>
              <a:t>80%</a:t>
            </a:r>
          </a:p>
        </p:txBody>
      </p:sp>
      <p:sp>
        <p:nvSpPr>
          <p:cNvPr id="24" name="TextBox 23"/>
          <p:cNvSpPr txBox="1"/>
          <p:nvPr/>
        </p:nvSpPr>
        <p:spPr>
          <a:xfrm>
            <a:off x="3210560" y="195486"/>
            <a:ext cx="2722880" cy="396240"/>
          </a:xfrm>
          <a:prstGeom prst="rect">
            <a:avLst/>
          </a:prstGeom>
          <a:noFill/>
        </p:spPr>
        <p:txBody>
          <a:bodyPr rtlCol="0" wrap="none">
            <a:spAutoFit/>
          </a:bodyPr>
          <a:lstStyle/>
          <a:p>
            <a:pPr algn="ctr"/>
            <a:r>
              <a:rPr altLang="en-US" b="1" lang="zh-CN" smtClean="0" sz="2000">
                <a:solidFill>
                  <a:srgbClr val="AED30B"/>
                </a:solidFill>
                <a:latin charset="-122" pitchFamily="34" typeface="微软雅黑"/>
                <a:ea charset="-122" pitchFamily="34" typeface="微软雅黑"/>
              </a:rPr>
              <a:t>单击此处输入标题内容</a:t>
            </a:r>
          </a:p>
        </p:txBody>
      </p:sp>
    </p:spTree>
    <p:extLst>
      <p:ext uri="{BB962C8B-B14F-4D97-AF65-F5344CB8AC3E}">
        <p14:creationId val="1685505307"/>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300" id="31"/>
                                        <p:tgtEl>
                                          <p:spTgt spid="18"/>
                                        </p:tgtEl>
                                      </p:cBhvr>
                                    </p:animEffect>
                                  </p:childTnLst>
                                </p:cTn>
                              </p:par>
                            </p:childTnLst>
                          </p:cTn>
                        </p:par>
                        <p:par>
                          <p:cTn fill="hold" id="32" nodeType="afterGroup">
                            <p:stCondLst>
                              <p:cond delay="2300"/>
                            </p:stCondLst>
                            <p:childTnLst>
                              <p:par>
                                <p:cTn fill="hold" grpId="0" id="33" nodeType="after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300" id="35"/>
                                        <p:tgtEl>
                                          <p:spTgt spid="19"/>
                                        </p:tgtEl>
                                      </p:cBhvr>
                                    </p:animEffect>
                                  </p:childTnLst>
                                </p:cTn>
                              </p:par>
                            </p:childTnLst>
                          </p:cTn>
                        </p:par>
                        <p:par>
                          <p:cTn fill="hold" id="36" nodeType="afterGroup">
                            <p:stCondLst>
                              <p:cond delay="2600"/>
                            </p:stCondLst>
                            <p:childTnLst>
                              <p:par>
                                <p:cTn fill="hold" grpId="0" id="37" nodeType="afterEffect" presetClass="entr" presetID="10" presetSubtype="0">
                                  <p:stCondLst>
                                    <p:cond delay="0"/>
                                  </p:stCondLst>
                                  <p:childTnLst>
                                    <p:set>
                                      <p:cBhvr>
                                        <p:cTn dur="1" fill="hold" id="38">
                                          <p:stCondLst>
                                            <p:cond delay="0"/>
                                          </p:stCondLst>
                                        </p:cTn>
                                        <p:tgtEl>
                                          <p:spTgt spid="20"/>
                                        </p:tgtEl>
                                        <p:attrNameLst>
                                          <p:attrName>style.visibility</p:attrName>
                                        </p:attrNameLst>
                                      </p:cBhvr>
                                      <p:to>
                                        <p:strVal val="visible"/>
                                      </p:to>
                                    </p:set>
                                    <p:animEffect filter="fade" transition="in">
                                      <p:cBhvr>
                                        <p:cTn dur="300" id="39"/>
                                        <p:tgtEl>
                                          <p:spTgt spid="20"/>
                                        </p:tgtEl>
                                      </p:cBhvr>
                                    </p:animEffect>
                                  </p:childTnLst>
                                </p:cTn>
                              </p:par>
                            </p:childTnLst>
                          </p:cTn>
                        </p:par>
                        <p:par>
                          <p:cTn fill="hold" id="40" nodeType="afterGroup">
                            <p:stCondLst>
                              <p:cond delay="2900"/>
                            </p:stCondLst>
                            <p:childTnLst>
                              <p:par>
                                <p:cTn fill="hold" grpId="0" id="41" nodeType="afterEffect" presetClass="entr" presetID="10" presetSubtype="0">
                                  <p:stCondLst>
                                    <p:cond delay="0"/>
                                  </p:stCondLst>
                                  <p:childTnLst>
                                    <p:set>
                                      <p:cBhvr>
                                        <p:cTn dur="1" fill="hold" id="42">
                                          <p:stCondLst>
                                            <p:cond delay="0"/>
                                          </p:stCondLst>
                                        </p:cTn>
                                        <p:tgtEl>
                                          <p:spTgt spid="21"/>
                                        </p:tgtEl>
                                        <p:attrNameLst>
                                          <p:attrName>style.visibility</p:attrName>
                                        </p:attrNameLst>
                                      </p:cBhvr>
                                      <p:to>
                                        <p:strVal val="visible"/>
                                      </p:to>
                                    </p:set>
                                    <p:animEffect filter="fade" transition="in">
                                      <p:cBhvr>
                                        <p:cTn dur="300" id="43"/>
                                        <p:tgtEl>
                                          <p:spTgt spid="21"/>
                                        </p:tgtEl>
                                      </p:cBhvr>
                                    </p:animEffect>
                                  </p:childTnLst>
                                </p:cTn>
                              </p:par>
                            </p:childTnLst>
                          </p:cTn>
                        </p:par>
                        <p:par>
                          <p:cTn fill="hold" id="44" nodeType="afterGroup">
                            <p:stCondLst>
                              <p:cond delay="3200"/>
                            </p:stCondLst>
                            <p:childTnLst>
                              <p:par>
                                <p:cTn fill="hold" grpId="0" id="45" nodeType="afterEffect" presetClass="entr" presetID="53" presetSubtype="0">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ppt_w</p:attrName>
                                        </p:attrNameLst>
                                      </p:cBhvr>
                                      <p:tavLst>
                                        <p:tav tm="0">
                                          <p:val>
                                            <p:fltVal val="0"/>
                                          </p:val>
                                        </p:tav>
                                        <p:tav tm="100000">
                                          <p:val>
                                            <p:strVal val="#ppt_w"/>
                                          </p:val>
                                        </p:tav>
                                      </p:tavLst>
                                    </p:anim>
                                    <p:anim calcmode="lin" valueType="num">
                                      <p:cBhvr>
                                        <p:cTn dur="500" fill="hold" id="48"/>
                                        <p:tgtEl>
                                          <p:spTgt spid="17"/>
                                        </p:tgtEl>
                                        <p:attrNameLst>
                                          <p:attrName>ppt_h</p:attrName>
                                        </p:attrNameLst>
                                      </p:cBhvr>
                                      <p:tavLst>
                                        <p:tav tm="0">
                                          <p:val>
                                            <p:fltVal val="0"/>
                                          </p:val>
                                        </p:tav>
                                        <p:tav tm="100000">
                                          <p:val>
                                            <p:strVal val="#ppt_h"/>
                                          </p:val>
                                        </p:tav>
                                      </p:tavLst>
                                    </p:anim>
                                    <p:animEffect filter="fade" transition="in">
                                      <p:cBhvr>
                                        <p:cTn dur="500" id="49"/>
                                        <p:tgtEl>
                                          <p:spTgt spid="17"/>
                                        </p:tgtEl>
                                      </p:cBhvr>
                                    </p:animEffect>
                                  </p:childTnLst>
                                </p:cTn>
                              </p:par>
                            </p:childTnLst>
                          </p:cTn>
                        </p:par>
                        <p:par>
                          <p:cTn fill="hold" id="50" nodeType="afterGroup">
                            <p:stCondLst>
                              <p:cond delay="3700"/>
                            </p:stCondLst>
                            <p:childTnLst>
                              <p:par>
                                <p:cTn fill="hold" grpId="0" id="51" nodeType="afterEffect" presetClass="entr" presetID="53" presetSubtype="0">
                                  <p:stCondLst>
                                    <p:cond delay="0"/>
                                  </p:stCondLst>
                                  <p:childTnLst>
                                    <p:set>
                                      <p:cBhvr>
                                        <p:cTn dur="1" fill="hold" id="52">
                                          <p:stCondLst>
                                            <p:cond delay="0"/>
                                          </p:stCondLst>
                                        </p:cTn>
                                        <p:tgtEl>
                                          <p:spTgt spid="14"/>
                                        </p:tgtEl>
                                        <p:attrNameLst>
                                          <p:attrName>style.visibility</p:attrName>
                                        </p:attrNameLst>
                                      </p:cBhvr>
                                      <p:to>
                                        <p:strVal val="visible"/>
                                      </p:to>
                                    </p:set>
                                    <p:anim calcmode="lin" valueType="num">
                                      <p:cBhvr>
                                        <p:cTn dur="500" fill="hold" id="53"/>
                                        <p:tgtEl>
                                          <p:spTgt spid="14"/>
                                        </p:tgtEl>
                                        <p:attrNameLst>
                                          <p:attrName>ppt_w</p:attrName>
                                        </p:attrNameLst>
                                      </p:cBhvr>
                                      <p:tavLst>
                                        <p:tav tm="0">
                                          <p:val>
                                            <p:fltVal val="0"/>
                                          </p:val>
                                        </p:tav>
                                        <p:tav tm="100000">
                                          <p:val>
                                            <p:strVal val="#ppt_w"/>
                                          </p:val>
                                        </p:tav>
                                      </p:tavLst>
                                    </p:anim>
                                    <p:anim calcmode="lin" valueType="num">
                                      <p:cBhvr>
                                        <p:cTn dur="500" fill="hold" id="54"/>
                                        <p:tgtEl>
                                          <p:spTgt spid="14"/>
                                        </p:tgtEl>
                                        <p:attrNameLst>
                                          <p:attrName>ppt_h</p:attrName>
                                        </p:attrNameLst>
                                      </p:cBhvr>
                                      <p:tavLst>
                                        <p:tav tm="0">
                                          <p:val>
                                            <p:fltVal val="0"/>
                                          </p:val>
                                        </p:tav>
                                        <p:tav tm="100000">
                                          <p:val>
                                            <p:strVal val="#ppt_h"/>
                                          </p:val>
                                        </p:tav>
                                      </p:tavLst>
                                    </p:anim>
                                    <p:animEffect filter="fade" transition="in">
                                      <p:cBhvr>
                                        <p:cTn dur="500" id="55"/>
                                        <p:tgtEl>
                                          <p:spTgt spid="14"/>
                                        </p:tgtEl>
                                      </p:cBhvr>
                                    </p:animEffect>
                                  </p:childTnLst>
                                </p:cTn>
                              </p:par>
                            </p:childTnLst>
                          </p:cTn>
                        </p:par>
                        <p:par>
                          <p:cTn fill="hold" id="56" nodeType="afterGroup">
                            <p:stCondLst>
                              <p:cond delay="4200"/>
                            </p:stCondLst>
                            <p:childTnLst>
                              <p:par>
                                <p:cTn fill="hold" grpId="0" id="57" nodeType="afterEffect" presetClass="entr" presetID="53" presetSubtype="0">
                                  <p:stCondLst>
                                    <p:cond delay="0"/>
                                  </p:stCondLst>
                                  <p:childTnLst>
                                    <p:set>
                                      <p:cBhvr>
                                        <p:cTn dur="1" fill="hold" id="58">
                                          <p:stCondLst>
                                            <p:cond delay="0"/>
                                          </p:stCondLst>
                                        </p:cTn>
                                        <p:tgtEl>
                                          <p:spTgt spid="16"/>
                                        </p:tgtEl>
                                        <p:attrNameLst>
                                          <p:attrName>style.visibility</p:attrName>
                                        </p:attrNameLst>
                                      </p:cBhvr>
                                      <p:to>
                                        <p:strVal val="visible"/>
                                      </p:to>
                                    </p:set>
                                    <p:anim calcmode="lin" valueType="num">
                                      <p:cBhvr>
                                        <p:cTn dur="500" fill="hold" id="59"/>
                                        <p:tgtEl>
                                          <p:spTgt spid="16"/>
                                        </p:tgtEl>
                                        <p:attrNameLst>
                                          <p:attrName>ppt_w</p:attrName>
                                        </p:attrNameLst>
                                      </p:cBhvr>
                                      <p:tavLst>
                                        <p:tav tm="0">
                                          <p:val>
                                            <p:fltVal val="0"/>
                                          </p:val>
                                        </p:tav>
                                        <p:tav tm="100000">
                                          <p:val>
                                            <p:strVal val="#ppt_w"/>
                                          </p:val>
                                        </p:tav>
                                      </p:tavLst>
                                    </p:anim>
                                    <p:anim calcmode="lin" valueType="num">
                                      <p:cBhvr>
                                        <p:cTn dur="500" fill="hold" id="60"/>
                                        <p:tgtEl>
                                          <p:spTgt spid="16"/>
                                        </p:tgtEl>
                                        <p:attrNameLst>
                                          <p:attrName>ppt_h</p:attrName>
                                        </p:attrNameLst>
                                      </p:cBhvr>
                                      <p:tavLst>
                                        <p:tav tm="0">
                                          <p:val>
                                            <p:fltVal val="0"/>
                                          </p:val>
                                        </p:tav>
                                        <p:tav tm="100000">
                                          <p:val>
                                            <p:strVal val="#ppt_h"/>
                                          </p:val>
                                        </p:tav>
                                      </p:tavLst>
                                    </p:anim>
                                    <p:animEffect filter="fade" transition="in">
                                      <p:cBhvr>
                                        <p:cTn dur="500" id="61"/>
                                        <p:tgtEl>
                                          <p:spTgt spid="16"/>
                                        </p:tgtEl>
                                      </p:cBhvr>
                                    </p:animEffect>
                                  </p:childTnLst>
                                </p:cTn>
                              </p:par>
                            </p:childTnLst>
                          </p:cTn>
                        </p:par>
                        <p:par>
                          <p:cTn fill="hold" id="62" nodeType="afterGroup">
                            <p:stCondLst>
                              <p:cond delay="4700"/>
                            </p:stCondLst>
                            <p:childTnLst>
                              <p:par>
                                <p:cTn fill="hold" grpId="0" id="63" nodeType="afterEffect" presetClass="entr" presetID="53" presetSubtype="0">
                                  <p:stCondLst>
                                    <p:cond delay="0"/>
                                  </p:stCondLst>
                                  <p:childTnLst>
                                    <p:set>
                                      <p:cBhvr>
                                        <p:cTn dur="1" fill="hold" id="64">
                                          <p:stCondLst>
                                            <p:cond delay="0"/>
                                          </p:stCondLst>
                                        </p:cTn>
                                        <p:tgtEl>
                                          <p:spTgt spid="15"/>
                                        </p:tgtEl>
                                        <p:attrNameLst>
                                          <p:attrName>style.visibility</p:attrName>
                                        </p:attrNameLst>
                                      </p:cBhvr>
                                      <p:to>
                                        <p:strVal val="visible"/>
                                      </p:to>
                                    </p:set>
                                    <p:anim calcmode="lin" valueType="num">
                                      <p:cBhvr>
                                        <p:cTn dur="500" fill="hold" id="65"/>
                                        <p:tgtEl>
                                          <p:spTgt spid="15"/>
                                        </p:tgtEl>
                                        <p:attrNameLst>
                                          <p:attrName>ppt_w</p:attrName>
                                        </p:attrNameLst>
                                      </p:cBhvr>
                                      <p:tavLst>
                                        <p:tav tm="0">
                                          <p:val>
                                            <p:fltVal val="0"/>
                                          </p:val>
                                        </p:tav>
                                        <p:tav tm="100000">
                                          <p:val>
                                            <p:strVal val="#ppt_w"/>
                                          </p:val>
                                        </p:tav>
                                      </p:tavLst>
                                    </p:anim>
                                    <p:anim calcmode="lin" valueType="num">
                                      <p:cBhvr>
                                        <p:cTn dur="500" fill="hold" id="66"/>
                                        <p:tgtEl>
                                          <p:spTgt spid="15"/>
                                        </p:tgtEl>
                                        <p:attrNameLst>
                                          <p:attrName>ppt_h</p:attrName>
                                        </p:attrNameLst>
                                      </p:cBhvr>
                                      <p:tavLst>
                                        <p:tav tm="0">
                                          <p:val>
                                            <p:fltVal val="0"/>
                                          </p:val>
                                        </p:tav>
                                        <p:tav tm="100000">
                                          <p:val>
                                            <p:strVal val="#ppt_h"/>
                                          </p:val>
                                        </p:tav>
                                      </p:tavLst>
                                    </p:anim>
                                    <p:animEffect filter="fade" transition="in">
                                      <p:cBhvr>
                                        <p:cTn dur="500" id="6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4"/>
      <p:bldP grpId="0" spid="15"/>
      <p:bldP grpId="0" spid="16"/>
      <p:bldP grpId="0" spid="17"/>
      <p:bldP grpId="0" spid="18"/>
      <p:bldP grpId="0" spid="19"/>
      <p:bldP grpId="0" spid="20"/>
      <p:bldP grpId="0" spid="21"/>
    </p:bldLst>
  </p:timing>
</p:sld>
</file>

<file path=ppt/tags/tag1.xml><?xml version="1.0" encoding="utf-8"?>
<p:tagLst xmlns:p="http://schemas.openxmlformats.org/presentationml/2006/main">
  <p:tag name="MH" val="20150928100451"/>
  <p:tag name="MH_LIBRARY" val="GRAPHIC"/>
  <p:tag name="MH_ORDER" val="1"/>
  <p:tag name="MH_TYPE" val="Other"/>
</p:tagLst>
</file>

<file path=ppt/tags/tag1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教育说课"/>
  <p:tag name="ISPRING_RESOURCE_PATHS_HASH_2" val="9e782c7495782f8eab5bda8fc702cda86fc110"/>
  <p:tag name="ISPRING_SCORM_PASSING_SCORE" val="100.0000000000"/>
  <p:tag name="ISPRING_SCORM_RATE_QUIZZES" val="0"/>
  <p:tag name="ISPRING_SCORM_RATE_SLIDES" val="1"/>
</p:tagLst>
</file>

<file path=ppt/tags/tag2.xml><?xml version="1.0" encoding="utf-8"?>
<p:tagLst xmlns:p="http://schemas.openxmlformats.org/presentationml/2006/main">
  <p:tag name="MH" val="20150928100451"/>
  <p:tag name="MH_LIBRARY" val="GRAPHIC"/>
  <p:tag name="MH_ORDER" val="2"/>
  <p:tag name="MH_TYPE" val="Other"/>
</p:tagLst>
</file>

<file path=ppt/tags/tag3.xml><?xml version="1.0" encoding="utf-8"?>
<p:tagLst xmlns:p="http://schemas.openxmlformats.org/presentationml/2006/main">
  <p:tag name="MH" val="20150928100451"/>
  <p:tag name="MH_LIBRARY" val="GRAPHIC"/>
  <p:tag name="MH_ORDER" val="3"/>
  <p:tag name="MH_TYPE" val="Other"/>
</p:tagLst>
</file>

<file path=ppt/tags/tag4.xml><?xml version="1.0" encoding="utf-8"?>
<p:tagLst xmlns:p="http://schemas.openxmlformats.org/presentationml/2006/main">
  <p:tag name="MH" val="20150928100451"/>
  <p:tag name="MH_LIBRARY" val="GRAPHIC"/>
  <p:tag name="MH_ORDER" val="4"/>
  <p:tag name="MH_TYPE" val="Other"/>
</p:tagLst>
</file>

<file path=ppt/tags/tag5.xml><?xml version="1.0" encoding="utf-8"?>
<p:tagLst xmlns:p="http://schemas.openxmlformats.org/presentationml/2006/main">
  <p:tag name="MH" val="20150928100451"/>
  <p:tag name="MH_LIBRARY" val="GRAPHIC"/>
  <p:tag name="MH_ORDER" val="5"/>
  <p:tag name="MH_TYPE" val="Other"/>
</p:tagLst>
</file>

<file path=ppt/tags/tag6.xml><?xml version="1.0" encoding="utf-8"?>
<p:tagLst xmlns:p="http://schemas.openxmlformats.org/presentationml/2006/main">
  <p:tag name="MH" val="20150928100451"/>
  <p:tag name="MH_LIBRARY" val="GRAPHIC"/>
  <p:tag name="MH_ORDER" val="6"/>
  <p:tag name="MH_TYPE" val="Other"/>
</p:tagLst>
</file>

<file path=ppt/tags/tag7.xml><?xml version="1.0" encoding="utf-8"?>
<p:tagLst xmlns:p="http://schemas.openxmlformats.org/presentationml/2006/main">
  <p:tag name="MH" val="20150928100451"/>
  <p:tag name="MH_LIBRARY" val="GRAPHIC"/>
  <p:tag name="MH_ORDER" val="7"/>
  <p:tag name="MH_TYPE" val="Other"/>
</p:tagLst>
</file>

<file path=ppt/tags/tag8.xml><?xml version="1.0" encoding="utf-8"?>
<p:tagLst xmlns:p="http://schemas.openxmlformats.org/presentationml/2006/main">
  <p:tag name="MH" val="20150928100451"/>
  <p:tag name="MH_LIBRARY" val="GRAPHIC"/>
  <p:tag name="MH_ORDER" val="8"/>
  <p:tag name="MH_TYPE" val="Other"/>
</p:tagLst>
</file>

<file path=ppt/tags/tag9.xml><?xml version="1.0" encoding="utf-8"?>
<p:tagLst xmlns:p="http://schemas.openxmlformats.org/presentationml/2006/main">
  <p:tag name="MH" val="20150928100451"/>
  <p:tag name="MH_LIBRARY" val="GRAPHIC"/>
  <p:tag name="MH_ORDER" val="9"/>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406</Paragraphs>
  <Slides>36</Slides>
  <Notes>36</Notes>
  <TotalTime>0</TotalTime>
  <HiddenSlides>0</HiddenSlides>
  <MMClips>0</MMClips>
  <ScaleCrop>0</ScaleCrop>
  <HeadingPairs>
    <vt:vector baseType="variant" size="6">
      <vt:variant>
        <vt:lpstr>Fonts used</vt:lpstr>
      </vt:variant>
      <vt:variant>
        <vt:i4>29</vt:i4>
      </vt:variant>
      <vt:variant>
        <vt:lpstr>Theme</vt:lpstr>
      </vt:variant>
      <vt:variant>
        <vt:i4>1</vt:i4>
      </vt:variant>
      <vt:variant>
        <vt:lpstr>Slide Titles</vt:lpstr>
      </vt:variant>
      <vt:variant>
        <vt:i4>36</vt:i4>
      </vt:variant>
    </vt:vector>
  </HeadingPairs>
  <TitlesOfParts>
    <vt:vector baseType="lpstr" size="66">
      <vt:lpstr>Arial</vt:lpstr>
      <vt:lpstr>Calibri</vt:lpstr>
      <vt:lpstr>Calibri Light</vt:lpstr>
      <vt:lpstr>Impact</vt:lpstr>
      <vt:lpstr>微软雅黑</vt:lpstr>
      <vt:lpstr>Lato Light</vt:lpstr>
      <vt:lpstr>Bebas Neue</vt:lpstr>
      <vt:lpstr>Swiss911 UCm BT</vt:lpstr>
      <vt:lpstr>仿宋_GB2312</vt:lpstr>
      <vt:lpstr>宋体</vt:lpstr>
      <vt:lpstr>华文黑体</vt:lpstr>
      <vt:lpstr>Adobe Gothic Std B</vt:lpstr>
      <vt:lpstr>Raleway Light</vt:lpstr>
      <vt:lpstr>方正中等线简体</vt:lpstr>
      <vt:lpstr>幼圆</vt:lpstr>
      <vt:lpstr>MS PGothic</vt:lpstr>
      <vt:lpstr>ＭＳ Ｐゴシック</vt:lpstr>
      <vt:lpstr>Roboto Bold</vt:lpstr>
      <vt:lpstr>Corbel</vt:lpstr>
      <vt:lpstr>Roboto</vt:lpstr>
      <vt:lpstr>Raleway</vt:lpstr>
      <vt:lpstr>Helvetica Light</vt:lpstr>
      <vt:lpstr>Helvetica</vt:lpstr>
      <vt:lpstr>Gill Sans</vt:lpstr>
      <vt:lpstr>Lato</vt:lpstr>
      <vt:lpstr>时尚中黑简体</vt:lpstr>
      <vt:lpstr>Arial Black</vt:lpstr>
      <vt:lpstr>PT Sans</vt:lpstr>
      <vt:lpstr>Malgun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2021-08-22T12:07:18Z</dcterms:created>
  <cp:lastPrinted>2021-08-22T12:07:18Z</cp:lastPrinted>
  <dcterms:modified xsi:type="dcterms:W3CDTF">2021-08-22T05:52:28Z</dcterms:modified>
  <cp:revision>1</cp:revision>
</cp:coreProperties>
</file>