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8" r:id="rId4"/>
    <p:sldId id="259"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6314" autoAdjust="0"/>
  </p:normalViewPr>
  <p:slideViewPr>
    <p:cSldViewPr snapToGrid="0">
      <p:cViewPr varScale="1">
        <p:scale>
          <a:sx n="108" d="100"/>
          <a:sy n="108" d="100"/>
        </p:scale>
        <p:origin x="75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27BEB-E234-4249-9FA2-936F79BA5791}" type="datetimeFigureOut">
              <a:rPr lang="zh-CN" altLang="en-US" smtClean="0"/>
              <a:t>2020/12/9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F712F-6620-4306-B64F-66DCBCA5DD6C}" type="slidenum">
              <a:rPr lang="zh-CN" altLang="en-US" smtClean="0"/>
              <a:t>‹#›</a:t>
            </a:fld>
            <a:endParaRPr lang="zh-CN" altLang="en-US"/>
          </a:p>
        </p:txBody>
      </p:sp>
    </p:spTree>
    <p:extLst>
      <p:ext uri="{BB962C8B-B14F-4D97-AF65-F5344CB8AC3E}">
        <p14:creationId val="308773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377563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378019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47282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66982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051827620"/>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188717747"/>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025501431"/>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742278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95389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622738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49590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51561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30801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88421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997607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598653943"/>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042229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73004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257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12184157"/>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905825717"/>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8117047"/>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4406021"/>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523006"/>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694758376"/>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77805659"/>
      </p:ext>
    </p:extLst>
  </p:cSld>
  <p:clrMapOvr>
    <a:masterClrMapping/>
  </p:clrMapOvr>
  <mc:AlternateContent>
    <mc:Choice Requires="p14">
      <p:transition spd="slow" advTm="2000" p14:dur="1500">
        <p:random/>
      </p:transition>
    </mc:Choice>
    <mc:Fallback>
      <p:transition spd="slow" advTm="200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2000" p14:dur="1500">
        <p:random/>
      </p:transition>
    </mc:Choice>
    <mc:Fallback>
      <p:transition spd="slow" advTm="2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350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2.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3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14514" y="0"/>
            <a:ext cx="12177486"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765" r="75938" t="3139"/>
          <a:stretch>
            <a:fillRect/>
          </a:stretch>
        </p:blipFill>
        <p:spPr>
          <a:xfrm>
            <a:off x="-1" y="20865"/>
            <a:ext cx="2933701" cy="2931885"/>
          </a:xfrm>
          <a:prstGeom prst="rect">
            <a:avLst/>
          </a:prstGeom>
        </p:spPr>
      </p:pic>
      <p:pic>
        <p:nvPicPr>
          <p:cNvPr id="6" name="图片 5"/>
          <p:cNvPicPr>
            <a:picLocks noChangeAspect="1"/>
          </p:cNvPicPr>
          <p:nvPr/>
        </p:nvPicPr>
        <p:blipFill>
          <a:blip r:embed="rId3">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1553" l="1864" r="58385" t="29193"/>
          <a:stretch>
            <a:fillRect/>
          </a:stretch>
        </p:blipFill>
        <p:spPr>
          <a:xfrm>
            <a:off x="851502" y="1596926"/>
            <a:ext cx="4413019" cy="3844153"/>
          </a:xfrm>
          <a:prstGeom prst="rect">
            <a:avLst/>
          </a:prstGeom>
        </p:spPr>
      </p:pic>
      <p:pic>
        <p:nvPicPr>
          <p:cNvPr id="8" name="图片 7"/>
          <p:cNvPicPr>
            <a:picLocks noChangeAspect="1"/>
          </p:cNvPicPr>
          <p:nvPr/>
        </p:nvPicPr>
        <p:blipFill>
          <a:blip r:embed="rId5">
            <a:extLst>
              <a:ext uri="{28A0092B-C50C-407E-A947-70E740481C1C}">
                <a14:useLocalDpi val="0"/>
              </a:ext>
            </a:extLst>
          </a:blip>
          <a:srcRect l="10929" r="56459"/>
          <a:stretch>
            <a:fillRect/>
          </a:stretch>
        </p:blipFill>
        <p:spPr>
          <a:xfrm flipH="1">
            <a:off x="10383569" y="20865"/>
            <a:ext cx="1822946" cy="2794922"/>
          </a:xfrm>
          <a:prstGeom prst="rect">
            <a:avLst/>
          </a:prstGeom>
        </p:spPr>
      </p:pic>
      <p:pic>
        <p:nvPicPr>
          <p:cNvPr id="9" name="图片 8"/>
          <p:cNvPicPr>
            <a:picLocks noChangeAspect="1"/>
          </p:cNvPicPr>
          <p:nvPr/>
        </p:nvPicPr>
        <p:blipFill>
          <a:blip r:embed="rId6">
            <a:extLst>
              <a:ext uri="{28A0092B-C50C-407E-A947-70E740481C1C}">
                <a14:useLocalDpi val="0"/>
              </a:ext>
            </a:extLst>
          </a:blip>
          <a:srcRect l="53906" t="51719"/>
          <a:stretch>
            <a:fillRect/>
          </a:stretch>
        </p:blipFill>
        <p:spPr>
          <a:xfrm>
            <a:off x="8663215" y="5004564"/>
            <a:ext cx="3543300" cy="1855728"/>
          </a:xfrm>
          <a:prstGeom prst="rect">
            <a:avLst/>
          </a:prstGeom>
        </p:spPr>
      </p:pic>
      <p:sp>
        <p:nvSpPr>
          <p:cNvPr id="11" name="文本框 10">
            <a:extLst>
              <a:ext uri="{FF2B5EF4-FFF2-40B4-BE49-F238E27FC236}">
                <a16:creationId xmlns:a16="http://schemas.microsoft.com/office/drawing/2014/main" id="{59673113-F1B4-48FD-B50F-089362C25794}"/>
              </a:ext>
            </a:extLst>
          </p:cNvPr>
          <p:cNvSpPr txBox="1"/>
          <p:nvPr/>
        </p:nvSpPr>
        <p:spPr>
          <a:xfrm>
            <a:off x="5345164" y="1486807"/>
            <a:ext cx="5949877" cy="2529840"/>
          </a:xfrm>
          <a:prstGeom prst="rect">
            <a:avLst/>
          </a:prstGeom>
          <a:noFill/>
        </p:spPr>
        <p:txBody>
          <a:bodyPr rtlCol="0" wrap="square">
            <a:spAutoFit/>
          </a:bodyPr>
          <a:lstStyle/>
          <a:p>
            <a:pPr algn="dist"/>
            <a:r>
              <a:rPr altLang="en-US" b="1" lang="zh-CN" sz="8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人工智能与医疗大数据</a:t>
            </a:r>
          </a:p>
        </p:txBody>
      </p:sp>
      <p:grpSp>
        <p:nvGrpSpPr>
          <p:cNvPr id="17" name="组合 16"/>
          <p:cNvGrpSpPr/>
          <p:nvPr/>
        </p:nvGrpSpPr>
        <p:grpSpPr>
          <a:xfrm>
            <a:off x="6117481" y="4227732"/>
            <a:ext cx="4354745" cy="1105528"/>
            <a:chOff x="6236714" y="4279439"/>
            <a:chExt cx="4354745" cy="1105528"/>
          </a:xfrm>
        </p:grpSpPr>
        <p:pic>
          <p:nvPicPr>
            <p:cNvPr id="12" name="图片 11">
              <a:extLst>
                <a:ext uri="{FF2B5EF4-FFF2-40B4-BE49-F238E27FC236}">
                  <a16:creationId xmlns:a16="http://schemas.microsoft.com/office/drawing/2014/main" id="{B60F95E1-D1CC-420F-99EE-09E43A2DE83E}"/>
                </a:ext>
              </a:extLst>
            </p:cNvPr>
            <p:cNvPicPr>
              <a:picLocks noChangeAspect="1"/>
            </p:cNvPicPr>
            <p:nvPr/>
          </p:nvPicPr>
          <p:blipFill>
            <a:blip r:embed="rId7">
              <a:extLst>
                <a:ext uri="{28A0092B-C50C-407E-A947-70E740481C1C}">
                  <a14:useLocalDpi val="0"/>
                </a:ext>
              </a:extLst>
            </a:blip>
            <a:srcRect b="17165" l="38266" r="44550" t="73149"/>
            <a:stretch>
              <a:fillRect/>
            </a:stretch>
          </p:blipFill>
          <p:spPr>
            <a:xfrm>
              <a:off x="6478009" y="4279439"/>
              <a:ext cx="3922658" cy="1105528"/>
            </a:xfrm>
            <a:prstGeom prst="rect">
              <a:avLst/>
            </a:prstGeom>
          </p:spPr>
        </p:pic>
        <p:sp>
          <p:nvSpPr>
            <p:cNvPr id="13" name="文本框 12">
              <a:extLst>
                <a:ext uri="{FF2B5EF4-FFF2-40B4-BE49-F238E27FC236}">
                  <a16:creationId xmlns:a16="http://schemas.microsoft.com/office/drawing/2014/main" id="{F9DCF27D-14EF-43FA-B330-2B610518B35D}"/>
                </a:ext>
              </a:extLst>
            </p:cNvPr>
            <p:cNvSpPr txBox="1"/>
            <p:nvPr/>
          </p:nvSpPr>
          <p:spPr>
            <a:xfrm>
              <a:off x="6981934" y="4531082"/>
              <a:ext cx="2914805" cy="579120"/>
            </a:xfrm>
            <a:prstGeom prst="rect">
              <a:avLst/>
            </a:prstGeom>
            <a:noFill/>
          </p:spPr>
          <p:txBody>
            <a:bodyPr rtlCol="0" wrap="square">
              <a:spAutoFit/>
            </a:bodyPr>
            <a:lstStyle/>
            <a:p>
              <a:pPr algn="dist"/>
              <a:r>
                <a:rPr altLang="en-US" lang="zh-CN" sz="3200">
                  <a:solidFill>
                    <a:schemeClr val="bg1"/>
                  </a:solidFill>
                  <a:latin charset="-122" panose="020b0503020204020204" pitchFamily="34" typeface="微软雅黑"/>
                  <a:ea charset="-122" panose="020b0503020204020204" pitchFamily="34" typeface="微软雅黑"/>
                </a:rPr>
                <a:t>医疗知识讲座</a:t>
              </a:r>
            </a:p>
          </p:txBody>
        </p:sp>
        <p:sp>
          <p:nvSpPr>
            <p:cNvPr id="14" name="right-arrows_87462">
              <a:extLst>
                <a:ext uri="{FF2B5EF4-FFF2-40B4-BE49-F238E27FC236}">
                  <a16:creationId xmlns:a16="http://schemas.microsoft.com/office/drawing/2014/main" id="{168560B8-CB99-407F-B141-55798389B4FB}"/>
                </a:ext>
              </a:extLst>
            </p:cNvPr>
            <p:cNvSpPr>
              <a:spLocks noChangeAspect="1"/>
            </p:cNvSpPr>
            <p:nvPr/>
          </p:nvSpPr>
          <p:spPr bwMode="auto">
            <a:xfrm>
              <a:off x="10240242" y="4730398"/>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sp>
          <p:nvSpPr>
            <p:cNvPr id="15" name="right-arrows_87462">
              <a:extLst>
                <a:ext uri="{FF2B5EF4-FFF2-40B4-BE49-F238E27FC236}">
                  <a16:creationId xmlns:a16="http://schemas.microsoft.com/office/drawing/2014/main" id="{73FC501B-5C04-4F9C-A7DA-69A5D9C145F0}"/>
                </a:ext>
              </a:extLst>
            </p:cNvPr>
            <p:cNvSpPr>
              <a:spLocks noChangeAspect="1"/>
            </p:cNvSpPr>
            <p:nvPr/>
          </p:nvSpPr>
          <p:spPr bwMode="auto">
            <a:xfrm rot="10800000">
              <a:off x="6236714" y="4737012"/>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grpSp>
    </p:spTree>
    <p:extLst>
      <p:ext uri="{BB962C8B-B14F-4D97-AF65-F5344CB8AC3E}">
        <p14:creationId val="655454113"/>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7"/>
                                        </p:tgtEl>
                                        <p:attrNameLst>
                                          <p:attrName>style.visibility</p:attrName>
                                        </p:attrNameLst>
                                      </p:cBhvr>
                                      <p:to>
                                        <p:strVal val="visible"/>
                                      </p:to>
                                    </p:set>
                                    <p:animEffect filter="barn(inVertical)"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500" fill="hold" id="41"/>
                                        <p:tgtEl>
                                          <p:spTgt spid="17"/>
                                        </p:tgtEl>
                                        <p:attrNameLst>
                                          <p:attrName>ppt_x</p:attrName>
                                        </p:attrNameLst>
                                      </p:cBhvr>
                                      <p:tavLst>
                                        <p:tav tm="0">
                                          <p:val>
                                            <p:strVal val="#ppt_x"/>
                                          </p:val>
                                        </p:tav>
                                        <p:tav tm="100000">
                                          <p:val>
                                            <p:strVal val="#ppt_x"/>
                                          </p:val>
                                        </p:tav>
                                      </p:tavLst>
                                    </p:anim>
                                    <p:anim calcmode="lin" valueType="num">
                                      <p:cBhvr additive="base">
                                        <p:cTn dur="500" fill="hold" id="42"/>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1008859" y="1679106"/>
            <a:ext cx="4365546" cy="4437493"/>
            <a:chOff x="1008859" y="1679106"/>
            <a:chExt cx="4365546" cy="4437493"/>
          </a:xfrm>
        </p:grpSpPr>
        <p:sp>
          <p:nvSpPr>
            <p:cNvPr id="10" name="泪滴形 24">
              <a:extLst>
                <a:ext uri="{FF2B5EF4-FFF2-40B4-BE49-F238E27FC236}">
                  <a16:creationId xmlns:a16="http://schemas.microsoft.com/office/drawing/2014/main" id="{C3753A91-803B-4AA7-9444-D302609D0449}"/>
                </a:ext>
              </a:extLst>
            </p:cNvPr>
            <p:cNvSpPr/>
            <p:nvPr/>
          </p:nvSpPr>
          <p:spPr bwMode="auto">
            <a:xfrm flipH="1" rot="10800000">
              <a:off x="1222587" y="1962665"/>
              <a:ext cx="1802930" cy="1805046"/>
            </a:xfrm>
            <a:custGeom>
              <a:gdLst>
                <a:gd fmla="*/ 679134 w 1680168" name="T0"/>
                <a:gd fmla="*/ 1503514 h 1680168" name="T1"/>
                <a:gd fmla="*/ 176653 w 1680168" name="T2"/>
                <a:gd fmla="*/ 1001034 h 1680168" name="T3"/>
                <a:gd fmla="*/ 679134 w 1680168" name="T4"/>
                <a:gd fmla="*/ 498554 h 1680168" name="T5"/>
                <a:gd fmla="*/ 1181615 w 1680168" name="T6"/>
                <a:gd fmla="*/ 1001034 h 1680168" name="T7"/>
                <a:gd fmla="*/ 679134 w 1680168" name="T8"/>
                <a:gd fmla="*/ 1503514 h 1680168" name="T9"/>
                <a:gd fmla="*/ 840084 w 1680168" name="T10"/>
                <a:gd fmla="*/ 1680168 h 1680168" name="T11"/>
                <a:gd fmla="*/ 1680168 w 1680168" name="T12"/>
                <a:gd fmla="*/ 840084 h 1680168" name="T13"/>
                <a:gd fmla="*/ 1680168 w 1680168" name="T14"/>
                <a:gd fmla="*/ 0 h 1680168" name="T15"/>
                <a:gd fmla="*/ 840084 w 1680168" name="T16"/>
                <a:gd fmla="*/ 0 h 1680168" name="T17"/>
                <a:gd fmla="*/ 0 w 1680168" name="T18"/>
                <a:gd fmla="*/ 840084 h 1680168" name="T19"/>
                <a:gd fmla="*/ 840084 w 1680168" name="T20"/>
                <a:gd fmla="*/ 1680168 h 16801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80168" w="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adFill>
              <a:gsLst>
                <a:gs pos="0">
                  <a:srgbClr val="0DDEFF"/>
                </a:gs>
                <a:gs pos="100000">
                  <a:srgbClr val="045C8F"/>
                </a:gs>
              </a:gsLst>
              <a:lin ang="5400000" scaled="1"/>
            </a:gradFill>
            <a:ln>
              <a:noFill/>
            </a:ln>
          </p:spPr>
          <p:txBody>
            <a:bodyPr anchor="ctr"/>
            <a:lstStyle/>
            <a:p>
              <a:pPr>
                <a:defRPr/>
              </a:pPr>
              <a:endParaRPr altLang="en-US" b="1" kern="0" lang="zh-CN" sz="3200">
                <a:solidFill>
                  <a:schemeClr val="tx1">
                    <a:lumMod val="50000"/>
                    <a:lumOff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1" name="TextBox 65">
              <a:extLst>
                <a:ext uri="{FF2B5EF4-FFF2-40B4-BE49-F238E27FC236}">
                  <a16:creationId xmlns:a16="http://schemas.microsoft.com/office/drawing/2014/main" id="{FDEB39A4-0D05-404B-881A-508B7E14C8AB}"/>
                </a:ext>
              </a:extLst>
            </p:cNvPr>
            <p:cNvSpPr txBox="1"/>
            <p:nvPr/>
          </p:nvSpPr>
          <p:spPr bwMode="auto">
            <a:xfrm>
              <a:off x="1487099" y="2453564"/>
              <a:ext cx="914717" cy="497586"/>
            </a:xfrm>
            <a:prstGeom prst="rect">
              <a:avLst/>
            </a:prstGeom>
            <a:noFill/>
          </p:spPr>
          <p:txBody>
            <a:bodyPr wrap="none">
              <a:spAutoFit/>
            </a:bodyPr>
            <a:lstStyle/>
            <a:p>
              <a:pPr>
                <a:defRPr/>
              </a:pPr>
              <a:r>
                <a:rPr altLang="zh-CN" b="1" kern="0" lang="en-US" sz="2665">
                  <a:solidFill>
                    <a:srgbClr val="023552"/>
                  </a:solidFill>
                  <a:latin charset="-122" panose="020b0503020204020204" pitchFamily="34" typeface="微软雅黑"/>
                  <a:ea charset="-122" panose="020b0503020204020204" pitchFamily="34" typeface="微软雅黑"/>
                  <a:cs typeface="+mn-ea"/>
                  <a:sym charset="-122" panose="020b0503020204020204" pitchFamily="34" typeface="微软雅黑"/>
                </a:rPr>
                <a:t>35%</a:t>
              </a:r>
            </a:p>
          </p:txBody>
        </p:sp>
        <p:sp>
          <p:nvSpPr>
            <p:cNvPr id="13" name="泪滴形 38">
              <a:extLst>
                <a:ext uri="{FF2B5EF4-FFF2-40B4-BE49-F238E27FC236}">
                  <a16:creationId xmlns:a16="http://schemas.microsoft.com/office/drawing/2014/main" id="{B455DBCF-965A-4225-8BD5-79104CE7A6EF}"/>
                </a:ext>
              </a:extLst>
            </p:cNvPr>
            <p:cNvSpPr/>
            <p:nvPr/>
          </p:nvSpPr>
          <p:spPr bwMode="auto">
            <a:xfrm>
              <a:off x="1008859" y="3814266"/>
              <a:ext cx="2016659" cy="2018774"/>
            </a:xfrm>
            <a:custGeom>
              <a:gdLst>
                <a:gd fmla="*/ 811275 w 1879944" name="T0"/>
                <a:gd fmla="*/ 455670 h 1880638" name="T1"/>
                <a:gd fmla="*/ 198108 w 1879944" name="T2"/>
                <a:gd fmla="*/ 1069063 h 1880638" name="T3"/>
                <a:gd fmla="*/ 811275 w 1879944" name="T4"/>
                <a:gd fmla="*/ 1682456 h 1880638" name="T5"/>
                <a:gd fmla="*/ 1424442 w 1879944" name="T6"/>
                <a:gd fmla="*/ 1069063 h 1880638" name="T7"/>
                <a:gd fmla="*/ 811275 w 1879944" name="T8"/>
                <a:gd fmla="*/ 455670 h 1880638" name="T9"/>
                <a:gd fmla="*/ 939973 w 1879944" name="T10"/>
                <a:gd fmla="*/ 0 h 1880638" name="T11"/>
                <a:gd fmla="*/ 1879944 w 1879944" name="T12"/>
                <a:gd fmla="*/ 0 h 1880638" name="T13"/>
                <a:gd fmla="*/ 1879944 w 1879944" name="T14"/>
                <a:gd fmla="*/ 940319 h 1880638" name="T15"/>
                <a:gd fmla="*/ 939972 w 1879944" name="T16"/>
                <a:gd fmla="*/ 1880638 h 1880638" name="T17"/>
                <a:gd fmla="*/ 0 w 1879944" name="T18"/>
                <a:gd fmla="*/ 940319 h 1880638" name="T19"/>
                <a:gd fmla="*/ 1 w 1879944" name="T20"/>
                <a:gd fmla="*/ 940319 h 1880638" name="T21"/>
                <a:gd fmla="*/ 939973 w 1879944" name="T22"/>
                <a:gd fmla="*/ 0 h 18806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80638" w="1879943">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gradFill>
              <a:gsLst>
                <a:gs pos="0">
                  <a:srgbClr val="0DDEFF"/>
                </a:gs>
                <a:gs pos="100000">
                  <a:srgbClr val="045C8F"/>
                </a:gs>
              </a:gsLst>
              <a:lin ang="5400000" scaled="1"/>
            </a:gradFill>
            <a:ln>
              <a:noFill/>
            </a:ln>
          </p:spPr>
          <p:txBody>
            <a:bodyPr anchor="ctr"/>
            <a:lstStyle/>
            <a:p>
              <a:pPr>
                <a:defRPr/>
              </a:pPr>
              <a:endParaRPr altLang="en-US" b="1" kern="0" lang="zh-CN" sz="3200">
                <a:solidFill>
                  <a:schemeClr val="tx1">
                    <a:lumMod val="50000"/>
                    <a:lumOff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4" name="TextBox 77">
              <a:extLst>
                <a:ext uri="{FF2B5EF4-FFF2-40B4-BE49-F238E27FC236}">
                  <a16:creationId xmlns:a16="http://schemas.microsoft.com/office/drawing/2014/main" id="{C5FFE685-8B75-4090-A84F-A70A8215EE7C}"/>
                </a:ext>
              </a:extLst>
            </p:cNvPr>
            <p:cNvSpPr txBox="1"/>
            <p:nvPr/>
          </p:nvSpPr>
          <p:spPr bwMode="auto">
            <a:xfrm>
              <a:off x="1391876" y="4726312"/>
              <a:ext cx="914717" cy="497586"/>
            </a:xfrm>
            <a:prstGeom prst="rect">
              <a:avLst/>
            </a:prstGeom>
            <a:noFill/>
          </p:spPr>
          <p:txBody>
            <a:bodyPr wrap="none">
              <a:spAutoFit/>
            </a:bodyPr>
            <a:lstStyle/>
            <a:p>
              <a:pPr>
                <a:defRPr/>
              </a:pPr>
              <a:r>
                <a:rPr altLang="zh-CN" b="1" kern="0" lang="en-US" sz="2665">
                  <a:solidFill>
                    <a:srgbClr val="023552"/>
                  </a:solidFill>
                  <a:latin charset="-122" panose="020b0503020204020204" pitchFamily="34" typeface="微软雅黑"/>
                  <a:ea charset="-122" panose="020b0503020204020204" pitchFamily="34" typeface="微软雅黑"/>
                  <a:cs typeface="+mn-ea"/>
                  <a:sym charset="-122" panose="020b0503020204020204" pitchFamily="34" typeface="微软雅黑"/>
                </a:rPr>
                <a:t>50%</a:t>
              </a:r>
            </a:p>
          </p:txBody>
        </p:sp>
        <p:sp>
          <p:nvSpPr>
            <p:cNvPr id="16" name="泪滴形 34">
              <a:extLst>
                <a:ext uri="{FF2B5EF4-FFF2-40B4-BE49-F238E27FC236}">
                  <a16:creationId xmlns:a16="http://schemas.microsoft.com/office/drawing/2014/main" id="{9E349981-7345-4F93-84B3-B4FC44132FAE}"/>
                </a:ext>
              </a:extLst>
            </p:cNvPr>
            <p:cNvSpPr/>
            <p:nvPr/>
          </p:nvSpPr>
          <p:spPr bwMode="auto">
            <a:xfrm flipH="1" rot="16200000">
              <a:off x="3072073" y="1679106"/>
              <a:ext cx="2088605" cy="2088605"/>
            </a:xfrm>
            <a:custGeom>
              <a:gdLst>
                <a:gd fmla="*/ 205247 w 1947680" name="T0"/>
                <a:gd fmla="*/ 1146936 h 1946960" name="T1"/>
                <a:gd fmla="*/ 800320 w 1947680" name="T2"/>
                <a:gd fmla="*/ 552082 h 1946960" name="T3"/>
                <a:gd fmla="*/ 1395393 w 1947680" name="T4"/>
                <a:gd fmla="*/ 1146936 h 1946960" name="T5"/>
                <a:gd fmla="*/ 800320 w 1947680" name="T6"/>
                <a:gd fmla="*/ 1741790 h 1946960" name="T7"/>
                <a:gd fmla="*/ 205247 w 1947680" name="T8"/>
                <a:gd fmla="*/ 1146936 h 1946960" name="T9"/>
                <a:gd fmla="*/ 0 w 1947680" name="T10"/>
                <a:gd fmla="*/ 973480 h 1946960" name="T11"/>
                <a:gd fmla="*/ 973840 w 1947680" name="T12"/>
                <a:gd fmla="*/ 1946960 h 1946960" name="T13"/>
                <a:gd fmla="*/ 1947680 w 1947680" name="T14"/>
                <a:gd fmla="*/ 973480 h 1946960" name="T15"/>
                <a:gd fmla="*/ 1947680 w 1947680" name="T16"/>
                <a:gd fmla="*/ 0 h 1946960" name="T17"/>
                <a:gd fmla="*/ 973841 w 1947680" name="T18"/>
                <a:gd fmla="*/ 0 h 1946960" name="T19"/>
                <a:gd fmla="*/ 1 w 1947680" name="T20"/>
                <a:gd fmla="*/ 973480 h 1946960" name="T21"/>
                <a:gd fmla="*/ 0 w 1947680" name="T22"/>
                <a:gd fmla="*/ 973480 h 19469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46960" w="1947679">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gradFill>
              <a:gsLst>
                <a:gs pos="0">
                  <a:srgbClr val="0DDEFF"/>
                </a:gs>
                <a:gs pos="100000">
                  <a:srgbClr val="045C8F"/>
                </a:gs>
              </a:gsLst>
              <a:lin ang="5400000" scaled="1"/>
            </a:gradFill>
            <a:ln>
              <a:noFill/>
            </a:ln>
          </p:spPr>
          <p:txBody>
            <a:bodyPr anchor="ctr"/>
            <a:lstStyle/>
            <a:p>
              <a:pPr>
                <a:defRPr/>
              </a:pPr>
              <a:endParaRPr altLang="en-US" b="1" kern="0" lang="zh-CN" sz="3200">
                <a:solidFill>
                  <a:schemeClr val="tx1">
                    <a:lumMod val="50000"/>
                    <a:lumOff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7" name="TextBox 80">
              <a:extLst>
                <a:ext uri="{FF2B5EF4-FFF2-40B4-BE49-F238E27FC236}">
                  <a16:creationId xmlns:a16="http://schemas.microsoft.com/office/drawing/2014/main" id="{251343BE-DC23-4BDF-901B-5C5E57493EA3}"/>
                </a:ext>
              </a:extLst>
            </p:cNvPr>
            <p:cNvSpPr txBox="1"/>
            <p:nvPr/>
          </p:nvSpPr>
          <p:spPr bwMode="auto">
            <a:xfrm>
              <a:off x="3813242" y="2314998"/>
              <a:ext cx="914717" cy="497586"/>
            </a:xfrm>
            <a:prstGeom prst="rect">
              <a:avLst/>
            </a:prstGeom>
            <a:noFill/>
          </p:spPr>
          <p:txBody>
            <a:bodyPr wrap="none">
              <a:spAutoFit/>
            </a:bodyPr>
            <a:lstStyle/>
            <a:p>
              <a:pPr>
                <a:defRPr/>
              </a:pPr>
              <a:r>
                <a:rPr altLang="zh-CN" b="1" kern="0" lang="en-US" sz="2665">
                  <a:solidFill>
                    <a:srgbClr val="023552"/>
                  </a:solidFill>
                  <a:latin charset="-122" panose="020b0503020204020204" pitchFamily="34" typeface="微软雅黑"/>
                  <a:ea charset="-122" panose="020b0503020204020204" pitchFamily="34" typeface="微软雅黑"/>
                  <a:cs typeface="+mn-ea"/>
                  <a:sym charset="-122" panose="020b0503020204020204" pitchFamily="34" typeface="微软雅黑"/>
                </a:rPr>
                <a:t>50%</a:t>
              </a:r>
            </a:p>
          </p:txBody>
        </p:sp>
        <p:sp>
          <p:nvSpPr>
            <p:cNvPr id="19" name="泪滴形 36">
              <a:extLst>
                <a:ext uri="{FF2B5EF4-FFF2-40B4-BE49-F238E27FC236}">
                  <a16:creationId xmlns:a16="http://schemas.microsoft.com/office/drawing/2014/main" id="{D30E62FB-95A4-49A7-B78E-066B0E5722AD}"/>
                </a:ext>
              </a:extLst>
            </p:cNvPr>
            <p:cNvSpPr/>
            <p:nvPr/>
          </p:nvSpPr>
          <p:spPr bwMode="auto">
            <a:xfrm flipH="1">
              <a:off x="3072071" y="3814265"/>
              <a:ext cx="2302334" cy="2302334"/>
            </a:xfrm>
            <a:custGeom>
              <a:gdLst>
                <a:gd fmla="*/ 875297 w 2146050" name="T0"/>
                <a:gd fmla="*/ 621837 h 2146844" name="T1"/>
                <a:gd fmla="*/ 1524443 w 2146050" name="T2"/>
                <a:gd fmla="*/ 1271223 h 2146844" name="T3"/>
                <a:gd fmla="*/ 875297 w 2146050" name="T4"/>
                <a:gd fmla="*/ 1920609 h 2146844" name="T5"/>
                <a:gd fmla="*/ 226151 w 2146050" name="T6"/>
                <a:gd fmla="*/ 1271223 h 2146844" name="T7"/>
                <a:gd fmla="*/ 875297 w 2146050" name="T8"/>
                <a:gd fmla="*/ 621837 h 2146844" name="T9"/>
                <a:gd fmla="*/ 2146050 w 2146050" name="T10"/>
                <a:gd fmla="*/ 0 h 2146844" name="T11"/>
                <a:gd fmla="*/ 1073025 w 2146050" name="T12"/>
                <a:gd fmla="*/ 0 h 2146844" name="T13"/>
                <a:gd fmla="*/ 0 w 2146050" name="T14"/>
                <a:gd fmla="*/ 1073422 h 2146844" name="T15"/>
                <a:gd fmla="*/ 1073025 w 2146050" name="T16"/>
                <a:gd fmla="*/ 2146844 h 2146844" name="T17"/>
                <a:gd fmla="*/ 2146050 w 2146050" name="T18"/>
                <a:gd fmla="*/ 1073422 h 2146844" name="T19"/>
                <a:gd fmla="*/ 2146050 w 2146050" name="T20"/>
                <a:gd fmla="*/ 0 h 21468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46844" w="2146050">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adFill>
              <a:gsLst>
                <a:gs pos="0">
                  <a:srgbClr val="0DDEFF"/>
                </a:gs>
                <a:gs pos="100000">
                  <a:srgbClr val="045C8F"/>
                </a:gs>
              </a:gsLst>
              <a:lin ang="5400000" scaled="1"/>
            </a:gradFill>
            <a:ln>
              <a:noFill/>
            </a:ln>
          </p:spPr>
          <p:txBody>
            <a:bodyPr anchor="ctr"/>
            <a:lstStyle/>
            <a:p>
              <a:pPr>
                <a:defRPr/>
              </a:pPr>
              <a:endParaRPr altLang="en-US" b="1" kern="0" lang="zh-CN" sz="3200">
                <a:solidFill>
                  <a:schemeClr val="tx1">
                    <a:lumMod val="50000"/>
                    <a:lumOff val="50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0" name="TextBox 83">
              <a:extLst>
                <a:ext uri="{FF2B5EF4-FFF2-40B4-BE49-F238E27FC236}">
                  <a16:creationId xmlns:a16="http://schemas.microsoft.com/office/drawing/2014/main" id="{D090FE0A-04C0-43AE-BB67-37271CC6C69F}"/>
                </a:ext>
              </a:extLst>
            </p:cNvPr>
            <p:cNvSpPr txBox="1"/>
            <p:nvPr/>
          </p:nvSpPr>
          <p:spPr bwMode="auto">
            <a:xfrm>
              <a:off x="3984969" y="5001938"/>
              <a:ext cx="914717" cy="497586"/>
            </a:xfrm>
            <a:prstGeom prst="rect">
              <a:avLst/>
            </a:prstGeom>
            <a:noFill/>
          </p:spPr>
          <p:txBody>
            <a:bodyPr wrap="none">
              <a:spAutoFit/>
            </a:bodyPr>
            <a:lstStyle/>
            <a:p>
              <a:pPr>
                <a:defRPr/>
              </a:pPr>
              <a:r>
                <a:rPr altLang="zh-CN" b="1" kern="0" lang="en-US" sz="2665">
                  <a:solidFill>
                    <a:srgbClr val="023552"/>
                  </a:solidFill>
                  <a:latin charset="-122" panose="020b0503020204020204" pitchFamily="34" typeface="微软雅黑"/>
                  <a:ea charset="-122" panose="020b0503020204020204" pitchFamily="34" typeface="微软雅黑"/>
                  <a:cs typeface="+mn-ea"/>
                  <a:sym charset="-122" panose="020b0503020204020204" pitchFamily="34" typeface="微软雅黑"/>
                </a:rPr>
                <a:t>80%</a:t>
              </a:r>
            </a:p>
          </p:txBody>
        </p:sp>
      </p:grpSp>
      <p:grpSp>
        <p:nvGrpSpPr>
          <p:cNvPr id="9" name="组合 8">
            <a:extLst>
              <a:ext uri="{FF2B5EF4-FFF2-40B4-BE49-F238E27FC236}">
                <a16:creationId xmlns:a16="http://schemas.microsoft.com/office/drawing/2014/main" id="{EDFBAF55-7A4C-4291-8C3F-EA10C360D7E0}"/>
              </a:ext>
            </a:extLst>
          </p:cNvPr>
          <p:cNvGrpSpPr/>
          <p:nvPr/>
        </p:nvGrpSpPr>
        <p:grpSpPr>
          <a:xfrm>
            <a:off x="6102348" y="2082061"/>
            <a:ext cx="5244372" cy="675041"/>
            <a:chOff x="6102348" y="2082061"/>
            <a:chExt cx="5244372" cy="675041"/>
          </a:xfrm>
        </p:grpSpPr>
        <p:sp>
          <p:nvSpPr>
            <p:cNvPr id="22" name="Freeform 6">
              <a:extLst>
                <a:ext uri="{FF2B5EF4-FFF2-40B4-BE49-F238E27FC236}">
                  <a16:creationId xmlns:a16="http://schemas.microsoft.com/office/drawing/2014/main" id="{0C8828DC-A720-4DB1-9670-E00B91F4E659}"/>
                </a:ext>
              </a:extLst>
            </p:cNvPr>
            <p:cNvSpPr/>
            <p:nvPr/>
          </p:nvSpPr>
          <p:spPr bwMode="auto">
            <a:xfrm>
              <a:off x="6102348" y="2082061"/>
              <a:ext cx="668692" cy="675041"/>
            </a:xfrm>
            <a:custGeom>
              <a:gdLst>
                <a:gd fmla="*/ 134 w 134" name="T0"/>
                <a:gd fmla="*/ 36 h 135" name="T1"/>
                <a:gd fmla="*/ 134 w 134" name="T2"/>
                <a:gd fmla="*/ 98 h 135" name="T3"/>
                <a:gd fmla="*/ 98 w 134" name="T4"/>
                <a:gd fmla="*/ 135 h 135" name="T5"/>
                <a:gd fmla="*/ 36 w 134" name="T6"/>
                <a:gd fmla="*/ 135 h 135" name="T7"/>
                <a:gd fmla="*/ 0 w 134" name="T8"/>
                <a:gd fmla="*/ 98 h 135" name="T9"/>
                <a:gd fmla="*/ 0 w 134" name="T10"/>
                <a:gd fmla="*/ 36 h 135" name="T11"/>
                <a:gd fmla="*/ 36 w 134" name="T12"/>
                <a:gd fmla="*/ 0 h 135" name="T13"/>
                <a:gd fmla="*/ 134 w 134" name="T14"/>
                <a:gd fmla="*/ 0 h 135" name="T15"/>
                <a:gd fmla="*/ 134 w 134"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gradFill>
              <a:gsLst>
                <a:gs pos="0">
                  <a:srgbClr val="0DDEFF"/>
                </a:gs>
                <a:gs pos="100000">
                  <a:srgbClr val="045C8F"/>
                </a:gs>
              </a:gsLst>
              <a:lin ang="5400000" scaled="1"/>
            </a:grad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nvGrpSpPr>
            <p:cNvPr id="2" name="组合 1">
              <a:extLst>
                <a:ext uri="{FF2B5EF4-FFF2-40B4-BE49-F238E27FC236}">
                  <a16:creationId xmlns:a16="http://schemas.microsoft.com/office/drawing/2014/main" id="{9DACAFEF-D8F6-4F20-9262-8A78BA62C7B8}"/>
                </a:ext>
              </a:extLst>
            </p:cNvPr>
            <p:cNvGrpSpPr/>
            <p:nvPr/>
          </p:nvGrpSpPr>
          <p:grpSpPr>
            <a:xfrm>
              <a:off x="6255841" y="2217429"/>
              <a:ext cx="365940" cy="347172"/>
              <a:chOff x="6191225" y="2156126"/>
              <a:chExt cx="495171" cy="469777"/>
            </a:xfrm>
            <a:solidFill>
              <a:schemeClr val="bg1"/>
            </a:solidFill>
          </p:grpSpPr>
          <p:sp>
            <p:nvSpPr>
              <p:cNvPr id="23" name="Freeform 7">
                <a:extLst>
                  <a:ext uri="{FF2B5EF4-FFF2-40B4-BE49-F238E27FC236}">
                    <a16:creationId xmlns:a16="http://schemas.microsoft.com/office/drawing/2014/main" id="{D1C91235-9E61-4505-BF66-FABD28CF824E}"/>
                  </a:ext>
                </a:extLst>
              </p:cNvPr>
              <p:cNvSpPr/>
              <p:nvPr/>
            </p:nvSpPr>
            <p:spPr bwMode="auto">
              <a:xfrm>
                <a:off x="6191225" y="2156126"/>
                <a:ext cx="495171" cy="275095"/>
              </a:xfrm>
              <a:custGeom>
                <a:gdLst>
                  <a:gd fmla="*/ 97 w 99" name="T0"/>
                  <a:gd fmla="*/ 44 h 55" name="T1"/>
                  <a:gd fmla="*/ 50 w 99" name="T2"/>
                  <a:gd fmla="*/ 0 h 55" name="T3"/>
                  <a:gd fmla="*/ 3 w 99" name="T4"/>
                  <a:gd fmla="*/ 44 h 55" name="T5"/>
                  <a:gd fmla="*/ 3 w 99" name="T6"/>
                  <a:gd fmla="*/ 53 h 55" name="T7"/>
                  <a:gd fmla="*/ 8 w 99" name="T8"/>
                  <a:gd fmla="*/ 55 h 55" name="T9"/>
                  <a:gd fmla="*/ 12 w 99" name="T10"/>
                  <a:gd fmla="*/ 53 h 55" name="T11"/>
                  <a:gd fmla="*/ 50 w 99" name="T12"/>
                  <a:gd fmla="*/ 18 h 55" name="T13"/>
                  <a:gd fmla="*/ 87 w 99" name="T14"/>
                  <a:gd fmla="*/ 53 h 55" name="T15"/>
                  <a:gd fmla="*/ 92 w 99" name="T16"/>
                  <a:gd fmla="*/ 55 h 55" name="T17"/>
                  <a:gd fmla="*/ 97 w 99" name="T18"/>
                  <a:gd fmla="*/ 53 h 55" name="T19"/>
                  <a:gd fmla="*/ 97 w 99" name="T20"/>
                  <a:gd fmla="*/ 44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99">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4" name="Freeform 8">
                <a:extLst>
                  <a:ext uri="{FF2B5EF4-FFF2-40B4-BE49-F238E27FC236}">
                    <a16:creationId xmlns:a16="http://schemas.microsoft.com/office/drawing/2014/main" id="{DB7461CD-D393-47D9-BDF5-282B29BFFCAA}"/>
                  </a:ext>
                </a:extLst>
              </p:cNvPr>
              <p:cNvSpPr/>
              <p:nvPr/>
            </p:nvSpPr>
            <p:spPr bwMode="auto">
              <a:xfrm>
                <a:off x="6271637" y="2272512"/>
                <a:ext cx="340695" cy="353391"/>
              </a:xfrm>
              <a:custGeom>
                <a:gdLst>
                  <a:gd fmla="*/ 0 w 68" name="T0"/>
                  <a:gd fmla="*/ 32 h 71" name="T1"/>
                  <a:gd fmla="*/ 0 w 68" name="T2"/>
                  <a:gd fmla="*/ 68 h 71" name="T3"/>
                  <a:gd fmla="*/ 5 w 68" name="T4"/>
                  <a:gd fmla="*/ 71 h 71" name="T5"/>
                  <a:gd fmla="*/ 22 w 68" name="T6"/>
                  <a:gd fmla="*/ 71 h 71" name="T7"/>
                  <a:gd fmla="*/ 22 w 68" name="T8"/>
                  <a:gd fmla="*/ 44 h 71" name="T9"/>
                  <a:gd fmla="*/ 46 w 68" name="T10"/>
                  <a:gd fmla="*/ 44 h 71" name="T11"/>
                  <a:gd fmla="*/ 46 w 68" name="T12"/>
                  <a:gd fmla="*/ 71 h 71" name="T13"/>
                  <a:gd fmla="*/ 63 w 68" name="T14"/>
                  <a:gd fmla="*/ 71 h 71" name="T15"/>
                  <a:gd fmla="*/ 68 w 68" name="T16"/>
                  <a:gd fmla="*/ 68 h 71" name="T17"/>
                  <a:gd fmla="*/ 68 w 68" name="T18"/>
                  <a:gd fmla="*/ 32 h 71" name="T19"/>
                  <a:gd fmla="*/ 34 w 68" name="T20"/>
                  <a:gd fmla="*/ 0 h 71" name="T21"/>
                  <a:gd fmla="*/ 0 w 68" name="T22"/>
                  <a:gd fmla="*/ 32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68">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sp>
          <p:nvSpPr>
            <p:cNvPr id="39" name="文本框 38">
              <a:extLst>
                <a:ext uri="{FF2B5EF4-FFF2-40B4-BE49-F238E27FC236}">
                  <a16:creationId xmlns:a16="http://schemas.microsoft.com/office/drawing/2014/main" id="{3182946A-8232-4D79-8218-6C464ADF28CB}"/>
                </a:ext>
              </a:extLst>
            </p:cNvPr>
            <p:cNvSpPr txBox="1">
              <a:spLocks noChangeArrowheads="1"/>
            </p:cNvSpPr>
            <p:nvPr/>
          </p:nvSpPr>
          <p:spPr bwMode="auto">
            <a:xfrm>
              <a:off x="6924535" y="2130053"/>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40" name="矩形 39">
              <a:extLst>
                <a:ext uri="{FF2B5EF4-FFF2-40B4-BE49-F238E27FC236}">
                  <a16:creationId xmlns:a16="http://schemas.microsoft.com/office/drawing/2014/main" id="{47AB5889-026B-472A-9219-8CE3295ED6DF}"/>
                </a:ext>
              </a:extLst>
            </p:cNvPr>
            <p:cNvSpPr/>
            <p:nvPr/>
          </p:nvSpPr>
          <p:spPr>
            <a:xfrm>
              <a:off x="6924534" y="2480103"/>
              <a:ext cx="4422187" cy="27432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a:t>
              </a:r>
            </a:p>
          </p:txBody>
        </p:sp>
      </p:grpSp>
      <p:grpSp>
        <p:nvGrpSpPr>
          <p:cNvPr id="12" name="组合 11">
            <a:extLst>
              <a:ext uri="{FF2B5EF4-FFF2-40B4-BE49-F238E27FC236}">
                <a16:creationId xmlns:a16="http://schemas.microsoft.com/office/drawing/2014/main" id="{01A0137E-A93C-4006-8A04-D475B5D421B9}"/>
              </a:ext>
            </a:extLst>
          </p:cNvPr>
          <p:cNvGrpSpPr/>
          <p:nvPr/>
        </p:nvGrpSpPr>
        <p:grpSpPr>
          <a:xfrm>
            <a:off x="6096000" y="3046196"/>
            <a:ext cx="5250720" cy="675041"/>
            <a:chOff x="6096000" y="3046196"/>
            <a:chExt cx="5250720" cy="675041"/>
          </a:xfrm>
        </p:grpSpPr>
        <p:sp>
          <p:nvSpPr>
            <p:cNvPr id="26" name="Freeform 13">
              <a:extLst>
                <a:ext uri="{FF2B5EF4-FFF2-40B4-BE49-F238E27FC236}">
                  <a16:creationId xmlns:a16="http://schemas.microsoft.com/office/drawing/2014/main" id="{92C2DF16-B9F6-4D21-87E3-BDEDCE6C59B6}"/>
                </a:ext>
              </a:extLst>
            </p:cNvPr>
            <p:cNvSpPr/>
            <p:nvPr/>
          </p:nvSpPr>
          <p:spPr bwMode="auto">
            <a:xfrm>
              <a:off x="6096000" y="3046196"/>
              <a:ext cx="675040" cy="675041"/>
            </a:xfrm>
            <a:custGeom>
              <a:gdLst>
                <a:gd fmla="*/ 135 w 135" name="T0"/>
                <a:gd fmla="*/ 36 h 135" name="T1"/>
                <a:gd fmla="*/ 135 w 135" name="T2"/>
                <a:gd fmla="*/ 98 h 135" name="T3"/>
                <a:gd fmla="*/ 98 w 135" name="T4"/>
                <a:gd fmla="*/ 135 h 135" name="T5"/>
                <a:gd fmla="*/ 37 w 135" name="T6"/>
                <a:gd fmla="*/ 135 h 135" name="T7"/>
                <a:gd fmla="*/ 0 w 135" name="T8"/>
                <a:gd fmla="*/ 98 h 135" name="T9"/>
                <a:gd fmla="*/ 0 w 135" name="T10"/>
                <a:gd fmla="*/ 36 h 135" name="T11"/>
                <a:gd fmla="*/ 37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gradFill>
              <a:gsLst>
                <a:gs pos="0">
                  <a:srgbClr val="0DDEFF"/>
                </a:gs>
                <a:gs pos="100000">
                  <a:srgbClr val="045C8F"/>
                </a:gs>
              </a:gsLst>
              <a:lin ang="5400000" scaled="1"/>
            </a:grad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nvGrpSpPr>
            <p:cNvPr id="3" name="组合 2">
              <a:extLst>
                <a:ext uri="{FF2B5EF4-FFF2-40B4-BE49-F238E27FC236}">
                  <a16:creationId xmlns:a16="http://schemas.microsoft.com/office/drawing/2014/main" id="{D69F69FD-E05E-4502-AD82-2CD4A37A2555}"/>
                </a:ext>
              </a:extLst>
            </p:cNvPr>
            <p:cNvGrpSpPr/>
            <p:nvPr/>
          </p:nvGrpSpPr>
          <p:grpSpPr>
            <a:xfrm>
              <a:off x="6290153" y="3246671"/>
              <a:ext cx="284620" cy="273670"/>
              <a:chOff x="6239896" y="3198346"/>
              <a:chExt cx="385133" cy="370319"/>
            </a:xfrm>
            <a:solidFill>
              <a:schemeClr val="bg1"/>
            </a:solidFill>
          </p:grpSpPr>
          <p:sp>
            <p:nvSpPr>
              <p:cNvPr id="27" name="Freeform 14">
                <a:extLst>
                  <a:ext uri="{FF2B5EF4-FFF2-40B4-BE49-F238E27FC236}">
                    <a16:creationId xmlns:a16="http://schemas.microsoft.com/office/drawing/2014/main" id="{CE4216A8-0937-464A-8655-3B68010DB789}"/>
                  </a:ext>
                </a:extLst>
              </p:cNvPr>
              <p:cNvSpPr/>
              <p:nvPr/>
            </p:nvSpPr>
            <p:spPr bwMode="auto">
              <a:xfrm>
                <a:off x="6309727" y="3198346"/>
                <a:ext cx="234889" cy="139664"/>
              </a:xfrm>
              <a:custGeom>
                <a:gdLst>
                  <a:gd fmla="*/ 111 w 111" name="T0"/>
                  <a:gd fmla="*/ 0 h 66" name="T1"/>
                  <a:gd fmla="*/ 55 w 111" name="T2"/>
                  <a:gd fmla="*/ 0 h 66" name="T3"/>
                  <a:gd fmla="*/ 55 w 111" name="T4"/>
                  <a:gd fmla="*/ 54 h 66" name="T5"/>
                  <a:gd fmla="*/ 14 w 111" name="T6"/>
                  <a:gd fmla="*/ 54 h 66" name="T7"/>
                  <a:gd fmla="*/ 14 w 111" name="T8"/>
                  <a:gd fmla="*/ 0 h 66" name="T9"/>
                  <a:gd fmla="*/ 0 w 111" name="T10"/>
                  <a:gd fmla="*/ 0 h 66" name="T11"/>
                  <a:gd fmla="*/ 0 w 111" name="T12"/>
                  <a:gd fmla="*/ 66 h 66" name="T13"/>
                  <a:gd fmla="*/ 111 w 111" name="T14"/>
                  <a:gd fmla="*/ 66 h 66" name="T15"/>
                  <a:gd fmla="*/ 111 w 111"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10">
                    <a:moveTo>
                      <a:pt x="111" y="0"/>
                    </a:moveTo>
                    <a:lnTo>
                      <a:pt x="55" y="0"/>
                    </a:lnTo>
                    <a:lnTo>
                      <a:pt x="55" y="54"/>
                    </a:lnTo>
                    <a:lnTo>
                      <a:pt x="14" y="54"/>
                    </a:lnTo>
                    <a:lnTo>
                      <a:pt x="14" y="0"/>
                    </a:lnTo>
                    <a:lnTo>
                      <a:pt x="0" y="0"/>
                    </a:lnTo>
                    <a:lnTo>
                      <a:pt x="0" y="66"/>
                    </a:lnTo>
                    <a:lnTo>
                      <a:pt x="111" y="66"/>
                    </a:lnTo>
                    <a:lnTo>
                      <a:pt x="111" y="0"/>
                    </a:lnTo>
                    <a:close/>
                  </a:path>
                </a:pathLst>
              </a:cu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8" name="Freeform 15">
                <a:extLst>
                  <a:ext uri="{FF2B5EF4-FFF2-40B4-BE49-F238E27FC236}">
                    <a16:creationId xmlns:a16="http://schemas.microsoft.com/office/drawing/2014/main" id="{10EF8323-23DD-4158-94DC-55623F55D3E9}"/>
                  </a:ext>
                </a:extLst>
              </p:cNvPr>
              <p:cNvSpPr>
                <a:spLocks noEditPoints="1"/>
              </p:cNvSpPr>
              <p:nvPr/>
            </p:nvSpPr>
            <p:spPr bwMode="auto">
              <a:xfrm>
                <a:off x="6239896" y="3198346"/>
                <a:ext cx="385133" cy="370319"/>
              </a:xfrm>
              <a:custGeom>
                <a:gdLst>
                  <a:gd fmla="*/ 72 w 77" name="T0"/>
                  <a:gd fmla="*/ 0 h 74" name="T1"/>
                  <a:gd fmla="*/ 64 w 77" name="T2"/>
                  <a:gd fmla="*/ 0 h 74" name="T3"/>
                  <a:gd fmla="*/ 64 w 77" name="T4"/>
                  <a:gd fmla="*/ 31 h 74" name="T5"/>
                  <a:gd fmla="*/ 10 w 77" name="T6"/>
                  <a:gd fmla="*/ 31 h 74" name="T7"/>
                  <a:gd fmla="*/ 10 w 77" name="T8"/>
                  <a:gd fmla="*/ 0 h 74" name="T9"/>
                  <a:gd fmla="*/ 5 w 77" name="T10"/>
                  <a:gd fmla="*/ 0 h 74" name="T11"/>
                  <a:gd fmla="*/ 0 w 77" name="T12"/>
                  <a:gd fmla="*/ 6 h 74" name="T13"/>
                  <a:gd fmla="*/ 0 w 77" name="T14"/>
                  <a:gd fmla="*/ 68 h 74" name="T15"/>
                  <a:gd fmla="*/ 5 w 77" name="T16"/>
                  <a:gd fmla="*/ 74 h 74" name="T17"/>
                  <a:gd fmla="*/ 72 w 77" name="T18"/>
                  <a:gd fmla="*/ 74 h 74" name="T19"/>
                  <a:gd fmla="*/ 77 w 77" name="T20"/>
                  <a:gd fmla="*/ 68 h 74" name="T21"/>
                  <a:gd fmla="*/ 77 w 77" name="T22"/>
                  <a:gd fmla="*/ 6 h 74" name="T23"/>
                  <a:gd fmla="*/ 72 w 77" name="T24"/>
                  <a:gd fmla="*/ 0 h 74" name="T25"/>
                  <a:gd fmla="*/ 38 w 77" name="T26"/>
                  <a:gd fmla="*/ 65 h 74" name="T27"/>
                  <a:gd fmla="*/ 22 w 77" name="T28"/>
                  <a:gd fmla="*/ 49 h 74" name="T29"/>
                  <a:gd fmla="*/ 38 w 77" name="T30"/>
                  <a:gd fmla="*/ 33 h 74" name="T31"/>
                  <a:gd fmla="*/ 54 w 77" name="T32"/>
                  <a:gd fmla="*/ 49 h 74" name="T33"/>
                  <a:gd fmla="*/ 38 w 77" name="T34"/>
                  <a:gd fmla="*/ 65 h 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4" w="77">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9" name="Oval 16">
                <a:extLst>
                  <a:ext uri="{FF2B5EF4-FFF2-40B4-BE49-F238E27FC236}">
                    <a16:creationId xmlns:a16="http://schemas.microsoft.com/office/drawing/2014/main" id="{AF01C911-CFD2-4974-91C8-965E0E09FE87}"/>
                  </a:ext>
                </a:extLst>
              </p:cNvPr>
              <p:cNvSpPr>
                <a:spLocks noChangeArrowheads="1"/>
              </p:cNvSpPr>
              <p:nvPr/>
            </p:nvSpPr>
            <p:spPr bwMode="auto">
              <a:xfrm>
                <a:off x="6375327" y="3388795"/>
                <a:ext cx="110038" cy="110038"/>
              </a:xfrm>
              <a:prstGeom prst="ellipse">
                <a:avLst/>
              </a:pr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sp>
          <p:nvSpPr>
            <p:cNvPr id="41" name="文本框 40">
              <a:extLst>
                <a:ext uri="{FF2B5EF4-FFF2-40B4-BE49-F238E27FC236}">
                  <a16:creationId xmlns:a16="http://schemas.microsoft.com/office/drawing/2014/main" id="{5E768D84-AC5C-49E7-B402-5F906C263642}"/>
                </a:ext>
              </a:extLst>
            </p:cNvPr>
            <p:cNvSpPr txBox="1">
              <a:spLocks noChangeArrowheads="1"/>
            </p:cNvSpPr>
            <p:nvPr/>
          </p:nvSpPr>
          <p:spPr bwMode="auto">
            <a:xfrm>
              <a:off x="6924534" y="3094188"/>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42" name="矩形 41">
              <a:extLst>
                <a:ext uri="{FF2B5EF4-FFF2-40B4-BE49-F238E27FC236}">
                  <a16:creationId xmlns:a16="http://schemas.microsoft.com/office/drawing/2014/main" id="{A94CF4E3-DDE6-4731-920D-6AD0AB783AA6}"/>
                </a:ext>
              </a:extLst>
            </p:cNvPr>
            <p:cNvSpPr/>
            <p:nvPr/>
          </p:nvSpPr>
          <p:spPr>
            <a:xfrm>
              <a:off x="6924534" y="3444237"/>
              <a:ext cx="4422187" cy="27432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a:t>
              </a:r>
            </a:p>
          </p:txBody>
        </p:sp>
      </p:grpSp>
      <p:grpSp>
        <p:nvGrpSpPr>
          <p:cNvPr id="15" name="组合 14">
            <a:extLst>
              <a:ext uri="{FF2B5EF4-FFF2-40B4-BE49-F238E27FC236}">
                <a16:creationId xmlns:a16="http://schemas.microsoft.com/office/drawing/2014/main" id="{26DB091F-36F2-438E-A161-186FDD77D8BA}"/>
              </a:ext>
            </a:extLst>
          </p:cNvPr>
          <p:cNvGrpSpPr/>
          <p:nvPr/>
        </p:nvGrpSpPr>
        <p:grpSpPr>
          <a:xfrm>
            <a:off x="6102348" y="4017613"/>
            <a:ext cx="5244372" cy="675041"/>
            <a:chOff x="6102348" y="4017613"/>
            <a:chExt cx="5244372" cy="675041"/>
          </a:xfrm>
        </p:grpSpPr>
        <p:sp>
          <p:nvSpPr>
            <p:cNvPr id="31" name="Freeform 21">
              <a:extLst>
                <a:ext uri="{FF2B5EF4-FFF2-40B4-BE49-F238E27FC236}">
                  <a16:creationId xmlns:a16="http://schemas.microsoft.com/office/drawing/2014/main" id="{510FB412-A77C-48FD-B116-028EC84B6990}"/>
                </a:ext>
              </a:extLst>
            </p:cNvPr>
            <p:cNvSpPr/>
            <p:nvPr/>
          </p:nvSpPr>
          <p:spPr bwMode="auto">
            <a:xfrm>
              <a:off x="6102348" y="4017613"/>
              <a:ext cx="668692" cy="675041"/>
            </a:xfrm>
            <a:custGeom>
              <a:gdLst>
                <a:gd fmla="*/ 134 w 134" name="T0"/>
                <a:gd fmla="*/ 37 h 135" name="T1"/>
                <a:gd fmla="*/ 134 w 134" name="T2"/>
                <a:gd fmla="*/ 98 h 135" name="T3"/>
                <a:gd fmla="*/ 98 w 134" name="T4"/>
                <a:gd fmla="*/ 135 h 135" name="T5"/>
                <a:gd fmla="*/ 36 w 134" name="T6"/>
                <a:gd fmla="*/ 135 h 135" name="T7"/>
                <a:gd fmla="*/ 0 w 134" name="T8"/>
                <a:gd fmla="*/ 98 h 135" name="T9"/>
                <a:gd fmla="*/ 0 w 134" name="T10"/>
                <a:gd fmla="*/ 37 h 135" name="T11"/>
                <a:gd fmla="*/ 36 w 134" name="T12"/>
                <a:gd fmla="*/ 0 h 135" name="T13"/>
                <a:gd fmla="*/ 134 w 134" name="T14"/>
                <a:gd fmla="*/ 0 h 135" name="T15"/>
                <a:gd fmla="*/ 134 w 134" name="T16"/>
                <a:gd fmla="*/ 37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gradFill>
              <a:gsLst>
                <a:gs pos="0">
                  <a:srgbClr val="0DDEFF"/>
                </a:gs>
                <a:gs pos="100000">
                  <a:srgbClr val="045C8F"/>
                </a:gs>
              </a:gsLst>
              <a:lin ang="5400000" scaled="1"/>
            </a:grad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nvGrpSpPr>
            <p:cNvPr id="38" name="组合 37">
              <a:extLst>
                <a:ext uri="{FF2B5EF4-FFF2-40B4-BE49-F238E27FC236}">
                  <a16:creationId xmlns:a16="http://schemas.microsoft.com/office/drawing/2014/main" id="{744E048C-B0C7-49D3-8BA7-C3ACEDAD17CB}"/>
                </a:ext>
              </a:extLst>
            </p:cNvPr>
            <p:cNvGrpSpPr/>
            <p:nvPr/>
          </p:nvGrpSpPr>
          <p:grpSpPr>
            <a:xfrm>
              <a:off x="6296501" y="4208916"/>
              <a:ext cx="284618" cy="292436"/>
              <a:chOff x="6246244" y="4157277"/>
              <a:chExt cx="385132" cy="395713"/>
            </a:xfrm>
            <a:solidFill>
              <a:schemeClr val="bg1"/>
            </a:solidFill>
          </p:grpSpPr>
          <p:sp>
            <p:nvSpPr>
              <p:cNvPr id="32" name="Oval 22">
                <a:extLst>
                  <a:ext uri="{FF2B5EF4-FFF2-40B4-BE49-F238E27FC236}">
                    <a16:creationId xmlns:a16="http://schemas.microsoft.com/office/drawing/2014/main" id="{64E899D6-C933-4F9C-A474-F674E079005C}"/>
                  </a:ext>
                </a:extLst>
              </p:cNvPr>
              <p:cNvSpPr>
                <a:spLocks noChangeArrowheads="1"/>
              </p:cNvSpPr>
              <p:nvPr/>
            </p:nvSpPr>
            <p:spPr bwMode="auto">
              <a:xfrm>
                <a:off x="6246244" y="4421791"/>
                <a:ext cx="131199" cy="131199"/>
              </a:xfrm>
              <a:prstGeom prst="ellipse">
                <a:avLst/>
              </a:prstGeom>
              <a:grpFill/>
              <a:ln>
                <a:noFill/>
              </a:ln>
            </p:spPr>
            <p:txBody>
              <a:bodyPr/>
              <a:lstStyle/>
              <a:p>
                <a:pPr>
                  <a:defRPr/>
                </a:pPr>
                <a:endParaRPr altLang="en-US" b="1" kern="0" lang="zh-CN" sz="3200">
                  <a:solidFill>
                    <a:sysClr lastClr="000000" val="windowText"/>
                  </a:solidFill>
                  <a:latin charset="-122" panose="020b0503020204020204" pitchFamily="34" typeface="微软雅黑"/>
                  <a:ea typeface="+mn-cs"/>
                  <a:cs typeface="+mn-ea"/>
                  <a:sym charset="-122" panose="020b0503020204020204" pitchFamily="34" typeface="微软雅黑"/>
                </a:endParaRPr>
              </a:p>
            </p:txBody>
          </p:sp>
          <p:sp>
            <p:nvSpPr>
              <p:cNvPr id="33" name="Freeform 23">
                <a:extLst>
                  <a:ext uri="{FF2B5EF4-FFF2-40B4-BE49-F238E27FC236}">
                    <a16:creationId xmlns:a16="http://schemas.microsoft.com/office/drawing/2014/main" id="{D34F84FD-38BE-49EC-A7FB-F68AA575F2E4}"/>
                  </a:ext>
                </a:extLst>
              </p:cNvPr>
              <p:cNvSpPr/>
              <p:nvPr/>
            </p:nvSpPr>
            <p:spPr bwMode="auto">
              <a:xfrm>
                <a:off x="6261057" y="4288476"/>
                <a:ext cx="241237" cy="239122"/>
              </a:xfrm>
              <a:custGeom>
                <a:gdLst>
                  <a:gd fmla="*/ 6 w 48" name="T0"/>
                  <a:gd fmla="*/ 0 h 48" name="T1"/>
                  <a:gd fmla="*/ 0 w 48" name="T2"/>
                  <a:gd fmla="*/ 7 h 48" name="T3"/>
                  <a:gd fmla="*/ 6 w 48" name="T4"/>
                  <a:gd fmla="*/ 13 h 48" name="T5"/>
                  <a:gd fmla="*/ 35 w 48" name="T6"/>
                  <a:gd fmla="*/ 42 h 48" name="T7"/>
                  <a:gd fmla="*/ 42 w 48" name="T8"/>
                  <a:gd fmla="*/ 48 h 48" name="T9"/>
                  <a:gd fmla="*/ 48 w 48" name="T10"/>
                  <a:gd fmla="*/ 42 h 48" name="T11"/>
                  <a:gd fmla="*/ 6 w 48"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34" name="Freeform 24">
                <a:extLst>
                  <a:ext uri="{FF2B5EF4-FFF2-40B4-BE49-F238E27FC236}">
                    <a16:creationId xmlns:a16="http://schemas.microsoft.com/office/drawing/2014/main" id="{730955F3-9391-48E0-AADD-3C79198DFB4E}"/>
                  </a:ext>
                </a:extLst>
              </p:cNvPr>
              <p:cNvSpPr/>
              <p:nvPr/>
            </p:nvSpPr>
            <p:spPr bwMode="auto">
              <a:xfrm>
                <a:off x="6261057" y="4157277"/>
                <a:ext cx="370319" cy="370321"/>
              </a:xfrm>
              <a:custGeom>
                <a:gdLst>
                  <a:gd fmla="*/ 6 w 74" name="T0"/>
                  <a:gd fmla="*/ 0 h 74" name="T1"/>
                  <a:gd fmla="*/ 0 w 74" name="T2"/>
                  <a:gd fmla="*/ 7 h 74" name="T3"/>
                  <a:gd fmla="*/ 6 w 74" name="T4"/>
                  <a:gd fmla="*/ 13 h 74" name="T5"/>
                  <a:gd fmla="*/ 61 w 74" name="T6"/>
                  <a:gd fmla="*/ 68 h 74" name="T7"/>
                  <a:gd fmla="*/ 68 w 74" name="T8"/>
                  <a:gd fmla="*/ 74 h 74" name="T9"/>
                  <a:gd fmla="*/ 74 w 74" name="T10"/>
                  <a:gd fmla="*/ 68 h 74" name="T11"/>
                  <a:gd fmla="*/ 6 w 74"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grp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sp>
          <p:nvSpPr>
            <p:cNvPr id="43" name="文本框 42">
              <a:extLst>
                <a:ext uri="{FF2B5EF4-FFF2-40B4-BE49-F238E27FC236}">
                  <a16:creationId xmlns:a16="http://schemas.microsoft.com/office/drawing/2014/main" id="{9F39C6C0-A36F-4E16-8587-2929B0E7B722}"/>
                </a:ext>
              </a:extLst>
            </p:cNvPr>
            <p:cNvSpPr txBox="1">
              <a:spLocks noChangeArrowheads="1"/>
            </p:cNvSpPr>
            <p:nvPr/>
          </p:nvSpPr>
          <p:spPr bwMode="auto">
            <a:xfrm>
              <a:off x="6924535" y="4058322"/>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44" name="矩形 43">
              <a:extLst>
                <a:ext uri="{FF2B5EF4-FFF2-40B4-BE49-F238E27FC236}">
                  <a16:creationId xmlns:a16="http://schemas.microsoft.com/office/drawing/2014/main" id="{33E843AB-CC61-48B3-9573-405B5E71592D}"/>
                </a:ext>
              </a:extLst>
            </p:cNvPr>
            <p:cNvSpPr/>
            <p:nvPr/>
          </p:nvSpPr>
          <p:spPr>
            <a:xfrm>
              <a:off x="6924534" y="4408372"/>
              <a:ext cx="4422187" cy="27432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a:t>
              </a:r>
            </a:p>
          </p:txBody>
        </p:sp>
      </p:grpSp>
      <p:grpSp>
        <p:nvGrpSpPr>
          <p:cNvPr id="18" name="组合 17">
            <a:extLst>
              <a:ext uri="{FF2B5EF4-FFF2-40B4-BE49-F238E27FC236}">
                <a16:creationId xmlns:a16="http://schemas.microsoft.com/office/drawing/2014/main" id="{CA020BA3-4FF1-4769-BF11-9FF6932D3CE2}"/>
              </a:ext>
            </a:extLst>
          </p:cNvPr>
          <p:cNvGrpSpPr/>
          <p:nvPr/>
        </p:nvGrpSpPr>
        <p:grpSpPr>
          <a:xfrm>
            <a:off x="6096000" y="4964773"/>
            <a:ext cx="5250720" cy="684734"/>
            <a:chOff x="6096000" y="4964773"/>
            <a:chExt cx="5250720" cy="684734"/>
          </a:xfrm>
        </p:grpSpPr>
        <p:sp>
          <p:nvSpPr>
            <p:cNvPr id="36" name="Freeform 29">
              <a:extLst>
                <a:ext uri="{FF2B5EF4-FFF2-40B4-BE49-F238E27FC236}">
                  <a16:creationId xmlns:a16="http://schemas.microsoft.com/office/drawing/2014/main" id="{55F8EDBB-FC2C-45F2-87AD-CFC854411DB9}"/>
                </a:ext>
              </a:extLst>
            </p:cNvPr>
            <p:cNvSpPr/>
            <p:nvPr/>
          </p:nvSpPr>
          <p:spPr bwMode="auto">
            <a:xfrm>
              <a:off x="6096000" y="4964773"/>
              <a:ext cx="675040" cy="675041"/>
            </a:xfrm>
            <a:custGeom>
              <a:gdLst>
                <a:gd fmla="*/ 135 w 135" name="T0"/>
                <a:gd fmla="*/ 36 h 135" name="T1"/>
                <a:gd fmla="*/ 135 w 135" name="T2"/>
                <a:gd fmla="*/ 98 h 135" name="T3"/>
                <a:gd fmla="*/ 98 w 135" name="T4"/>
                <a:gd fmla="*/ 135 h 135" name="T5"/>
                <a:gd fmla="*/ 36 w 135" name="T6"/>
                <a:gd fmla="*/ 135 h 135" name="T7"/>
                <a:gd fmla="*/ 0 w 135" name="T8"/>
                <a:gd fmla="*/ 98 h 135" name="T9"/>
                <a:gd fmla="*/ 0 w 135" name="T10"/>
                <a:gd fmla="*/ 36 h 135" name="T11"/>
                <a:gd fmla="*/ 36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gradFill>
              <a:gsLst>
                <a:gs pos="0">
                  <a:srgbClr val="0DDEFF"/>
                </a:gs>
                <a:gs pos="100000">
                  <a:srgbClr val="045C8F"/>
                </a:gs>
              </a:gsLst>
              <a:lin ang="5400000" scaled="1"/>
            </a:grad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37" name="Freeform 30">
              <a:extLst>
                <a:ext uri="{FF2B5EF4-FFF2-40B4-BE49-F238E27FC236}">
                  <a16:creationId xmlns:a16="http://schemas.microsoft.com/office/drawing/2014/main" id="{12B45A3E-9214-4EA4-A979-89E4260842CF}"/>
                </a:ext>
              </a:extLst>
            </p:cNvPr>
            <p:cNvSpPr>
              <a:spLocks noEditPoints="1"/>
            </p:cNvSpPr>
            <p:nvPr/>
          </p:nvSpPr>
          <p:spPr bwMode="auto">
            <a:xfrm>
              <a:off x="6248108" y="5127187"/>
              <a:ext cx="322152" cy="320588"/>
            </a:xfrm>
            <a:custGeom>
              <a:gdLst>
                <a:gd fmla="*/ 64 w 87" name="T0"/>
                <a:gd fmla="*/ 14 h 87" name="T1"/>
                <a:gd fmla="*/ 14 w 87" name="T2"/>
                <a:gd fmla="*/ 14 h 87" name="T3"/>
                <a:gd fmla="*/ 14 w 87" name="T4"/>
                <a:gd fmla="*/ 64 h 87" name="T5"/>
                <a:gd fmla="*/ 59 w 87" name="T6"/>
                <a:gd fmla="*/ 69 h 87" name="T7"/>
                <a:gd fmla="*/ 74 w 87" name="T8"/>
                <a:gd fmla="*/ 84 h 87" name="T9"/>
                <a:gd fmla="*/ 83 w 87" name="T10"/>
                <a:gd fmla="*/ 84 h 87" name="T11"/>
                <a:gd fmla="*/ 84 w 87" name="T12"/>
                <a:gd fmla="*/ 83 h 87" name="T13"/>
                <a:gd fmla="*/ 84 w 87" name="T14"/>
                <a:gd fmla="*/ 74 h 87" name="T15"/>
                <a:gd fmla="*/ 69 w 87" name="T16"/>
                <a:gd fmla="*/ 59 h 87" name="T17"/>
                <a:gd fmla="*/ 64 w 87" name="T18"/>
                <a:gd fmla="*/ 14 h 87" name="T19"/>
                <a:gd fmla="*/ 58 w 87" name="T20"/>
                <a:gd fmla="*/ 58 h 87" name="T21"/>
                <a:gd fmla="*/ 20 w 87" name="T22"/>
                <a:gd fmla="*/ 58 h 87" name="T23"/>
                <a:gd fmla="*/ 20 w 87" name="T24"/>
                <a:gd fmla="*/ 21 h 87" name="T25"/>
                <a:gd fmla="*/ 58 w 87" name="T26"/>
                <a:gd fmla="*/ 21 h 87" name="T27"/>
                <a:gd fmla="*/ 58 w 87" name="T28"/>
                <a:gd fmla="*/ 58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bg1"/>
            </a:solidFill>
            <a:ln>
              <a:noFill/>
            </a:ln>
          </p:spPr>
          <p:txBody>
            <a:bodyPr/>
            <a:lstStyle/>
            <a:p>
              <a:pPr>
                <a:defRPr/>
              </a:pPr>
              <a:endParaRPr altLang="en-US" b="1" kern="0" lang="zh-CN" sz="3200">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45" name="文本框 44">
              <a:extLst>
                <a:ext uri="{FF2B5EF4-FFF2-40B4-BE49-F238E27FC236}">
                  <a16:creationId xmlns:a16="http://schemas.microsoft.com/office/drawing/2014/main" id="{0ACDC9B7-E432-4B33-AB73-3360001930CD}"/>
                </a:ext>
              </a:extLst>
            </p:cNvPr>
            <p:cNvSpPr txBox="1">
              <a:spLocks noChangeArrowheads="1"/>
            </p:cNvSpPr>
            <p:nvPr/>
          </p:nvSpPr>
          <p:spPr bwMode="auto">
            <a:xfrm>
              <a:off x="6924534" y="5022459"/>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46" name="矩形 45">
              <a:extLst>
                <a:ext uri="{FF2B5EF4-FFF2-40B4-BE49-F238E27FC236}">
                  <a16:creationId xmlns:a16="http://schemas.microsoft.com/office/drawing/2014/main" id="{62D8B116-0224-44A7-B42E-88DCE18965BF}"/>
                </a:ext>
              </a:extLst>
            </p:cNvPr>
            <p:cNvSpPr/>
            <p:nvPr/>
          </p:nvSpPr>
          <p:spPr>
            <a:xfrm>
              <a:off x="6924534" y="5372508"/>
              <a:ext cx="4422187" cy="27432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a:t>
              </a:r>
            </a:p>
          </p:txBody>
        </p:sp>
      </p:grpSp>
      <p:sp>
        <p:nvSpPr>
          <p:cNvPr id="47" name="矩形 46">
            <a:extLst>
              <a:ext uri="{FF2B5EF4-FFF2-40B4-BE49-F238E27FC236}">
                <a16:creationId xmlns:a16="http://schemas.microsoft.com/office/drawing/2014/main" id="{7B64B2DA-3571-4373-9DC4-03AF6EA897AF}"/>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人工智能协助</a:t>
            </a:r>
          </a:p>
        </p:txBody>
      </p:sp>
      <p:sp>
        <p:nvSpPr>
          <p:cNvPr id="48" name="矩形 47">
            <a:extLst>
              <a:ext uri="{FF2B5EF4-FFF2-40B4-BE49-F238E27FC236}">
                <a16:creationId xmlns:a16="http://schemas.microsoft.com/office/drawing/2014/main" id="{A243AB44-2015-4FC0-BADD-6545F6FD3B79}"/>
              </a:ext>
            </a:extLst>
          </p:cNvPr>
          <p:cNvSpPr/>
          <p:nvPr/>
        </p:nvSpPr>
        <p:spPr>
          <a:xfrm>
            <a:off x="7651588" y="377156"/>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49" name="直接连接符 48">
            <a:extLst>
              <a:ext uri="{FF2B5EF4-FFF2-40B4-BE49-F238E27FC236}">
                <a16:creationId xmlns:a16="http://schemas.microsoft.com/office/drawing/2014/main" id="{496E7713-B00B-40AD-958C-AA54D2508809}"/>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54326028"/>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750" fill="hold" id="7"/>
                                        <p:tgtEl>
                                          <p:spTgt spid="47"/>
                                        </p:tgtEl>
                                        <p:attrNameLst>
                                          <p:attrName>ppt_w</p:attrName>
                                        </p:attrNameLst>
                                      </p:cBhvr>
                                      <p:tavLst>
                                        <p:tav tm="0">
                                          <p:val>
                                            <p:fltVal val="0"/>
                                          </p:val>
                                        </p:tav>
                                        <p:tav tm="100000">
                                          <p:val>
                                            <p:strVal val="#ppt_w"/>
                                          </p:val>
                                        </p:tav>
                                      </p:tavLst>
                                    </p:anim>
                                    <p:anim calcmode="lin" valueType="num">
                                      <p:cBhvr>
                                        <p:cTn dur="750" fill="hold" id="8"/>
                                        <p:tgtEl>
                                          <p:spTgt spid="47"/>
                                        </p:tgtEl>
                                        <p:attrNameLst>
                                          <p:attrName>ppt_h</p:attrName>
                                        </p:attrNameLst>
                                      </p:cBhvr>
                                      <p:tavLst>
                                        <p:tav tm="0">
                                          <p:val>
                                            <p:fltVal val="0"/>
                                          </p:val>
                                        </p:tav>
                                        <p:tav tm="100000">
                                          <p:val>
                                            <p:strVal val="#ppt_h"/>
                                          </p:val>
                                        </p:tav>
                                      </p:tavLst>
                                    </p:anim>
                                    <p:animEffect filter="fade" transition="in">
                                      <p:cBhvr>
                                        <p:cTn dur="750" id="9"/>
                                        <p:tgtEl>
                                          <p:spTgt spid="47"/>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49"/>
                                        </p:tgtEl>
                                        <p:attrNameLst>
                                          <p:attrName>style.visibility</p:attrName>
                                        </p:attrNameLst>
                                      </p:cBhvr>
                                      <p:to>
                                        <p:strVal val="visible"/>
                                      </p:to>
                                    </p:set>
                                    <p:animEffect filter="barn(inVertical)" transition="in">
                                      <p:cBhvr>
                                        <p:cTn dur="750" id="13"/>
                                        <p:tgtEl>
                                          <p:spTgt spid="49"/>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48"/>
                                        </p:tgtEl>
                                        <p:attrNameLst>
                                          <p:attrName>style.visibility</p:attrName>
                                        </p:attrNameLst>
                                      </p:cBhvr>
                                      <p:to>
                                        <p:strVal val="visible"/>
                                      </p:to>
                                    </p:set>
                                    <p:anim calcmode="lin" valueType="num">
                                      <p:cBhvr>
                                        <p:cTn dur="750" fill="hold" id="17"/>
                                        <p:tgtEl>
                                          <p:spTgt spid="48"/>
                                        </p:tgtEl>
                                        <p:attrNameLst>
                                          <p:attrName>ppt_w</p:attrName>
                                        </p:attrNameLst>
                                      </p:cBhvr>
                                      <p:tavLst>
                                        <p:tav tm="0">
                                          <p:val>
                                            <p:fltVal val="0"/>
                                          </p:val>
                                        </p:tav>
                                        <p:tav tm="100000">
                                          <p:val>
                                            <p:strVal val="#ppt_w"/>
                                          </p:val>
                                        </p:tav>
                                      </p:tavLst>
                                    </p:anim>
                                    <p:anim calcmode="lin" valueType="num">
                                      <p:cBhvr>
                                        <p:cTn dur="750" fill="hold" id="18"/>
                                        <p:tgtEl>
                                          <p:spTgt spid="48"/>
                                        </p:tgtEl>
                                        <p:attrNameLst>
                                          <p:attrName>ppt_h</p:attrName>
                                        </p:attrNameLst>
                                      </p:cBhvr>
                                      <p:tavLst>
                                        <p:tav tm="0">
                                          <p:val>
                                            <p:fltVal val="0"/>
                                          </p:val>
                                        </p:tav>
                                        <p:tav tm="100000">
                                          <p:val>
                                            <p:strVal val="#ppt_h"/>
                                          </p:val>
                                        </p:tav>
                                      </p:tavLst>
                                    </p:anim>
                                    <p:animEffect filter="fade" transition="in">
                                      <p:cBhvr>
                                        <p:cTn dur="750" id="19"/>
                                        <p:tgtEl>
                                          <p:spTgt spid="48"/>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21"/>
                                        </p:tgtEl>
                                        <p:attrNameLst>
                                          <p:attrName>style.visibility</p:attrName>
                                        </p:attrNameLst>
                                      </p:cBhvr>
                                      <p:to>
                                        <p:strVal val="visible"/>
                                      </p:to>
                                    </p:set>
                                    <p:anim calcmode="lin" valueType="num">
                                      <p:cBhvr>
                                        <p:cTn dur="500" fill="hold" id="24"/>
                                        <p:tgtEl>
                                          <p:spTgt spid="21"/>
                                        </p:tgtEl>
                                        <p:attrNameLst>
                                          <p:attrName>ppt_w</p:attrName>
                                        </p:attrNameLst>
                                      </p:cBhvr>
                                      <p:tavLst>
                                        <p:tav tm="0">
                                          <p:val>
                                            <p:fltVal val="0"/>
                                          </p:val>
                                        </p:tav>
                                        <p:tav tm="100000">
                                          <p:val>
                                            <p:strVal val="#ppt_w"/>
                                          </p:val>
                                        </p:tav>
                                      </p:tavLst>
                                    </p:anim>
                                    <p:anim calcmode="lin" valueType="num">
                                      <p:cBhvr>
                                        <p:cTn dur="500" fill="hold" id="25"/>
                                        <p:tgtEl>
                                          <p:spTgt spid="21"/>
                                        </p:tgtEl>
                                        <p:attrNameLst>
                                          <p:attrName>ppt_h</p:attrName>
                                        </p:attrNameLst>
                                      </p:cBhvr>
                                      <p:tavLst>
                                        <p:tav tm="0">
                                          <p:val>
                                            <p:fltVal val="0"/>
                                          </p:val>
                                        </p:tav>
                                        <p:tav tm="100000">
                                          <p:val>
                                            <p:strVal val="#ppt_h"/>
                                          </p:val>
                                        </p:tav>
                                      </p:tavLst>
                                    </p:anim>
                                    <p:animEffect filter="fade" transition="in">
                                      <p:cBhvr>
                                        <p:cTn dur="500" id="26"/>
                                        <p:tgtEl>
                                          <p:spTgt spid="21"/>
                                        </p:tgtEl>
                                      </p:cBhvr>
                                    </p:animEffect>
                                  </p:childTnLst>
                                </p:cTn>
                              </p:par>
                              <p:par>
                                <p:cTn decel="100000" fill="hold" id="27" nodeType="withEffect" presetClass="entr" presetID="2" presetSubtype="2">
                                  <p:stCondLst>
                                    <p:cond delay="0"/>
                                  </p:stCondLst>
                                  <p:childTnLst>
                                    <p:set>
                                      <p:cBhvr>
                                        <p:cTn dur="1" fill="hold" id="28">
                                          <p:stCondLst>
                                            <p:cond delay="0"/>
                                          </p:stCondLst>
                                        </p:cTn>
                                        <p:tgtEl>
                                          <p:spTgt spid="9"/>
                                        </p:tgtEl>
                                        <p:attrNameLst>
                                          <p:attrName>style.visibility</p:attrName>
                                        </p:attrNameLst>
                                      </p:cBhvr>
                                      <p:to>
                                        <p:strVal val="visible"/>
                                      </p:to>
                                    </p:set>
                                    <p:anim calcmode="lin" valueType="num">
                                      <p:cBhvr additive="base">
                                        <p:cTn dur="500" fill="hold" id="29"/>
                                        <p:tgtEl>
                                          <p:spTgt spid="9"/>
                                        </p:tgtEl>
                                        <p:attrNameLst>
                                          <p:attrName>ppt_x</p:attrName>
                                        </p:attrNameLst>
                                      </p:cBhvr>
                                      <p:tavLst>
                                        <p:tav tm="0">
                                          <p:val>
                                            <p:strVal val="1+#ppt_w/2"/>
                                          </p:val>
                                        </p:tav>
                                        <p:tav tm="100000">
                                          <p:val>
                                            <p:strVal val="#ppt_x"/>
                                          </p:val>
                                        </p:tav>
                                      </p:tavLst>
                                    </p:anim>
                                    <p:anim calcmode="lin" valueType="num">
                                      <p:cBhvr additive="base">
                                        <p:cTn dur="500" fill="hold" id="30"/>
                                        <p:tgtEl>
                                          <p:spTgt spid="9"/>
                                        </p:tgtEl>
                                        <p:attrNameLst>
                                          <p:attrName>ppt_y</p:attrName>
                                        </p:attrNameLst>
                                      </p:cBhvr>
                                      <p:tavLst>
                                        <p:tav tm="0">
                                          <p:val>
                                            <p:strVal val="#ppt_y"/>
                                          </p:val>
                                        </p:tav>
                                        <p:tav tm="100000">
                                          <p:val>
                                            <p:strVal val="#ppt_y"/>
                                          </p:val>
                                        </p:tav>
                                      </p:tavLst>
                                    </p:anim>
                                  </p:childTnLst>
                                </p:cTn>
                              </p:par>
                              <p:par>
                                <p:cTn decel="100000" fill="hold" id="31" nodeType="withEffect" presetClass="entr" presetID="2" presetSubtype="2">
                                  <p:stCondLst>
                                    <p:cond delay="200"/>
                                  </p:stCondLst>
                                  <p:childTnLst>
                                    <p:set>
                                      <p:cBhvr>
                                        <p:cTn dur="1" fill="hold" id="32">
                                          <p:stCondLst>
                                            <p:cond delay="0"/>
                                          </p:stCondLst>
                                        </p:cTn>
                                        <p:tgtEl>
                                          <p:spTgt spid="12"/>
                                        </p:tgtEl>
                                        <p:attrNameLst>
                                          <p:attrName>style.visibility</p:attrName>
                                        </p:attrNameLst>
                                      </p:cBhvr>
                                      <p:to>
                                        <p:strVal val="visible"/>
                                      </p:to>
                                    </p:set>
                                    <p:anim calcmode="lin" valueType="num">
                                      <p:cBhvr additive="base">
                                        <p:cTn dur="500" fill="hold" id="33"/>
                                        <p:tgtEl>
                                          <p:spTgt spid="12"/>
                                        </p:tgtEl>
                                        <p:attrNameLst>
                                          <p:attrName>ppt_x</p:attrName>
                                        </p:attrNameLst>
                                      </p:cBhvr>
                                      <p:tavLst>
                                        <p:tav tm="0">
                                          <p:val>
                                            <p:strVal val="1+#ppt_w/2"/>
                                          </p:val>
                                        </p:tav>
                                        <p:tav tm="100000">
                                          <p:val>
                                            <p:strVal val="#ppt_x"/>
                                          </p:val>
                                        </p:tav>
                                      </p:tavLst>
                                    </p:anim>
                                    <p:anim calcmode="lin" valueType="num">
                                      <p:cBhvr additive="base">
                                        <p:cTn dur="500" fill="hold" id="34"/>
                                        <p:tgtEl>
                                          <p:spTgt spid="12"/>
                                        </p:tgtEl>
                                        <p:attrNameLst>
                                          <p:attrName>ppt_y</p:attrName>
                                        </p:attrNameLst>
                                      </p:cBhvr>
                                      <p:tavLst>
                                        <p:tav tm="0">
                                          <p:val>
                                            <p:strVal val="#ppt_y"/>
                                          </p:val>
                                        </p:tav>
                                        <p:tav tm="100000">
                                          <p:val>
                                            <p:strVal val="#ppt_y"/>
                                          </p:val>
                                        </p:tav>
                                      </p:tavLst>
                                    </p:anim>
                                  </p:childTnLst>
                                </p:cTn>
                              </p:par>
                              <p:par>
                                <p:cTn decel="100000" fill="hold" id="35" nodeType="withEffect" presetClass="entr" presetID="2" presetSubtype="2">
                                  <p:stCondLst>
                                    <p:cond delay="400"/>
                                  </p:stCondLst>
                                  <p:childTnLst>
                                    <p:set>
                                      <p:cBhvr>
                                        <p:cTn dur="1" fill="hold" id="36">
                                          <p:stCondLst>
                                            <p:cond delay="0"/>
                                          </p:stCondLst>
                                        </p:cTn>
                                        <p:tgtEl>
                                          <p:spTgt spid="15"/>
                                        </p:tgtEl>
                                        <p:attrNameLst>
                                          <p:attrName>style.visibility</p:attrName>
                                        </p:attrNameLst>
                                      </p:cBhvr>
                                      <p:to>
                                        <p:strVal val="visible"/>
                                      </p:to>
                                    </p:set>
                                    <p:anim calcmode="lin" valueType="num">
                                      <p:cBhvr additive="base">
                                        <p:cTn dur="500" fill="hold" id="37"/>
                                        <p:tgtEl>
                                          <p:spTgt spid="15"/>
                                        </p:tgtEl>
                                        <p:attrNameLst>
                                          <p:attrName>ppt_x</p:attrName>
                                        </p:attrNameLst>
                                      </p:cBhvr>
                                      <p:tavLst>
                                        <p:tav tm="0">
                                          <p:val>
                                            <p:strVal val="1+#ppt_w/2"/>
                                          </p:val>
                                        </p:tav>
                                        <p:tav tm="100000">
                                          <p:val>
                                            <p:strVal val="#ppt_x"/>
                                          </p:val>
                                        </p:tav>
                                      </p:tavLst>
                                    </p:anim>
                                    <p:anim calcmode="lin" valueType="num">
                                      <p:cBhvr additive="base">
                                        <p:cTn dur="500" fill="hold" id="38"/>
                                        <p:tgtEl>
                                          <p:spTgt spid="15"/>
                                        </p:tgtEl>
                                        <p:attrNameLst>
                                          <p:attrName>ppt_y</p:attrName>
                                        </p:attrNameLst>
                                      </p:cBhvr>
                                      <p:tavLst>
                                        <p:tav tm="0">
                                          <p:val>
                                            <p:strVal val="#ppt_y"/>
                                          </p:val>
                                        </p:tav>
                                        <p:tav tm="100000">
                                          <p:val>
                                            <p:strVal val="#ppt_y"/>
                                          </p:val>
                                        </p:tav>
                                      </p:tavLst>
                                    </p:anim>
                                  </p:childTnLst>
                                </p:cTn>
                              </p:par>
                              <p:par>
                                <p:cTn decel="100000" fill="hold" id="39" nodeType="withEffect" presetClass="entr" presetID="2" presetSubtype="2">
                                  <p:stCondLst>
                                    <p:cond delay="600"/>
                                  </p:stCondLst>
                                  <p:childTnLst>
                                    <p:set>
                                      <p:cBhvr>
                                        <p:cTn dur="1" fill="hold" id="40">
                                          <p:stCondLst>
                                            <p:cond delay="0"/>
                                          </p:stCondLst>
                                        </p:cTn>
                                        <p:tgtEl>
                                          <p:spTgt spid="18"/>
                                        </p:tgtEl>
                                        <p:attrNameLst>
                                          <p:attrName>style.visibility</p:attrName>
                                        </p:attrNameLst>
                                      </p:cBhvr>
                                      <p:to>
                                        <p:strVal val="visible"/>
                                      </p:to>
                                    </p:set>
                                    <p:anim calcmode="lin" valueType="num">
                                      <p:cBhvr additive="base">
                                        <p:cTn dur="500" fill="hold" id="41"/>
                                        <p:tgtEl>
                                          <p:spTgt spid="18"/>
                                        </p:tgtEl>
                                        <p:attrNameLst>
                                          <p:attrName>ppt_x</p:attrName>
                                        </p:attrNameLst>
                                      </p:cBhvr>
                                      <p:tavLst>
                                        <p:tav tm="0">
                                          <p:val>
                                            <p:strVal val="1+#ppt_w/2"/>
                                          </p:val>
                                        </p:tav>
                                        <p:tav tm="100000">
                                          <p:val>
                                            <p:strVal val="#ppt_x"/>
                                          </p:val>
                                        </p:tav>
                                      </p:tavLst>
                                    </p:anim>
                                    <p:anim calcmode="lin" valueType="num">
                                      <p:cBhvr additive="base">
                                        <p:cTn dur="500" fill="hold" id="42"/>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4989" y="0"/>
            <a:ext cx="12177486"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765" r="75938" t="3139"/>
          <a:stretch>
            <a:fillRect/>
          </a:stretch>
        </p:blipFill>
        <p:spPr>
          <a:xfrm>
            <a:off x="-1" y="20865"/>
            <a:ext cx="2933701" cy="2931885"/>
          </a:xfrm>
          <a:prstGeom prst="rect">
            <a:avLst/>
          </a:prstGeom>
        </p:spPr>
      </p:pic>
      <p:pic>
        <p:nvPicPr>
          <p:cNvPr id="6" name="图片 5"/>
          <p:cNvPicPr>
            <a:picLocks noChangeAspect="1"/>
          </p:cNvPicPr>
          <p:nvPr/>
        </p:nvPicPr>
        <p:blipFill>
          <a:blip r:embed="rId3">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1553" l="1864" r="58385" t="29193"/>
          <a:stretch>
            <a:fillRect/>
          </a:stretch>
        </p:blipFill>
        <p:spPr>
          <a:xfrm>
            <a:off x="851502" y="1596926"/>
            <a:ext cx="4413019" cy="3844153"/>
          </a:xfrm>
          <a:prstGeom prst="rect">
            <a:avLst/>
          </a:prstGeom>
        </p:spPr>
      </p:pic>
      <p:pic>
        <p:nvPicPr>
          <p:cNvPr id="8" name="图片 7"/>
          <p:cNvPicPr>
            <a:picLocks noChangeAspect="1"/>
          </p:cNvPicPr>
          <p:nvPr/>
        </p:nvPicPr>
        <p:blipFill>
          <a:blip r:embed="rId5">
            <a:extLst>
              <a:ext uri="{28A0092B-C50C-407E-A947-70E740481C1C}">
                <a14:useLocalDpi val="0"/>
              </a:ext>
            </a:extLst>
          </a:blip>
          <a:srcRect l="10929" r="56459"/>
          <a:stretch>
            <a:fillRect/>
          </a:stretch>
        </p:blipFill>
        <p:spPr>
          <a:xfrm flipH="1">
            <a:off x="10383569" y="20865"/>
            <a:ext cx="1822946" cy="2794922"/>
          </a:xfrm>
          <a:prstGeom prst="rect">
            <a:avLst/>
          </a:prstGeom>
        </p:spPr>
      </p:pic>
      <p:pic>
        <p:nvPicPr>
          <p:cNvPr id="9" name="图片 8"/>
          <p:cNvPicPr>
            <a:picLocks noChangeAspect="1"/>
          </p:cNvPicPr>
          <p:nvPr/>
        </p:nvPicPr>
        <p:blipFill>
          <a:blip r:embed="rId6">
            <a:extLst>
              <a:ext uri="{28A0092B-C50C-407E-A947-70E740481C1C}">
                <a14:useLocalDpi val="0"/>
              </a:ext>
            </a:extLst>
          </a:blip>
          <a:srcRect l="53906" t="51719"/>
          <a:stretch>
            <a:fillRect/>
          </a:stretch>
        </p:blipFill>
        <p:spPr>
          <a:xfrm>
            <a:off x="8663215" y="5004564"/>
            <a:ext cx="3543300" cy="1855728"/>
          </a:xfrm>
          <a:prstGeom prst="rect">
            <a:avLst/>
          </a:prstGeom>
        </p:spPr>
      </p:pic>
      <p:sp>
        <p:nvSpPr>
          <p:cNvPr id="16" name="文本框 15">
            <a:extLst>
              <a:ext uri="{FF2B5EF4-FFF2-40B4-BE49-F238E27FC236}">
                <a16:creationId xmlns:a16="http://schemas.microsoft.com/office/drawing/2014/main" id="{59673113-F1B4-48FD-B50F-089362C25794}"/>
              </a:ext>
            </a:extLst>
          </p:cNvPr>
          <p:cNvSpPr txBox="1"/>
          <p:nvPr/>
        </p:nvSpPr>
        <p:spPr>
          <a:xfrm>
            <a:off x="5554716" y="3350006"/>
            <a:ext cx="5713360" cy="1097280"/>
          </a:xfrm>
          <a:prstGeom prst="rect">
            <a:avLst/>
          </a:prstGeom>
          <a:noFill/>
        </p:spPr>
        <p:txBody>
          <a:bodyPr rtlCol="0" wrap="square">
            <a:spAutoFit/>
          </a:bodyPr>
          <a:lstStyle/>
          <a:p>
            <a:pPr algn="dist"/>
            <a:r>
              <a:rPr altLang="en-US" b="1" lang="zh-CN" sz="6600">
                <a:solidFill>
                  <a:schemeClr val="bg1"/>
                </a:solidFill>
                <a:effectLst>
                  <a:outerShdw algn="tl" blurRad="38100" dir="2700000" dist="38100">
                    <a:srgbClr val="000000">
                      <a:alpha val="43137"/>
                    </a:srgbClr>
                  </a:outerShdw>
                </a:effectLst>
                <a:latin charset="-122" panose="020b0503020204020204" pitchFamily="34" typeface="微软雅黑"/>
              </a:rPr>
              <a:t>数据互联诊断</a:t>
            </a:r>
          </a:p>
        </p:txBody>
      </p:sp>
      <p:grpSp>
        <p:nvGrpSpPr>
          <p:cNvPr id="2" name="组合 1"/>
          <p:cNvGrpSpPr/>
          <p:nvPr/>
        </p:nvGrpSpPr>
        <p:grpSpPr>
          <a:xfrm>
            <a:off x="6238666" y="2085395"/>
            <a:ext cx="4354745" cy="1105528"/>
            <a:chOff x="6238666" y="2085395"/>
            <a:chExt cx="4354745" cy="1105528"/>
          </a:xfrm>
        </p:grpSpPr>
        <p:pic>
          <p:nvPicPr>
            <p:cNvPr id="18" name="图片 17">
              <a:extLst>
                <a:ext uri="{FF2B5EF4-FFF2-40B4-BE49-F238E27FC236}">
                  <a16:creationId xmlns:a16="http://schemas.microsoft.com/office/drawing/2014/main" id="{B60F95E1-D1CC-420F-99EE-09E43A2DE83E}"/>
                </a:ext>
              </a:extLst>
            </p:cNvPr>
            <p:cNvPicPr>
              <a:picLocks noChangeAspect="1"/>
            </p:cNvPicPr>
            <p:nvPr/>
          </p:nvPicPr>
          <p:blipFill>
            <a:blip r:embed="rId7">
              <a:extLst>
                <a:ext uri="{28A0092B-C50C-407E-A947-70E740481C1C}">
                  <a14:useLocalDpi val="0"/>
                </a:ext>
              </a:extLst>
            </a:blip>
            <a:srcRect b="17165" l="38266" r="44550" t="73149"/>
            <a:stretch>
              <a:fillRect/>
            </a:stretch>
          </p:blipFill>
          <p:spPr>
            <a:xfrm>
              <a:off x="6479961" y="2085395"/>
              <a:ext cx="3922658" cy="1105528"/>
            </a:xfrm>
            <a:prstGeom prst="rect">
              <a:avLst/>
            </a:prstGeom>
          </p:spPr>
        </p:pic>
        <p:sp>
          <p:nvSpPr>
            <p:cNvPr id="19" name="文本框 18">
              <a:extLst>
                <a:ext uri="{FF2B5EF4-FFF2-40B4-BE49-F238E27FC236}">
                  <a16:creationId xmlns:a16="http://schemas.microsoft.com/office/drawing/2014/main" id="{F9DCF27D-14EF-43FA-B330-2B610518B35D}"/>
                </a:ext>
              </a:extLst>
            </p:cNvPr>
            <p:cNvSpPr txBox="1"/>
            <p:nvPr/>
          </p:nvSpPr>
          <p:spPr>
            <a:xfrm>
              <a:off x="6983886" y="2337039"/>
              <a:ext cx="2914805" cy="579120"/>
            </a:xfrm>
            <a:prstGeom prst="rect">
              <a:avLst/>
            </a:prstGeom>
            <a:noFill/>
          </p:spPr>
          <p:txBody>
            <a:bodyPr rtlCol="0" wrap="square">
              <a:spAutoFit/>
            </a:bodyPr>
            <a:lstStyle/>
            <a:p>
              <a:pPr algn="dist"/>
              <a:r>
                <a:rPr altLang="zh-CN" lang="en-US" smtClean="0" sz="3200">
                  <a:solidFill>
                    <a:schemeClr val="bg1"/>
                  </a:solidFill>
                  <a:latin charset="-122" panose="020b0503020204020204" pitchFamily="34" typeface="微软雅黑"/>
                  <a:ea charset="-122" panose="020b0503020204020204" pitchFamily="34" typeface="微软雅黑"/>
                </a:rPr>
                <a:t>PART 03</a:t>
              </a:r>
            </a:p>
          </p:txBody>
        </p:sp>
        <p:sp>
          <p:nvSpPr>
            <p:cNvPr id="20" name="right-arrows_87462">
              <a:extLst>
                <a:ext uri="{FF2B5EF4-FFF2-40B4-BE49-F238E27FC236}">
                  <a16:creationId xmlns:a16="http://schemas.microsoft.com/office/drawing/2014/main" id="{168560B8-CB99-407F-B141-55798389B4FB}"/>
                </a:ext>
              </a:extLst>
            </p:cNvPr>
            <p:cNvSpPr>
              <a:spLocks noChangeAspect="1"/>
            </p:cNvSpPr>
            <p:nvPr/>
          </p:nvSpPr>
          <p:spPr bwMode="auto">
            <a:xfrm>
              <a:off x="10242194" y="2536354"/>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sp>
          <p:nvSpPr>
            <p:cNvPr id="21" name="right-arrows_87462">
              <a:extLst>
                <a:ext uri="{FF2B5EF4-FFF2-40B4-BE49-F238E27FC236}">
                  <a16:creationId xmlns:a16="http://schemas.microsoft.com/office/drawing/2014/main" id="{73FC501B-5C04-4F9C-A7DA-69A5D9C145F0}"/>
                </a:ext>
              </a:extLst>
            </p:cNvPr>
            <p:cNvSpPr>
              <a:spLocks noChangeAspect="1"/>
            </p:cNvSpPr>
            <p:nvPr/>
          </p:nvSpPr>
          <p:spPr bwMode="auto">
            <a:xfrm rot="10800000">
              <a:off x="6238666" y="2542968"/>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grpSp>
    </p:spTree>
    <p:extLst>
      <p:ext uri="{BB962C8B-B14F-4D97-AF65-F5344CB8AC3E}">
        <p14:creationId val="2969590824"/>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7"/>
                                        </p:tgtEl>
                                        <p:attrNameLst>
                                          <p:attrName>style.visibility</p:attrName>
                                        </p:attrNameLst>
                                      </p:cBhvr>
                                      <p:to>
                                        <p:strVal val="visible"/>
                                      </p:to>
                                    </p:set>
                                    <p:animEffect filter="barn(inVertical)"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4">
                                  <p:stCondLst>
                                    <p:cond delay="0"/>
                                  </p:stCondLst>
                                  <p:childTnLst>
                                    <p:set>
                                      <p:cBhvr>
                                        <p:cTn dur="1" fill="hold" id="33">
                                          <p:stCondLst>
                                            <p:cond delay="0"/>
                                          </p:stCondLst>
                                        </p:cTn>
                                        <p:tgtEl>
                                          <p:spTgt spid="2"/>
                                        </p:tgtEl>
                                        <p:attrNameLst>
                                          <p:attrName>style.visibility</p:attrName>
                                        </p:attrNameLst>
                                      </p:cBhvr>
                                      <p:to>
                                        <p:strVal val="visible"/>
                                      </p:to>
                                    </p:set>
                                    <p:anim calcmode="lin" valueType="num">
                                      <p:cBhvr additive="base">
                                        <p:cTn dur="500" fill="hold" id="34"/>
                                        <p:tgtEl>
                                          <p:spTgt spid="2"/>
                                        </p:tgtEl>
                                        <p:attrNameLst>
                                          <p:attrName>ppt_x</p:attrName>
                                        </p:attrNameLst>
                                      </p:cBhvr>
                                      <p:tavLst>
                                        <p:tav tm="0">
                                          <p:val>
                                            <p:strVal val="#ppt_x"/>
                                          </p:val>
                                        </p:tav>
                                        <p:tav tm="100000">
                                          <p:val>
                                            <p:strVal val="#ppt_x"/>
                                          </p:val>
                                        </p:tav>
                                      </p:tavLst>
                                    </p:anim>
                                    <p:anim calcmode="lin" valueType="num">
                                      <p:cBhvr additive="base">
                                        <p:cTn dur="500" fill="hold" id="35"/>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6" presetSubtype="21">
                                  <p:stCondLst>
                                    <p:cond delay="0"/>
                                  </p:stCondLst>
                                  <p:childTnLst>
                                    <p:set>
                                      <p:cBhvr>
                                        <p:cTn dur="1" fill="hold" id="39">
                                          <p:stCondLst>
                                            <p:cond delay="0"/>
                                          </p:stCondLst>
                                        </p:cTn>
                                        <p:tgtEl>
                                          <p:spTgt spid="16"/>
                                        </p:tgtEl>
                                        <p:attrNameLst>
                                          <p:attrName>style.visibility</p:attrName>
                                        </p:attrNameLst>
                                      </p:cBhvr>
                                      <p:to>
                                        <p:strVal val="visible"/>
                                      </p:to>
                                    </p:set>
                                    <p:animEffect filter="barn(inVertical)"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a:extLst>
              <a:ext uri="{FF2B5EF4-FFF2-40B4-BE49-F238E27FC236}">
                <a16:creationId xmlns:a16="http://schemas.microsoft.com/office/drawing/2014/main" id="{8F5132AA-5FE4-43DF-8BE0-8B731BB9570C}"/>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数据互联诊断</a:t>
            </a:r>
          </a:p>
        </p:txBody>
      </p:sp>
      <p:sp>
        <p:nvSpPr>
          <p:cNvPr id="32" name="矩形 31">
            <a:extLst>
              <a:ext uri="{FF2B5EF4-FFF2-40B4-BE49-F238E27FC236}">
                <a16:creationId xmlns:a16="http://schemas.microsoft.com/office/drawing/2014/main" id="{F487654E-CD52-401A-AE6C-EA9932BA9A52}"/>
              </a:ext>
            </a:extLst>
          </p:cNvPr>
          <p:cNvSpPr/>
          <p:nvPr/>
        </p:nvSpPr>
        <p:spPr>
          <a:xfrm>
            <a:off x="7649456" y="453410"/>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33" name="直接连接符 32">
            <a:extLst>
              <a:ext uri="{FF2B5EF4-FFF2-40B4-BE49-F238E27FC236}">
                <a16:creationId xmlns:a16="http://schemas.microsoft.com/office/drawing/2014/main" id="{A5C224AA-6325-4C73-B3C9-B05FE09E5D99}"/>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id="{8905203A-85FA-49DC-96F8-F3D43BEF3B2E}"/>
              </a:ext>
            </a:extLst>
          </p:cNvPr>
          <p:cNvGrpSpPr/>
          <p:nvPr/>
        </p:nvGrpSpPr>
        <p:grpSpPr>
          <a:xfrm>
            <a:off x="1654969" y="2205133"/>
            <a:ext cx="8882062" cy="2412689"/>
            <a:chOff x="1252538" y="2589213"/>
            <a:chExt cx="10052050" cy="2730500"/>
          </a:xfrm>
        </p:grpSpPr>
        <p:sp>
          <p:nvSpPr>
            <p:cNvPr id="7" name="AutoShape 4">
              <a:extLst>
                <a:ext uri="{FF2B5EF4-FFF2-40B4-BE49-F238E27FC236}">
                  <a16:creationId xmlns:a16="http://schemas.microsoft.com/office/drawing/2014/main" id="{8FFDAFC8-4E5D-4F17-952E-10D0C38B07F6}"/>
                </a:ext>
              </a:extLst>
            </p:cNvPr>
            <p:cNvSpPr>
              <a:spLocks noChangeArrowheads="1"/>
            </p:cNvSpPr>
            <p:nvPr/>
          </p:nvSpPr>
          <p:spPr bwMode="auto">
            <a:xfrm>
              <a:off x="1252538"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cmpd="sng" w="25400">
              <a:solidFill>
                <a:srgbClr val="C0C0C0"/>
              </a:solidFill>
              <a:bevel/>
            </a:ln>
          </p:spPr>
          <p:txBody>
            <a:bodyPr anchor="ctr" wrap="none"/>
            <a:lstStyle/>
            <a:p>
              <a:endParaRPr altLang="en-US" lang="zh-CN">
                <a:cs typeface="+mn-ea"/>
                <a:sym typeface="+mn-lt"/>
              </a:endParaRPr>
            </a:p>
          </p:txBody>
        </p:sp>
        <p:sp>
          <p:nvSpPr>
            <p:cNvPr id="9" name="AutoShape 6">
              <a:extLst>
                <a:ext uri="{FF2B5EF4-FFF2-40B4-BE49-F238E27FC236}">
                  <a16:creationId xmlns:a16="http://schemas.microsoft.com/office/drawing/2014/main" id="{06535F70-064B-4B90-A263-FD7DB2A3122B}"/>
                </a:ext>
              </a:extLst>
            </p:cNvPr>
            <p:cNvSpPr>
              <a:spLocks noChangeArrowheads="1"/>
            </p:cNvSpPr>
            <p:nvPr/>
          </p:nvSpPr>
          <p:spPr bwMode="auto">
            <a:xfrm>
              <a:off x="1354138" y="3862388"/>
              <a:ext cx="2527300" cy="1355725"/>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gradFill flip="none" rotWithShape="1">
              <a:gsLst>
                <a:gs pos="0">
                  <a:srgbClr val="01D3F8"/>
                </a:gs>
                <a:gs pos="100000">
                  <a:srgbClr val="1D5EA2"/>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0" name="AutoShape 8">
              <a:extLst>
                <a:ext uri="{FF2B5EF4-FFF2-40B4-BE49-F238E27FC236}">
                  <a16:creationId xmlns:a16="http://schemas.microsoft.com/office/drawing/2014/main" id="{1031AD86-3A6D-486D-ADBD-B281D02C8676}"/>
                </a:ext>
              </a:extLst>
            </p:cNvPr>
            <p:cNvSpPr>
              <a:spLocks noChangeArrowheads="1"/>
            </p:cNvSpPr>
            <p:nvPr/>
          </p:nvSpPr>
          <p:spPr bwMode="auto">
            <a:xfrm>
              <a:off x="4913313"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cmpd="sng" w="25400">
              <a:solidFill>
                <a:srgbClr val="C0C0C0"/>
              </a:solidFill>
              <a:bevel/>
            </a:ln>
          </p:spPr>
          <p:txBody>
            <a:bodyPr anchor="ctr" wrap="none"/>
            <a:lstStyle/>
            <a:p>
              <a:endParaRPr altLang="en-US" lang="zh-CN">
                <a:cs typeface="+mn-ea"/>
                <a:sym typeface="+mn-lt"/>
              </a:endParaRPr>
            </a:p>
          </p:txBody>
        </p:sp>
        <p:sp>
          <p:nvSpPr>
            <p:cNvPr id="11" name="AutoShape 10">
              <a:extLst>
                <a:ext uri="{FF2B5EF4-FFF2-40B4-BE49-F238E27FC236}">
                  <a16:creationId xmlns:a16="http://schemas.microsoft.com/office/drawing/2014/main" id="{F2D2C262-20B2-4486-BBC2-EEAA6ACFB294}"/>
                </a:ext>
              </a:extLst>
            </p:cNvPr>
            <p:cNvSpPr>
              <a:spLocks noChangeArrowheads="1"/>
            </p:cNvSpPr>
            <p:nvPr/>
          </p:nvSpPr>
          <p:spPr bwMode="auto">
            <a:xfrm>
              <a:off x="5014913" y="2955925"/>
              <a:ext cx="2527300" cy="226218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gradFill flip="none" rotWithShape="1">
              <a:gsLst>
                <a:gs pos="0">
                  <a:srgbClr val="01D3F8"/>
                </a:gs>
                <a:gs pos="100000">
                  <a:srgbClr val="1D5EA2"/>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2" name="AutoShape 12">
              <a:extLst>
                <a:ext uri="{FF2B5EF4-FFF2-40B4-BE49-F238E27FC236}">
                  <a16:creationId xmlns:a16="http://schemas.microsoft.com/office/drawing/2014/main" id="{761A4E45-28B6-4116-B77E-2E697A9444A0}"/>
                </a:ext>
              </a:extLst>
            </p:cNvPr>
            <p:cNvSpPr>
              <a:spLocks noChangeArrowheads="1"/>
            </p:cNvSpPr>
            <p:nvPr/>
          </p:nvSpPr>
          <p:spPr bwMode="auto">
            <a:xfrm>
              <a:off x="8574088" y="2589213"/>
              <a:ext cx="2730500" cy="2730500"/>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0 60000 65536" name="T9"/>
                <a:gd fmla="*/ 0 60000 65536" name="T10"/>
                <a:gd fmla="*/ 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cmpd="sng" w="25400">
              <a:solidFill>
                <a:srgbClr val="C0C0C0"/>
              </a:solidFill>
              <a:bevel/>
            </a:ln>
          </p:spPr>
          <p:txBody>
            <a:bodyPr anchor="ctr" wrap="none"/>
            <a:lstStyle/>
            <a:p>
              <a:endParaRPr altLang="en-US" lang="zh-CN">
                <a:cs typeface="+mn-ea"/>
                <a:sym typeface="+mn-lt"/>
              </a:endParaRPr>
            </a:p>
          </p:txBody>
        </p:sp>
        <p:sp>
          <p:nvSpPr>
            <p:cNvPr id="13" name="AutoShape 14">
              <a:extLst>
                <a:ext uri="{FF2B5EF4-FFF2-40B4-BE49-F238E27FC236}">
                  <a16:creationId xmlns:a16="http://schemas.microsoft.com/office/drawing/2014/main" id="{C31B3CFC-9F51-43B6-B969-313FEC5B9835}"/>
                </a:ext>
              </a:extLst>
            </p:cNvPr>
            <p:cNvSpPr>
              <a:spLocks noChangeArrowheads="1"/>
            </p:cNvSpPr>
            <p:nvPr/>
          </p:nvSpPr>
          <p:spPr bwMode="auto">
            <a:xfrm>
              <a:off x="8782050" y="4238625"/>
              <a:ext cx="2312988" cy="97948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gradFill flip="none" rotWithShape="1">
              <a:gsLst>
                <a:gs pos="0">
                  <a:srgbClr val="01D3F8"/>
                </a:gs>
                <a:gs pos="100000">
                  <a:srgbClr val="1D5EA2"/>
                </a:gs>
              </a:gsLst>
              <a:lin ang="27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pic>
          <p:nvPicPr>
            <p:cNvPr id="36" name="图片 35">
              <a:extLst>
                <a:ext uri="{FF2B5EF4-FFF2-40B4-BE49-F238E27FC236}">
                  <a16:creationId xmlns:a16="http://schemas.microsoft.com/office/drawing/2014/main" id="{4AAA37D7-788C-49FD-85DC-17B521E9F03C}"/>
                </a:ext>
              </a:extLst>
            </p:cNvPr>
            <p:cNvPicPr>
              <a:picLocks noChangeAspect="1"/>
            </p:cNvPicPr>
            <p:nvPr/>
          </p:nvPicPr>
          <p:blipFill>
            <a:blip r:embed="rId2">
              <a:extLst>
                <a:ext uri="{28A0092B-C50C-407E-A947-70E740481C1C}">
                  <a14:useLocalDpi val="0"/>
                </a:ext>
              </a:extLst>
            </a:blip>
            <a:srcRect b="49593" l="33506" r="32702"/>
            <a:stretch>
              <a:fillRect/>
            </a:stretch>
          </p:blipFill>
          <p:spPr>
            <a:xfrm>
              <a:off x="5696129" y="3405716"/>
              <a:ext cx="1173976" cy="1155485"/>
            </a:xfrm>
            <a:prstGeom prst="rect">
              <a:avLst/>
            </a:prstGeom>
          </p:spPr>
        </p:pic>
        <p:pic>
          <p:nvPicPr>
            <p:cNvPr id="38" name="图片 37">
              <a:extLst>
                <a:ext uri="{FF2B5EF4-FFF2-40B4-BE49-F238E27FC236}">
                  <a16:creationId xmlns:a16="http://schemas.microsoft.com/office/drawing/2014/main" id="{2BC62E96-2A91-45E0-B64A-B4B5605DE59E}"/>
                </a:ext>
              </a:extLst>
            </p:cNvPr>
            <p:cNvPicPr>
              <a:picLocks noChangeAspect="1"/>
            </p:cNvPicPr>
            <p:nvPr/>
          </p:nvPicPr>
          <p:blipFill>
            <a:blip r:embed="rId3">
              <a:extLst>
                <a:ext uri="{28A0092B-C50C-407E-A947-70E740481C1C}">
                  <a14:useLocalDpi val="0"/>
                </a:ext>
              </a:extLst>
            </a:blip>
            <a:srcRect b="50694" l="66668"/>
            <a:stretch>
              <a:fillRect/>
            </a:stretch>
          </p:blipFill>
          <p:spPr>
            <a:xfrm>
              <a:off x="9319502" y="3264183"/>
              <a:ext cx="1183664" cy="1155307"/>
            </a:xfrm>
            <a:prstGeom prst="rect">
              <a:avLst/>
            </a:prstGeom>
          </p:spPr>
        </p:pic>
        <p:pic>
          <p:nvPicPr>
            <p:cNvPr id="40" name="图片 39">
              <a:extLst>
                <a:ext uri="{FF2B5EF4-FFF2-40B4-BE49-F238E27FC236}">
                  <a16:creationId xmlns:a16="http://schemas.microsoft.com/office/drawing/2014/main" id="{A2339DBB-AC20-47B1-BDB2-ED2FD218573D}"/>
                </a:ext>
              </a:extLst>
            </p:cNvPr>
            <p:cNvPicPr>
              <a:picLocks noChangeAspect="1"/>
            </p:cNvPicPr>
            <p:nvPr/>
          </p:nvPicPr>
          <p:blipFill>
            <a:blip r:embed="rId4">
              <a:extLst>
                <a:ext uri="{28A0092B-C50C-407E-A947-70E740481C1C}">
                  <a14:useLocalDpi val="0"/>
                </a:ext>
              </a:extLst>
            </a:blip>
            <a:srcRect b="51346" r="67917"/>
            <a:stretch>
              <a:fillRect/>
            </a:stretch>
          </p:blipFill>
          <p:spPr>
            <a:xfrm>
              <a:off x="2052929" y="3264183"/>
              <a:ext cx="1195677" cy="1196409"/>
            </a:xfrm>
            <a:prstGeom prst="rect">
              <a:avLst/>
            </a:prstGeom>
          </p:spPr>
        </p:pic>
      </p:grpSp>
      <p:sp>
        <p:nvSpPr>
          <p:cNvPr id="41" name="矩形 40">
            <a:extLst>
              <a:ext uri="{FF2B5EF4-FFF2-40B4-BE49-F238E27FC236}">
                <a16:creationId xmlns:a16="http://schemas.microsoft.com/office/drawing/2014/main" id="{CE0AFDDF-E512-4F93-BEE8-10771558FA58}"/>
              </a:ext>
            </a:extLst>
          </p:cNvPr>
          <p:cNvSpPr/>
          <p:nvPr/>
        </p:nvSpPr>
        <p:spPr>
          <a:xfrm>
            <a:off x="2185673" y="4906263"/>
            <a:ext cx="1351280" cy="408940"/>
          </a:xfrm>
          <a:prstGeom prst="rect">
            <a:avLst/>
          </a:prstGeom>
        </p:spPr>
        <p:txBody>
          <a:bodyPr wrap="none">
            <a:spAutoFit/>
          </a:bodyPr>
          <a:lstStyle/>
          <a:p>
            <a:pPr algn="ctr">
              <a:lnSpc>
                <a:spcPts val="2500"/>
              </a:lnSpc>
            </a:pPr>
            <a:r>
              <a:rPr altLang="en-US" lang="zh-CN" spc="300" sz="2000">
                <a:solidFill>
                  <a:schemeClr val="tx1">
                    <a:lumMod val="75000"/>
                    <a:lumOff val="25000"/>
                  </a:schemeClr>
                </a:solidFill>
                <a:cs typeface="+mn-ea"/>
                <a:sym typeface="+mn-lt"/>
              </a:rPr>
              <a:t>输入标题</a:t>
            </a:r>
          </a:p>
        </p:txBody>
      </p:sp>
      <p:sp>
        <p:nvSpPr>
          <p:cNvPr id="42" name="矩形 41">
            <a:extLst>
              <a:ext uri="{FF2B5EF4-FFF2-40B4-BE49-F238E27FC236}">
                <a16:creationId xmlns:a16="http://schemas.microsoft.com/office/drawing/2014/main" id="{2C8FBD6F-E928-4E33-BE39-1E037FFF2FA4}"/>
              </a:ext>
            </a:extLst>
          </p:cNvPr>
          <p:cNvSpPr/>
          <p:nvPr/>
        </p:nvSpPr>
        <p:spPr>
          <a:xfrm>
            <a:off x="1496063" y="5268006"/>
            <a:ext cx="2730500"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
        <p:nvSpPr>
          <p:cNvPr id="44" name="矩形 43">
            <a:extLst>
              <a:ext uri="{FF2B5EF4-FFF2-40B4-BE49-F238E27FC236}">
                <a16:creationId xmlns:a16="http://schemas.microsoft.com/office/drawing/2014/main" id="{59FA8A72-1A9A-436A-BBC9-9DD5CC82C95F}"/>
              </a:ext>
            </a:extLst>
          </p:cNvPr>
          <p:cNvSpPr/>
          <p:nvPr/>
        </p:nvSpPr>
        <p:spPr>
          <a:xfrm>
            <a:off x="5420360" y="4906263"/>
            <a:ext cx="1351280" cy="408940"/>
          </a:xfrm>
          <a:prstGeom prst="rect">
            <a:avLst/>
          </a:prstGeom>
        </p:spPr>
        <p:txBody>
          <a:bodyPr wrap="none">
            <a:spAutoFit/>
          </a:bodyPr>
          <a:lstStyle/>
          <a:p>
            <a:pPr algn="ctr">
              <a:lnSpc>
                <a:spcPts val="2500"/>
              </a:lnSpc>
            </a:pPr>
            <a:r>
              <a:rPr altLang="en-US" lang="zh-CN" spc="300" sz="2000">
                <a:solidFill>
                  <a:schemeClr val="tx1">
                    <a:lumMod val="75000"/>
                    <a:lumOff val="25000"/>
                  </a:schemeClr>
                </a:solidFill>
                <a:cs typeface="+mn-ea"/>
                <a:sym typeface="+mn-lt"/>
              </a:rPr>
              <a:t>输入标题</a:t>
            </a:r>
          </a:p>
        </p:txBody>
      </p:sp>
      <p:sp>
        <p:nvSpPr>
          <p:cNvPr id="45" name="矩形 44">
            <a:extLst>
              <a:ext uri="{FF2B5EF4-FFF2-40B4-BE49-F238E27FC236}">
                <a16:creationId xmlns:a16="http://schemas.microsoft.com/office/drawing/2014/main" id="{7A038FF9-E3D4-48B8-BFF5-2838A3F7CFF2}"/>
              </a:ext>
            </a:extLst>
          </p:cNvPr>
          <p:cNvSpPr/>
          <p:nvPr/>
        </p:nvSpPr>
        <p:spPr>
          <a:xfrm>
            <a:off x="4730750" y="5268006"/>
            <a:ext cx="2730500"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
        <p:nvSpPr>
          <p:cNvPr id="46" name="矩形 45">
            <a:extLst>
              <a:ext uri="{FF2B5EF4-FFF2-40B4-BE49-F238E27FC236}">
                <a16:creationId xmlns:a16="http://schemas.microsoft.com/office/drawing/2014/main" id="{91C8091D-C72A-42AA-915E-90B600DACAB1}"/>
              </a:ext>
            </a:extLst>
          </p:cNvPr>
          <p:cNvSpPr/>
          <p:nvPr/>
        </p:nvSpPr>
        <p:spPr>
          <a:xfrm>
            <a:off x="8655821" y="4906263"/>
            <a:ext cx="1351280" cy="408940"/>
          </a:xfrm>
          <a:prstGeom prst="rect">
            <a:avLst/>
          </a:prstGeom>
        </p:spPr>
        <p:txBody>
          <a:bodyPr wrap="none">
            <a:spAutoFit/>
          </a:bodyPr>
          <a:lstStyle/>
          <a:p>
            <a:pPr algn="ctr">
              <a:lnSpc>
                <a:spcPts val="2500"/>
              </a:lnSpc>
            </a:pPr>
            <a:r>
              <a:rPr altLang="en-US" lang="zh-CN" spc="300" sz="2000">
                <a:solidFill>
                  <a:schemeClr val="tx1">
                    <a:lumMod val="75000"/>
                    <a:lumOff val="25000"/>
                  </a:schemeClr>
                </a:solidFill>
                <a:cs typeface="+mn-ea"/>
                <a:sym typeface="+mn-lt"/>
              </a:rPr>
              <a:t>输入标题</a:t>
            </a:r>
          </a:p>
        </p:txBody>
      </p:sp>
      <p:sp>
        <p:nvSpPr>
          <p:cNvPr id="47" name="矩形 46">
            <a:extLst>
              <a:ext uri="{FF2B5EF4-FFF2-40B4-BE49-F238E27FC236}">
                <a16:creationId xmlns:a16="http://schemas.microsoft.com/office/drawing/2014/main" id="{2C597C49-3729-4680-BC62-05ECA8FEA36E}"/>
              </a:ext>
            </a:extLst>
          </p:cNvPr>
          <p:cNvSpPr/>
          <p:nvPr/>
        </p:nvSpPr>
        <p:spPr>
          <a:xfrm>
            <a:off x="7966211" y="5268006"/>
            <a:ext cx="2730500"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Tree>
    <p:extLst>
      <p:ext uri="{BB962C8B-B14F-4D97-AF65-F5344CB8AC3E}">
        <p14:creationId val="202689099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750" fill="hold" id="7"/>
                                        <p:tgtEl>
                                          <p:spTgt spid="31"/>
                                        </p:tgtEl>
                                        <p:attrNameLst>
                                          <p:attrName>ppt_w</p:attrName>
                                        </p:attrNameLst>
                                      </p:cBhvr>
                                      <p:tavLst>
                                        <p:tav tm="0">
                                          <p:val>
                                            <p:fltVal val="0"/>
                                          </p:val>
                                        </p:tav>
                                        <p:tav tm="100000">
                                          <p:val>
                                            <p:strVal val="#ppt_w"/>
                                          </p:val>
                                        </p:tav>
                                      </p:tavLst>
                                    </p:anim>
                                    <p:anim calcmode="lin" valueType="num">
                                      <p:cBhvr>
                                        <p:cTn dur="750" fill="hold" id="8"/>
                                        <p:tgtEl>
                                          <p:spTgt spid="31"/>
                                        </p:tgtEl>
                                        <p:attrNameLst>
                                          <p:attrName>ppt_h</p:attrName>
                                        </p:attrNameLst>
                                      </p:cBhvr>
                                      <p:tavLst>
                                        <p:tav tm="0">
                                          <p:val>
                                            <p:fltVal val="0"/>
                                          </p:val>
                                        </p:tav>
                                        <p:tav tm="100000">
                                          <p:val>
                                            <p:strVal val="#ppt_h"/>
                                          </p:val>
                                        </p:tav>
                                      </p:tavLst>
                                    </p:anim>
                                    <p:animEffect filter="fade" transition="in">
                                      <p:cBhvr>
                                        <p:cTn dur="750" id="9"/>
                                        <p:tgtEl>
                                          <p:spTgt spid="31"/>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33"/>
                                        </p:tgtEl>
                                        <p:attrNameLst>
                                          <p:attrName>style.visibility</p:attrName>
                                        </p:attrNameLst>
                                      </p:cBhvr>
                                      <p:to>
                                        <p:strVal val="visible"/>
                                      </p:to>
                                    </p:set>
                                    <p:animEffect filter="barn(inVertical)" transition="in">
                                      <p:cBhvr>
                                        <p:cTn dur="750" id="13"/>
                                        <p:tgtEl>
                                          <p:spTgt spid="33"/>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750" fill="hold" id="17"/>
                                        <p:tgtEl>
                                          <p:spTgt spid="32"/>
                                        </p:tgtEl>
                                        <p:attrNameLst>
                                          <p:attrName>ppt_w</p:attrName>
                                        </p:attrNameLst>
                                      </p:cBhvr>
                                      <p:tavLst>
                                        <p:tav tm="0">
                                          <p:val>
                                            <p:fltVal val="0"/>
                                          </p:val>
                                        </p:tav>
                                        <p:tav tm="100000">
                                          <p:val>
                                            <p:strVal val="#ppt_w"/>
                                          </p:val>
                                        </p:tav>
                                      </p:tavLst>
                                    </p:anim>
                                    <p:anim calcmode="lin" valueType="num">
                                      <p:cBhvr>
                                        <p:cTn dur="750" fill="hold" id="18"/>
                                        <p:tgtEl>
                                          <p:spTgt spid="32"/>
                                        </p:tgtEl>
                                        <p:attrNameLst>
                                          <p:attrName>ppt_h</p:attrName>
                                        </p:attrNameLst>
                                      </p:cBhvr>
                                      <p:tavLst>
                                        <p:tav tm="0">
                                          <p:val>
                                            <p:fltVal val="0"/>
                                          </p:val>
                                        </p:tav>
                                        <p:tav tm="100000">
                                          <p:val>
                                            <p:strVal val="#ppt_h"/>
                                          </p:val>
                                        </p:tav>
                                      </p:tavLst>
                                    </p:anim>
                                    <p:animEffect filter="fade" transition="in">
                                      <p:cBhvr>
                                        <p:cTn dur="750" id="19"/>
                                        <p:tgtEl>
                                          <p:spTgt spid="32"/>
                                        </p:tgtEl>
                                      </p:cBhvr>
                                    </p:animEffect>
                                  </p:childTnLst>
                                </p:cTn>
                              </p:par>
                            </p:childTnLst>
                          </p:cTn>
                        </p:par>
                        <p:par>
                          <p:cTn fill="hold" id="20" nodeType="afterGroup">
                            <p:stCondLst>
                              <p:cond delay="2250"/>
                            </p:stCondLst>
                            <p:childTnLst>
                              <p:par>
                                <p:cTn fill="hold" id="21" nodeType="afterEffect" presetClass="entr" presetID="16" presetSubtype="21">
                                  <p:stCondLst>
                                    <p:cond delay="0"/>
                                  </p:stCondLst>
                                  <p:childTnLst>
                                    <p:set>
                                      <p:cBhvr>
                                        <p:cTn dur="1" fill="hold" id="22">
                                          <p:stCondLst>
                                            <p:cond delay="0"/>
                                          </p:stCondLst>
                                        </p:cTn>
                                        <p:tgtEl>
                                          <p:spTgt spid="43"/>
                                        </p:tgtEl>
                                        <p:attrNameLst>
                                          <p:attrName>style.visibility</p:attrName>
                                        </p:attrNameLst>
                                      </p:cBhvr>
                                      <p:to>
                                        <p:strVal val="visible"/>
                                      </p:to>
                                    </p:set>
                                    <p:animEffect filter="barn(inVertical)" transition="in">
                                      <p:cBhvr>
                                        <p:cTn dur="750" id="23"/>
                                        <p:tgtEl>
                                          <p:spTgt spid="43"/>
                                        </p:tgtEl>
                                      </p:cBhvr>
                                    </p:animEffect>
                                  </p:childTnLst>
                                </p:cTn>
                              </p:par>
                            </p:childTnLst>
                          </p:cTn>
                        </p:par>
                        <p:par>
                          <p:cTn fill="hold" id="24" nodeType="afterGroup">
                            <p:stCondLst>
                              <p:cond delay="3000"/>
                            </p:stCondLst>
                            <p:childTnLst>
                              <p:par>
                                <p:cTn fill="hold" grpId="0" id="25" nodeType="afterEffect" presetClass="entr" presetID="2" presetSubtype="4">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additive="base">
                                        <p:cTn dur="750" fill="hold" id="27"/>
                                        <p:tgtEl>
                                          <p:spTgt spid="41"/>
                                        </p:tgtEl>
                                        <p:attrNameLst>
                                          <p:attrName>ppt_x</p:attrName>
                                        </p:attrNameLst>
                                      </p:cBhvr>
                                      <p:tavLst>
                                        <p:tav tm="0">
                                          <p:val>
                                            <p:strVal val="#ppt_x"/>
                                          </p:val>
                                        </p:tav>
                                        <p:tav tm="100000">
                                          <p:val>
                                            <p:strVal val="#ppt_x"/>
                                          </p:val>
                                        </p:tav>
                                      </p:tavLst>
                                    </p:anim>
                                    <p:anim calcmode="lin" valueType="num">
                                      <p:cBhvr additive="base">
                                        <p:cTn dur="750" fill="hold" id="28"/>
                                        <p:tgtEl>
                                          <p:spTgt spid="41"/>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additive="base">
                                        <p:cTn dur="750" fill="hold" id="31"/>
                                        <p:tgtEl>
                                          <p:spTgt spid="42"/>
                                        </p:tgtEl>
                                        <p:attrNameLst>
                                          <p:attrName>ppt_x</p:attrName>
                                        </p:attrNameLst>
                                      </p:cBhvr>
                                      <p:tavLst>
                                        <p:tav tm="0">
                                          <p:val>
                                            <p:strVal val="#ppt_x"/>
                                          </p:val>
                                        </p:tav>
                                        <p:tav tm="100000">
                                          <p:val>
                                            <p:strVal val="#ppt_x"/>
                                          </p:val>
                                        </p:tav>
                                      </p:tavLst>
                                    </p:anim>
                                    <p:anim calcmode="lin" valueType="num">
                                      <p:cBhvr additive="base">
                                        <p:cTn dur="750" fill="hold" id="32"/>
                                        <p:tgtEl>
                                          <p:spTgt spid="42"/>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44"/>
                                        </p:tgtEl>
                                        <p:attrNameLst>
                                          <p:attrName>style.visibility</p:attrName>
                                        </p:attrNameLst>
                                      </p:cBhvr>
                                      <p:to>
                                        <p:strVal val="visible"/>
                                      </p:to>
                                    </p:set>
                                    <p:anim calcmode="lin" valueType="num">
                                      <p:cBhvr additive="base">
                                        <p:cTn dur="750" fill="hold" id="35"/>
                                        <p:tgtEl>
                                          <p:spTgt spid="44"/>
                                        </p:tgtEl>
                                        <p:attrNameLst>
                                          <p:attrName>ppt_x</p:attrName>
                                        </p:attrNameLst>
                                      </p:cBhvr>
                                      <p:tavLst>
                                        <p:tav tm="0">
                                          <p:val>
                                            <p:strVal val="#ppt_x"/>
                                          </p:val>
                                        </p:tav>
                                        <p:tav tm="100000">
                                          <p:val>
                                            <p:strVal val="#ppt_x"/>
                                          </p:val>
                                        </p:tav>
                                      </p:tavLst>
                                    </p:anim>
                                    <p:anim calcmode="lin" valueType="num">
                                      <p:cBhvr additive="base">
                                        <p:cTn dur="750" fill="hold" id="36"/>
                                        <p:tgtEl>
                                          <p:spTgt spid="44"/>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additive="base">
                                        <p:cTn dur="750" fill="hold" id="39"/>
                                        <p:tgtEl>
                                          <p:spTgt spid="45"/>
                                        </p:tgtEl>
                                        <p:attrNameLst>
                                          <p:attrName>ppt_x</p:attrName>
                                        </p:attrNameLst>
                                      </p:cBhvr>
                                      <p:tavLst>
                                        <p:tav tm="0">
                                          <p:val>
                                            <p:strVal val="#ppt_x"/>
                                          </p:val>
                                        </p:tav>
                                        <p:tav tm="100000">
                                          <p:val>
                                            <p:strVal val="#ppt_x"/>
                                          </p:val>
                                        </p:tav>
                                      </p:tavLst>
                                    </p:anim>
                                    <p:anim calcmode="lin" valueType="num">
                                      <p:cBhvr additive="base">
                                        <p:cTn dur="750" fill="hold" id="40"/>
                                        <p:tgtEl>
                                          <p:spTgt spid="45"/>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46"/>
                                        </p:tgtEl>
                                        <p:attrNameLst>
                                          <p:attrName>style.visibility</p:attrName>
                                        </p:attrNameLst>
                                      </p:cBhvr>
                                      <p:to>
                                        <p:strVal val="visible"/>
                                      </p:to>
                                    </p:set>
                                    <p:anim calcmode="lin" valueType="num">
                                      <p:cBhvr additive="base">
                                        <p:cTn dur="750" fill="hold" id="43"/>
                                        <p:tgtEl>
                                          <p:spTgt spid="46"/>
                                        </p:tgtEl>
                                        <p:attrNameLst>
                                          <p:attrName>ppt_x</p:attrName>
                                        </p:attrNameLst>
                                      </p:cBhvr>
                                      <p:tavLst>
                                        <p:tav tm="0">
                                          <p:val>
                                            <p:strVal val="#ppt_x"/>
                                          </p:val>
                                        </p:tav>
                                        <p:tav tm="100000">
                                          <p:val>
                                            <p:strVal val="#ppt_x"/>
                                          </p:val>
                                        </p:tav>
                                      </p:tavLst>
                                    </p:anim>
                                    <p:anim calcmode="lin" valueType="num">
                                      <p:cBhvr additive="base">
                                        <p:cTn dur="750" fill="hold" id="44"/>
                                        <p:tgtEl>
                                          <p:spTgt spid="46"/>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47"/>
                                        </p:tgtEl>
                                        <p:attrNameLst>
                                          <p:attrName>style.visibility</p:attrName>
                                        </p:attrNameLst>
                                      </p:cBhvr>
                                      <p:to>
                                        <p:strVal val="visible"/>
                                      </p:to>
                                    </p:set>
                                    <p:anim calcmode="lin" valueType="num">
                                      <p:cBhvr additive="base">
                                        <p:cTn dur="750" fill="hold" id="47"/>
                                        <p:tgtEl>
                                          <p:spTgt spid="47"/>
                                        </p:tgtEl>
                                        <p:attrNameLst>
                                          <p:attrName>ppt_x</p:attrName>
                                        </p:attrNameLst>
                                      </p:cBhvr>
                                      <p:tavLst>
                                        <p:tav tm="0">
                                          <p:val>
                                            <p:strVal val="#ppt_x"/>
                                          </p:val>
                                        </p:tav>
                                        <p:tav tm="100000">
                                          <p:val>
                                            <p:strVal val="#ppt_x"/>
                                          </p:val>
                                        </p:tav>
                                      </p:tavLst>
                                    </p:anim>
                                    <p:anim calcmode="lin" valueType="num">
                                      <p:cBhvr additive="base">
                                        <p:cTn dur="750" fill="hold" id="48"/>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41"/>
      <p:bldP grpId="0" spid="42"/>
      <p:bldP grpId="0" spid="44"/>
      <p:bldP grpId="0" spid="45"/>
      <p:bldP grpId="0" spid="46"/>
      <p:bldP grpId="0" spid="4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a:extLst>
              <a:ext uri="{FF2B5EF4-FFF2-40B4-BE49-F238E27FC236}">
                <a16:creationId xmlns:a16="http://schemas.microsoft.com/office/drawing/2014/main" id="{390D2D1B-DF82-4D30-B0E4-9DB6A9FDA86A}"/>
              </a:ext>
            </a:extLst>
          </p:cNvPr>
          <p:cNvGrpSpPr/>
          <p:nvPr/>
        </p:nvGrpSpPr>
        <p:grpSpPr>
          <a:xfrm flipH="1" rot="16200000">
            <a:off x="4697962" y="2436697"/>
            <a:ext cx="2796076" cy="2835506"/>
            <a:chOff x="1331640" y="1707654"/>
            <a:chExt cx="2796076" cy="2835506"/>
          </a:xfrm>
          <a:gradFill>
            <a:gsLst>
              <a:gs pos="0">
                <a:srgbClr val="0DDEFF"/>
              </a:gs>
              <a:gs pos="100000">
                <a:srgbClr val="045C8F"/>
              </a:gs>
            </a:gsLst>
            <a:lin ang="5400000" scaled="1"/>
          </a:gradFill>
        </p:grpSpPr>
        <p:sp>
          <p:nvSpPr>
            <p:cNvPr id="10" name="等腰三角形 5">
              <a:extLst>
                <a:ext uri="{FF2B5EF4-FFF2-40B4-BE49-F238E27FC236}">
                  <a16:creationId xmlns:a16="http://schemas.microsoft.com/office/drawing/2014/main" id="{F57EE8A2-F5F0-4853-9E86-8E5FD71F3CCE}"/>
                </a:ext>
              </a:extLst>
            </p:cNvPr>
            <p:cNvSpPr/>
            <p:nvPr/>
          </p:nvSpPr>
          <p:spPr>
            <a:xfrm>
              <a:off x="1608861" y="1707654"/>
              <a:ext cx="1247249" cy="1186339"/>
            </a:xfrm>
            <a:custGeom>
              <a:gdLst>
                <a:gd fmla="*/ 0 w 1247249" name="connsiteX0"/>
                <a:gd fmla="*/ 1186339 h 1186339" name="connsiteY0"/>
                <a:gd fmla="*/ 1247249 w 1247249" name="connsiteX1"/>
                <a:gd fmla="*/ 0 h 1186339" name="connsiteY1"/>
                <a:gd fmla="*/ 1231416 w 1247249" name="connsiteX2"/>
                <a:gd fmla="*/ 638411 h 1186339" name="connsiteY2"/>
                <a:gd fmla="*/ 0 w 1247249" name="connsiteX3"/>
                <a:gd fmla="*/ 1186339 h 1186339" name="connsiteY3"/>
              </a:gdLst>
              <a:cxnLst>
                <a:cxn ang="0">
                  <a:pos x="connsiteX0" y="connsiteY0"/>
                </a:cxn>
                <a:cxn ang="0">
                  <a:pos x="connsiteX1" y="connsiteY1"/>
                </a:cxn>
                <a:cxn ang="0">
                  <a:pos x="connsiteX2" y="connsiteY2"/>
                </a:cxn>
                <a:cxn ang="0">
                  <a:pos x="connsiteX3" y="connsiteY3"/>
                </a:cxn>
              </a:cxnLst>
              <a:rect b="b" l="l" r="r" t="t"/>
              <a:pathLst>
                <a:path h="1186339" w="124724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1" name="等腰三角形 5">
              <a:extLst>
                <a:ext uri="{FF2B5EF4-FFF2-40B4-BE49-F238E27FC236}">
                  <a16:creationId xmlns:a16="http://schemas.microsoft.com/office/drawing/2014/main" id="{21B2AFA8-A999-4058-B804-3E1B8E7590E0}"/>
                </a:ext>
              </a:extLst>
            </p:cNvPr>
            <p:cNvSpPr/>
            <p:nvPr/>
          </p:nvSpPr>
          <p:spPr>
            <a:xfrm>
              <a:off x="1619672" y="2445005"/>
              <a:ext cx="1234974" cy="634853"/>
            </a:xfrm>
            <a:custGeom>
              <a:gdLst>
                <a:gd fmla="*/ 0 w 1234974" name="connsiteX0"/>
                <a:gd fmla="*/ 634853 h 634853" name="connsiteY0"/>
                <a:gd fmla="*/ 1233017 w 1234974" name="connsiteX1"/>
                <a:gd fmla="*/ 0 h 634853" name="connsiteY1"/>
                <a:gd fmla="*/ 1234974 w 1234974" name="connsiteX2"/>
                <a:gd fmla="*/ 634853 h 634853" name="connsiteY2"/>
                <a:gd fmla="*/ 0 w 1234974" name="connsiteX3"/>
                <a:gd fmla="*/ 634853 h 634853" name="connsiteY3"/>
              </a:gdLst>
              <a:cxnLst>
                <a:cxn ang="0">
                  <a:pos x="connsiteX0" y="connsiteY0"/>
                </a:cxn>
                <a:cxn ang="0">
                  <a:pos x="connsiteX1" y="connsiteY1"/>
                </a:cxn>
                <a:cxn ang="0">
                  <a:pos x="connsiteX2" y="connsiteY2"/>
                </a:cxn>
                <a:cxn ang="0">
                  <a:pos x="connsiteX3" y="connsiteY3"/>
                </a:cxn>
              </a:cxnLst>
              <a:rect b="b" l="l" r="r" t="t"/>
              <a:pathLst>
                <a:path h="634853" w="1234974">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2" name="等腰三角形 5">
              <a:extLst>
                <a:ext uri="{FF2B5EF4-FFF2-40B4-BE49-F238E27FC236}">
                  <a16:creationId xmlns:a16="http://schemas.microsoft.com/office/drawing/2014/main" id="{DE43087D-A6CA-4F8B-B065-3993A69E9352}"/>
                </a:ext>
              </a:extLst>
            </p:cNvPr>
            <p:cNvSpPr/>
            <p:nvPr/>
          </p:nvSpPr>
          <p:spPr>
            <a:xfrm flipV="1">
              <a:off x="1608861" y="3167482"/>
              <a:ext cx="1234974" cy="634853"/>
            </a:xfrm>
            <a:custGeom>
              <a:gdLst>
                <a:gd fmla="*/ 0 w 1234974" name="connsiteX0"/>
                <a:gd fmla="*/ 634853 h 634853" name="connsiteY0"/>
                <a:gd fmla="*/ 1233017 w 1234974" name="connsiteX1"/>
                <a:gd fmla="*/ 0 h 634853" name="connsiteY1"/>
                <a:gd fmla="*/ 1234974 w 1234974" name="connsiteX2"/>
                <a:gd fmla="*/ 634853 h 634853" name="connsiteY2"/>
                <a:gd fmla="*/ 0 w 1234974" name="connsiteX3"/>
                <a:gd fmla="*/ 634853 h 634853" name="connsiteY3"/>
              </a:gdLst>
              <a:cxnLst>
                <a:cxn ang="0">
                  <a:pos x="connsiteX0" y="connsiteY0"/>
                </a:cxn>
                <a:cxn ang="0">
                  <a:pos x="connsiteX1" y="connsiteY1"/>
                </a:cxn>
                <a:cxn ang="0">
                  <a:pos x="connsiteX2" y="connsiteY2"/>
                </a:cxn>
                <a:cxn ang="0">
                  <a:pos x="connsiteX3" y="connsiteY3"/>
                </a:cxn>
              </a:cxnLst>
              <a:rect b="b" l="l" r="r" t="t"/>
              <a:pathLst>
                <a:path h="634853" w="1234974">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3" name="等腰三角形 5">
              <a:extLst>
                <a:ext uri="{FF2B5EF4-FFF2-40B4-BE49-F238E27FC236}">
                  <a16:creationId xmlns:a16="http://schemas.microsoft.com/office/drawing/2014/main" id="{5D85C73C-27A9-46CB-AC8F-A3E282BED7DF}"/>
                </a:ext>
              </a:extLst>
            </p:cNvPr>
            <p:cNvSpPr/>
            <p:nvPr/>
          </p:nvSpPr>
          <p:spPr>
            <a:xfrm flipV="1">
              <a:off x="1619672" y="3356821"/>
              <a:ext cx="1247249" cy="1186339"/>
            </a:xfrm>
            <a:custGeom>
              <a:gdLst>
                <a:gd fmla="*/ 0 w 1247249" name="connsiteX0"/>
                <a:gd fmla="*/ 1186339 h 1186339" name="connsiteY0"/>
                <a:gd fmla="*/ 1247249 w 1247249" name="connsiteX1"/>
                <a:gd fmla="*/ 0 h 1186339" name="connsiteY1"/>
                <a:gd fmla="*/ 1231416 w 1247249" name="connsiteX2"/>
                <a:gd fmla="*/ 638411 h 1186339" name="connsiteY2"/>
                <a:gd fmla="*/ 0 w 1247249" name="connsiteX3"/>
                <a:gd fmla="*/ 1186339 h 1186339" name="connsiteY3"/>
              </a:gdLst>
              <a:cxnLst>
                <a:cxn ang="0">
                  <a:pos x="connsiteX0" y="connsiteY0"/>
                </a:cxn>
                <a:cxn ang="0">
                  <a:pos x="connsiteX1" y="connsiteY1"/>
                </a:cxn>
                <a:cxn ang="0">
                  <a:pos x="connsiteX2" y="connsiteY2"/>
                </a:cxn>
                <a:cxn ang="0">
                  <a:pos x="connsiteX3" y="connsiteY3"/>
                </a:cxn>
              </a:cxnLst>
              <a:rect b="b" l="l" r="r" t="t"/>
              <a:pathLst>
                <a:path h="1186339" w="124724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4" name="圆角矩形 11">
              <a:extLst>
                <a:ext uri="{FF2B5EF4-FFF2-40B4-BE49-F238E27FC236}">
                  <a16:creationId xmlns:a16="http://schemas.microsoft.com/office/drawing/2014/main" id="{B894B05E-286F-4CFE-B529-94DE5209D10B}"/>
                </a:ext>
              </a:extLst>
            </p:cNvPr>
            <p:cNvSpPr/>
            <p:nvPr/>
          </p:nvSpPr>
          <p:spPr>
            <a:xfrm>
              <a:off x="1331640" y="3079858"/>
              <a:ext cx="198918" cy="87624"/>
            </a:xfrm>
            <a:custGeom>
              <a:rect b="b" l="l" r="r" t="t"/>
              <a:pathLst>
                <a:path h="87624" w="198918">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5" name="空心弧 15">
              <a:extLst>
                <a:ext uri="{FF2B5EF4-FFF2-40B4-BE49-F238E27FC236}">
                  <a16:creationId xmlns:a16="http://schemas.microsoft.com/office/drawing/2014/main" id="{249D5C5A-B855-49D5-8258-ABC59968AB9B}"/>
                </a:ext>
              </a:extLst>
            </p:cNvPr>
            <p:cNvSpPr/>
            <p:nvPr/>
          </p:nvSpPr>
          <p:spPr>
            <a:xfrm rot="5400000">
              <a:off x="3312321" y="2346812"/>
              <a:ext cx="509372" cy="1121419"/>
            </a:xfrm>
            <a:custGeom>
              <a:rect b="b" l="l" r="r" t="t"/>
              <a:pathLst>
                <a:path h="1121419" w="509372">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grpSp>
        <p:nvGrpSpPr>
          <p:cNvPr id="2" name="组合 1">
            <a:extLst>
              <a:ext uri="{FF2B5EF4-FFF2-40B4-BE49-F238E27FC236}">
                <a16:creationId xmlns:a16="http://schemas.microsoft.com/office/drawing/2014/main" id="{B32D019F-C0CE-4DF3-AFC0-8F04B0209793}"/>
              </a:ext>
            </a:extLst>
          </p:cNvPr>
          <p:cNvGrpSpPr/>
          <p:nvPr/>
        </p:nvGrpSpPr>
        <p:grpSpPr>
          <a:xfrm>
            <a:off x="1624775" y="2163597"/>
            <a:ext cx="2534119" cy="811715"/>
            <a:chOff x="1624775" y="2061997"/>
            <a:chExt cx="2534119" cy="811715"/>
          </a:xfrm>
        </p:grpSpPr>
        <p:sp>
          <p:nvSpPr>
            <p:cNvPr id="16" name="文本框 15">
              <a:extLst>
                <a:ext uri="{FF2B5EF4-FFF2-40B4-BE49-F238E27FC236}">
                  <a16:creationId xmlns:a16="http://schemas.microsoft.com/office/drawing/2014/main" id="{87D3549B-3E1C-433A-9C5F-BE5ACC17C7C0}"/>
                </a:ext>
              </a:extLst>
            </p:cNvPr>
            <p:cNvSpPr txBox="1">
              <a:spLocks noChangeArrowheads="1"/>
            </p:cNvSpPr>
            <p:nvPr/>
          </p:nvSpPr>
          <p:spPr bwMode="auto">
            <a:xfrm>
              <a:off x="1889199" y="206199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17" name="矩形 16">
              <a:extLst>
                <a:ext uri="{FF2B5EF4-FFF2-40B4-BE49-F238E27FC236}">
                  <a16:creationId xmlns:a16="http://schemas.microsoft.com/office/drawing/2014/main" id="{030B5F06-4FDC-424C-B672-1D2BDCAB6C00}"/>
                </a:ext>
              </a:extLst>
            </p:cNvPr>
            <p:cNvSpPr/>
            <p:nvPr/>
          </p:nvSpPr>
          <p:spPr>
            <a:xfrm>
              <a:off x="1624775" y="2412047"/>
              <a:ext cx="2534119" cy="457200"/>
            </a:xfrm>
            <a:prstGeom prst="rect">
              <a:avLst/>
            </a:prstGeom>
          </p:spPr>
          <p:txBody>
            <a:bodyPr wrap="square">
              <a:spAutoFit/>
            </a:bodyPr>
            <a:lstStyle/>
            <a:p>
              <a:pPr algn="r"/>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a:t>
              </a:r>
            </a:p>
          </p:txBody>
        </p:sp>
      </p:grpSp>
      <p:grpSp>
        <p:nvGrpSpPr>
          <p:cNvPr id="29" name="组合 28">
            <a:extLst>
              <a:ext uri="{FF2B5EF4-FFF2-40B4-BE49-F238E27FC236}">
                <a16:creationId xmlns:a16="http://schemas.microsoft.com/office/drawing/2014/main" id="{676BE245-65A6-429F-AD6C-FA9DA0384422}"/>
              </a:ext>
            </a:extLst>
          </p:cNvPr>
          <p:cNvGrpSpPr/>
          <p:nvPr/>
        </p:nvGrpSpPr>
        <p:grpSpPr>
          <a:xfrm>
            <a:off x="1624775" y="4765192"/>
            <a:ext cx="2534119" cy="811715"/>
            <a:chOff x="1624775" y="4663592"/>
            <a:chExt cx="2534119" cy="811715"/>
          </a:xfrm>
        </p:grpSpPr>
        <p:sp>
          <p:nvSpPr>
            <p:cNvPr id="18" name="文本框 17">
              <a:extLst>
                <a:ext uri="{FF2B5EF4-FFF2-40B4-BE49-F238E27FC236}">
                  <a16:creationId xmlns:a16="http://schemas.microsoft.com/office/drawing/2014/main" id="{F1E1739D-F002-41F1-A2C9-91324DA34797}"/>
                </a:ext>
              </a:extLst>
            </p:cNvPr>
            <p:cNvSpPr txBox="1">
              <a:spLocks noChangeArrowheads="1"/>
            </p:cNvSpPr>
            <p:nvPr/>
          </p:nvSpPr>
          <p:spPr bwMode="auto">
            <a:xfrm>
              <a:off x="1889199" y="4663592"/>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19" name="矩形 18">
              <a:extLst>
                <a:ext uri="{FF2B5EF4-FFF2-40B4-BE49-F238E27FC236}">
                  <a16:creationId xmlns:a16="http://schemas.microsoft.com/office/drawing/2014/main" id="{ADDD6F66-81CE-4486-8EE3-872846550492}"/>
                </a:ext>
              </a:extLst>
            </p:cNvPr>
            <p:cNvSpPr/>
            <p:nvPr/>
          </p:nvSpPr>
          <p:spPr>
            <a:xfrm>
              <a:off x="1624775" y="5013642"/>
              <a:ext cx="2534119" cy="457200"/>
            </a:xfrm>
            <a:prstGeom prst="rect">
              <a:avLst/>
            </a:prstGeom>
          </p:spPr>
          <p:txBody>
            <a:bodyPr wrap="square">
              <a:spAutoFit/>
            </a:bodyPr>
            <a:lstStyle/>
            <a:p>
              <a:pPr algn="r"/>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a:t>
              </a:r>
            </a:p>
          </p:txBody>
        </p:sp>
      </p:grpSp>
      <p:grpSp>
        <p:nvGrpSpPr>
          <p:cNvPr id="3" name="组合 2">
            <a:extLst>
              <a:ext uri="{FF2B5EF4-FFF2-40B4-BE49-F238E27FC236}">
                <a16:creationId xmlns:a16="http://schemas.microsoft.com/office/drawing/2014/main" id="{11008522-59E3-4740-BFD9-0B49AA991341}"/>
              </a:ext>
            </a:extLst>
          </p:cNvPr>
          <p:cNvGrpSpPr/>
          <p:nvPr/>
        </p:nvGrpSpPr>
        <p:grpSpPr>
          <a:xfrm>
            <a:off x="8002035" y="2163597"/>
            <a:ext cx="2534119" cy="811715"/>
            <a:chOff x="8002035" y="2061997"/>
            <a:chExt cx="2534119" cy="811715"/>
          </a:xfrm>
        </p:grpSpPr>
        <p:sp>
          <p:nvSpPr>
            <p:cNvPr id="20" name="文本框 19">
              <a:extLst>
                <a:ext uri="{FF2B5EF4-FFF2-40B4-BE49-F238E27FC236}">
                  <a16:creationId xmlns:a16="http://schemas.microsoft.com/office/drawing/2014/main" id="{5F83DC46-D82A-4638-8E6D-F500C73AE5EE}"/>
                </a:ext>
              </a:extLst>
            </p:cNvPr>
            <p:cNvSpPr txBox="1">
              <a:spLocks noChangeArrowheads="1"/>
            </p:cNvSpPr>
            <p:nvPr/>
          </p:nvSpPr>
          <p:spPr bwMode="auto">
            <a:xfrm>
              <a:off x="8002036" y="206199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21" name="矩形 20">
              <a:extLst>
                <a:ext uri="{FF2B5EF4-FFF2-40B4-BE49-F238E27FC236}">
                  <a16:creationId xmlns:a16="http://schemas.microsoft.com/office/drawing/2014/main" id="{FACCB9A7-8C95-4791-9DCA-9F0437E24B2E}"/>
                </a:ext>
              </a:extLst>
            </p:cNvPr>
            <p:cNvSpPr/>
            <p:nvPr/>
          </p:nvSpPr>
          <p:spPr>
            <a:xfrm>
              <a:off x="8002035" y="2412047"/>
              <a:ext cx="2534119" cy="45720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a:t>
              </a:r>
            </a:p>
          </p:txBody>
        </p:sp>
      </p:grpSp>
      <p:grpSp>
        <p:nvGrpSpPr>
          <p:cNvPr id="28" name="组合 27">
            <a:extLst>
              <a:ext uri="{FF2B5EF4-FFF2-40B4-BE49-F238E27FC236}">
                <a16:creationId xmlns:a16="http://schemas.microsoft.com/office/drawing/2014/main" id="{C950B009-5A49-407B-9FCD-1C33F53FB079}"/>
              </a:ext>
            </a:extLst>
          </p:cNvPr>
          <p:cNvGrpSpPr/>
          <p:nvPr/>
        </p:nvGrpSpPr>
        <p:grpSpPr>
          <a:xfrm>
            <a:off x="8002035" y="4765192"/>
            <a:ext cx="2534119" cy="811715"/>
            <a:chOff x="8002035" y="4663592"/>
            <a:chExt cx="2534119" cy="811715"/>
          </a:xfrm>
        </p:grpSpPr>
        <p:sp>
          <p:nvSpPr>
            <p:cNvPr id="22" name="文本框 21">
              <a:extLst>
                <a:ext uri="{FF2B5EF4-FFF2-40B4-BE49-F238E27FC236}">
                  <a16:creationId xmlns:a16="http://schemas.microsoft.com/office/drawing/2014/main" id="{2AD2D325-EE18-4502-A7BE-4D343B773548}"/>
                </a:ext>
              </a:extLst>
            </p:cNvPr>
            <p:cNvSpPr txBox="1">
              <a:spLocks noChangeArrowheads="1"/>
            </p:cNvSpPr>
            <p:nvPr/>
          </p:nvSpPr>
          <p:spPr bwMode="auto">
            <a:xfrm>
              <a:off x="8002036" y="4663592"/>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23" name="矩形 22">
              <a:extLst>
                <a:ext uri="{FF2B5EF4-FFF2-40B4-BE49-F238E27FC236}">
                  <a16:creationId xmlns:a16="http://schemas.microsoft.com/office/drawing/2014/main" id="{5D2ACDC7-8EF1-446C-AA23-90366C62D939}"/>
                </a:ext>
              </a:extLst>
            </p:cNvPr>
            <p:cNvSpPr/>
            <p:nvPr/>
          </p:nvSpPr>
          <p:spPr>
            <a:xfrm>
              <a:off x="8002035" y="5013642"/>
              <a:ext cx="2534119" cy="45720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a:t>
              </a:r>
            </a:p>
          </p:txBody>
        </p:sp>
      </p:grpSp>
      <p:cxnSp>
        <p:nvCxnSpPr>
          <p:cNvPr id="24" name="直接连接符 23">
            <a:extLst>
              <a:ext uri="{FF2B5EF4-FFF2-40B4-BE49-F238E27FC236}">
                <a16:creationId xmlns:a16="http://schemas.microsoft.com/office/drawing/2014/main" id="{483249FB-3FD1-4D6B-BA6C-5AD09A6F605F}"/>
              </a:ext>
            </a:extLst>
          </p:cNvPr>
          <p:cNvCxnSpPr/>
          <p:nvPr/>
        </p:nvCxnSpPr>
        <p:spPr>
          <a:xfrm flipH="1" flipV="1">
            <a:off x="4344004" y="2369450"/>
            <a:ext cx="788722" cy="362107"/>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21FCC48-3477-4A27-8AE0-CEA8A3731DE3}"/>
              </a:ext>
            </a:extLst>
          </p:cNvPr>
          <p:cNvCxnSpPr/>
          <p:nvPr/>
        </p:nvCxnSpPr>
        <p:spPr>
          <a:xfrm flipV="1">
            <a:off x="7028203" y="2369450"/>
            <a:ext cx="788722" cy="362107"/>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31E98B4-1AB4-4A61-AE94-DA3B8AB7DE0A}"/>
              </a:ext>
            </a:extLst>
          </p:cNvPr>
          <p:cNvCxnSpPr/>
          <p:nvPr/>
        </p:nvCxnSpPr>
        <p:spPr>
          <a:xfrm flipH="1">
            <a:off x="4344004" y="4584138"/>
            <a:ext cx="788722" cy="362107"/>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5F69AEC-C0BE-4585-83EC-AC236E31A498}"/>
              </a:ext>
            </a:extLst>
          </p:cNvPr>
          <p:cNvCxnSpPr/>
          <p:nvPr/>
        </p:nvCxnSpPr>
        <p:spPr>
          <a:xfrm>
            <a:off x="7028203" y="4584138"/>
            <a:ext cx="788722" cy="362107"/>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8F5132AA-5FE4-43DF-8BE0-8B731BB9570C}"/>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数据互联诊断</a:t>
            </a:r>
          </a:p>
        </p:txBody>
      </p:sp>
      <p:sp>
        <p:nvSpPr>
          <p:cNvPr id="31" name="矩形 30">
            <a:extLst>
              <a:ext uri="{FF2B5EF4-FFF2-40B4-BE49-F238E27FC236}">
                <a16:creationId xmlns:a16="http://schemas.microsoft.com/office/drawing/2014/main" id="{F487654E-CD52-401A-AE6C-EA9932BA9A52}"/>
              </a:ext>
            </a:extLst>
          </p:cNvPr>
          <p:cNvSpPr/>
          <p:nvPr/>
        </p:nvSpPr>
        <p:spPr>
          <a:xfrm>
            <a:off x="7649456" y="453410"/>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32" name="直接连接符 31">
            <a:extLst>
              <a:ext uri="{FF2B5EF4-FFF2-40B4-BE49-F238E27FC236}">
                <a16:creationId xmlns:a16="http://schemas.microsoft.com/office/drawing/2014/main" id="{A5C224AA-6325-4C73-B3C9-B05FE09E5D99}"/>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78339877"/>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750" fill="hold" id="7"/>
                                        <p:tgtEl>
                                          <p:spTgt spid="30"/>
                                        </p:tgtEl>
                                        <p:attrNameLst>
                                          <p:attrName>ppt_w</p:attrName>
                                        </p:attrNameLst>
                                      </p:cBhvr>
                                      <p:tavLst>
                                        <p:tav tm="0">
                                          <p:val>
                                            <p:fltVal val="0"/>
                                          </p:val>
                                        </p:tav>
                                        <p:tav tm="100000">
                                          <p:val>
                                            <p:strVal val="#ppt_w"/>
                                          </p:val>
                                        </p:tav>
                                      </p:tavLst>
                                    </p:anim>
                                    <p:anim calcmode="lin" valueType="num">
                                      <p:cBhvr>
                                        <p:cTn dur="750" fill="hold" id="8"/>
                                        <p:tgtEl>
                                          <p:spTgt spid="30"/>
                                        </p:tgtEl>
                                        <p:attrNameLst>
                                          <p:attrName>ppt_h</p:attrName>
                                        </p:attrNameLst>
                                      </p:cBhvr>
                                      <p:tavLst>
                                        <p:tav tm="0">
                                          <p:val>
                                            <p:fltVal val="0"/>
                                          </p:val>
                                        </p:tav>
                                        <p:tav tm="100000">
                                          <p:val>
                                            <p:strVal val="#ppt_h"/>
                                          </p:val>
                                        </p:tav>
                                      </p:tavLst>
                                    </p:anim>
                                    <p:animEffect filter="fade" transition="in">
                                      <p:cBhvr>
                                        <p:cTn dur="750" id="9"/>
                                        <p:tgtEl>
                                          <p:spTgt spid="30"/>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32"/>
                                        </p:tgtEl>
                                        <p:attrNameLst>
                                          <p:attrName>style.visibility</p:attrName>
                                        </p:attrNameLst>
                                      </p:cBhvr>
                                      <p:to>
                                        <p:strVal val="visible"/>
                                      </p:to>
                                    </p:set>
                                    <p:animEffect filter="barn(inVertical)" transition="in">
                                      <p:cBhvr>
                                        <p:cTn dur="750" id="13"/>
                                        <p:tgtEl>
                                          <p:spTgt spid="3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750" fill="hold" id="17"/>
                                        <p:tgtEl>
                                          <p:spTgt spid="31"/>
                                        </p:tgtEl>
                                        <p:attrNameLst>
                                          <p:attrName>ppt_w</p:attrName>
                                        </p:attrNameLst>
                                      </p:cBhvr>
                                      <p:tavLst>
                                        <p:tav tm="0">
                                          <p:val>
                                            <p:fltVal val="0"/>
                                          </p:val>
                                        </p:tav>
                                        <p:tav tm="100000">
                                          <p:val>
                                            <p:strVal val="#ppt_w"/>
                                          </p:val>
                                        </p:tav>
                                      </p:tavLst>
                                    </p:anim>
                                    <p:anim calcmode="lin" valueType="num">
                                      <p:cBhvr>
                                        <p:cTn dur="750" fill="hold" id="18"/>
                                        <p:tgtEl>
                                          <p:spTgt spid="31"/>
                                        </p:tgtEl>
                                        <p:attrNameLst>
                                          <p:attrName>ppt_h</p:attrName>
                                        </p:attrNameLst>
                                      </p:cBhvr>
                                      <p:tavLst>
                                        <p:tav tm="0">
                                          <p:val>
                                            <p:fltVal val="0"/>
                                          </p:val>
                                        </p:tav>
                                        <p:tav tm="100000">
                                          <p:val>
                                            <p:strVal val="#ppt_h"/>
                                          </p:val>
                                        </p:tav>
                                      </p:tavLst>
                                    </p:anim>
                                    <p:animEffect filter="fade" transition="in">
                                      <p:cBhvr>
                                        <p:cTn dur="750" id="19"/>
                                        <p:tgtEl>
                                          <p:spTgt spid="31"/>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4">
                                  <p:stCondLst>
                                    <p:cond delay="0"/>
                                  </p:stCondLst>
                                  <p:childTnLst>
                                    <p:set>
                                      <p:cBhvr>
                                        <p:cTn dur="1" fill="hold" id="23">
                                          <p:stCondLst>
                                            <p:cond delay="0"/>
                                          </p:stCondLst>
                                        </p:cTn>
                                        <p:tgtEl>
                                          <p:spTgt spid="9"/>
                                        </p:tgtEl>
                                        <p:attrNameLst>
                                          <p:attrName>style.visibility</p:attrName>
                                        </p:attrNameLst>
                                      </p:cBhvr>
                                      <p:to>
                                        <p:strVal val="visible"/>
                                      </p:to>
                                    </p:set>
                                    <p:animEffect filter="wipe(down)" transition="in">
                                      <p:cBhvr>
                                        <p:cTn dur="500" id="24"/>
                                        <p:tgtEl>
                                          <p:spTgt spid="9"/>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24"/>
                                        </p:tgtEl>
                                        <p:attrNameLst>
                                          <p:attrName>style.visibility</p:attrName>
                                        </p:attrNameLst>
                                      </p:cBhvr>
                                      <p:to>
                                        <p:strVal val="visible"/>
                                      </p:to>
                                    </p:set>
                                    <p:animEffect filter="wipe(down)" transition="in">
                                      <p:cBhvr>
                                        <p:cTn dur="500" id="29"/>
                                        <p:tgtEl>
                                          <p:spTgt spid="24"/>
                                        </p:tgtEl>
                                      </p:cBhvr>
                                    </p:animEffect>
                                  </p:childTnLst>
                                </p:cTn>
                              </p:par>
                              <p:par>
                                <p:cTn fill="hold" id="30" nodeType="withEffect" presetClass="entr" presetID="22" presetSubtype="4">
                                  <p:stCondLst>
                                    <p:cond delay="0"/>
                                  </p:stCondLst>
                                  <p:childTnLst>
                                    <p:set>
                                      <p:cBhvr>
                                        <p:cTn dur="1" fill="hold" id="31">
                                          <p:stCondLst>
                                            <p:cond delay="0"/>
                                          </p:stCondLst>
                                        </p:cTn>
                                        <p:tgtEl>
                                          <p:spTgt spid="25"/>
                                        </p:tgtEl>
                                        <p:attrNameLst>
                                          <p:attrName>style.visibility</p:attrName>
                                        </p:attrNameLst>
                                      </p:cBhvr>
                                      <p:to>
                                        <p:strVal val="visible"/>
                                      </p:to>
                                    </p:set>
                                    <p:animEffect filter="wipe(down)" transition="in">
                                      <p:cBhvr>
                                        <p:cTn dur="500" id="32"/>
                                        <p:tgtEl>
                                          <p:spTgt spid="25"/>
                                        </p:tgtEl>
                                      </p:cBhvr>
                                    </p:animEffect>
                                  </p:childTnLst>
                                </p:cTn>
                              </p:par>
                              <p:par>
                                <p:cTn fill="hold" id="33" nodeType="withEffect" presetClass="entr" presetID="22" presetSubtype="1">
                                  <p:stCondLst>
                                    <p:cond delay="0"/>
                                  </p:stCondLst>
                                  <p:childTnLst>
                                    <p:set>
                                      <p:cBhvr>
                                        <p:cTn dur="1" fill="hold" id="34">
                                          <p:stCondLst>
                                            <p:cond delay="0"/>
                                          </p:stCondLst>
                                        </p:cTn>
                                        <p:tgtEl>
                                          <p:spTgt spid="26"/>
                                        </p:tgtEl>
                                        <p:attrNameLst>
                                          <p:attrName>style.visibility</p:attrName>
                                        </p:attrNameLst>
                                      </p:cBhvr>
                                      <p:to>
                                        <p:strVal val="visible"/>
                                      </p:to>
                                    </p:set>
                                    <p:animEffect filter="wipe(up)" transition="in">
                                      <p:cBhvr>
                                        <p:cTn dur="500" id="35"/>
                                        <p:tgtEl>
                                          <p:spTgt spid="26"/>
                                        </p:tgtEl>
                                      </p:cBhvr>
                                    </p:animEffect>
                                  </p:childTnLst>
                                </p:cTn>
                              </p:par>
                              <p:par>
                                <p:cTn fill="hold" id="36" nodeType="withEffect" presetClass="entr" presetID="22" presetSubtype="1">
                                  <p:stCondLst>
                                    <p:cond delay="0"/>
                                  </p:stCondLst>
                                  <p:childTnLst>
                                    <p:set>
                                      <p:cBhvr>
                                        <p:cTn dur="1" fill="hold" id="37">
                                          <p:stCondLst>
                                            <p:cond delay="0"/>
                                          </p:stCondLst>
                                        </p:cTn>
                                        <p:tgtEl>
                                          <p:spTgt spid="27"/>
                                        </p:tgtEl>
                                        <p:attrNameLst>
                                          <p:attrName>style.visibility</p:attrName>
                                        </p:attrNameLst>
                                      </p:cBhvr>
                                      <p:to>
                                        <p:strVal val="visible"/>
                                      </p:to>
                                    </p:set>
                                    <p:animEffect filter="wipe(up)" transition="in">
                                      <p:cBhvr>
                                        <p:cTn dur="500" id="38"/>
                                        <p:tgtEl>
                                          <p:spTgt spid="27"/>
                                        </p:tgtEl>
                                      </p:cBhvr>
                                    </p:animEffect>
                                  </p:childTnLst>
                                </p:cTn>
                              </p:par>
                              <p:par>
                                <p:cTn decel="100000" fill="hold" id="39" nodeType="withEffect" presetClass="entr" presetID="2" presetSubtype="8">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500" fill="hold" id="41"/>
                                        <p:tgtEl>
                                          <p:spTgt spid="2"/>
                                        </p:tgtEl>
                                        <p:attrNameLst>
                                          <p:attrName>ppt_x</p:attrName>
                                        </p:attrNameLst>
                                      </p:cBhvr>
                                      <p:tavLst>
                                        <p:tav tm="0">
                                          <p:val>
                                            <p:strVal val="0-#ppt_w/2"/>
                                          </p:val>
                                        </p:tav>
                                        <p:tav tm="100000">
                                          <p:val>
                                            <p:strVal val="#ppt_x"/>
                                          </p:val>
                                        </p:tav>
                                      </p:tavLst>
                                    </p:anim>
                                    <p:anim calcmode="lin" valueType="num">
                                      <p:cBhvr additive="base">
                                        <p:cTn dur="500" fill="hold" id="42"/>
                                        <p:tgtEl>
                                          <p:spTgt spid="2"/>
                                        </p:tgtEl>
                                        <p:attrNameLst>
                                          <p:attrName>ppt_y</p:attrName>
                                        </p:attrNameLst>
                                      </p:cBhvr>
                                      <p:tavLst>
                                        <p:tav tm="0">
                                          <p:val>
                                            <p:strVal val="#ppt_y"/>
                                          </p:val>
                                        </p:tav>
                                        <p:tav tm="100000">
                                          <p:val>
                                            <p:strVal val="#ppt_y"/>
                                          </p:val>
                                        </p:tav>
                                      </p:tavLst>
                                    </p:anim>
                                  </p:childTnLst>
                                </p:cTn>
                              </p:par>
                              <p:par>
                                <p:cTn decel="100000" fill="hold" id="43" nodeType="withEffect" presetClass="entr" presetID="2" presetSubtype="8">
                                  <p:stCondLst>
                                    <p:cond delay="200"/>
                                  </p:stCondLst>
                                  <p:childTnLst>
                                    <p:set>
                                      <p:cBhvr>
                                        <p:cTn dur="1" fill="hold" id="44">
                                          <p:stCondLst>
                                            <p:cond delay="0"/>
                                          </p:stCondLst>
                                        </p:cTn>
                                        <p:tgtEl>
                                          <p:spTgt spid="29"/>
                                        </p:tgtEl>
                                        <p:attrNameLst>
                                          <p:attrName>style.visibility</p:attrName>
                                        </p:attrNameLst>
                                      </p:cBhvr>
                                      <p:to>
                                        <p:strVal val="visible"/>
                                      </p:to>
                                    </p:set>
                                    <p:anim calcmode="lin" valueType="num">
                                      <p:cBhvr additive="base">
                                        <p:cTn dur="500" fill="hold" id="45"/>
                                        <p:tgtEl>
                                          <p:spTgt spid="29"/>
                                        </p:tgtEl>
                                        <p:attrNameLst>
                                          <p:attrName>ppt_x</p:attrName>
                                        </p:attrNameLst>
                                      </p:cBhvr>
                                      <p:tavLst>
                                        <p:tav tm="0">
                                          <p:val>
                                            <p:strVal val="0-#ppt_w/2"/>
                                          </p:val>
                                        </p:tav>
                                        <p:tav tm="100000">
                                          <p:val>
                                            <p:strVal val="#ppt_x"/>
                                          </p:val>
                                        </p:tav>
                                      </p:tavLst>
                                    </p:anim>
                                    <p:anim calcmode="lin" valueType="num">
                                      <p:cBhvr additive="base">
                                        <p:cTn dur="500" fill="hold" id="46"/>
                                        <p:tgtEl>
                                          <p:spTgt spid="29"/>
                                        </p:tgtEl>
                                        <p:attrNameLst>
                                          <p:attrName>ppt_y</p:attrName>
                                        </p:attrNameLst>
                                      </p:cBhvr>
                                      <p:tavLst>
                                        <p:tav tm="0">
                                          <p:val>
                                            <p:strVal val="#ppt_y"/>
                                          </p:val>
                                        </p:tav>
                                        <p:tav tm="100000">
                                          <p:val>
                                            <p:strVal val="#ppt_y"/>
                                          </p:val>
                                        </p:tav>
                                      </p:tavLst>
                                    </p:anim>
                                  </p:childTnLst>
                                </p:cTn>
                              </p:par>
                              <p:par>
                                <p:cTn decel="100000" fill="hold" id="47" nodeType="withEffect" presetClass="entr" presetID="2" presetSubtype="2">
                                  <p:stCondLst>
                                    <p:cond delay="400"/>
                                  </p:stCondLst>
                                  <p:childTnLst>
                                    <p:set>
                                      <p:cBhvr>
                                        <p:cTn dur="1" fill="hold" id="48">
                                          <p:stCondLst>
                                            <p:cond delay="0"/>
                                          </p:stCondLst>
                                        </p:cTn>
                                        <p:tgtEl>
                                          <p:spTgt spid="3"/>
                                        </p:tgtEl>
                                        <p:attrNameLst>
                                          <p:attrName>style.visibility</p:attrName>
                                        </p:attrNameLst>
                                      </p:cBhvr>
                                      <p:to>
                                        <p:strVal val="visible"/>
                                      </p:to>
                                    </p:set>
                                    <p:anim calcmode="lin" valueType="num">
                                      <p:cBhvr additive="base">
                                        <p:cTn dur="500" fill="hold" id="49"/>
                                        <p:tgtEl>
                                          <p:spTgt spid="3"/>
                                        </p:tgtEl>
                                        <p:attrNameLst>
                                          <p:attrName>ppt_x</p:attrName>
                                        </p:attrNameLst>
                                      </p:cBhvr>
                                      <p:tavLst>
                                        <p:tav tm="0">
                                          <p:val>
                                            <p:strVal val="1+#ppt_w/2"/>
                                          </p:val>
                                        </p:tav>
                                        <p:tav tm="100000">
                                          <p:val>
                                            <p:strVal val="#ppt_x"/>
                                          </p:val>
                                        </p:tav>
                                      </p:tavLst>
                                    </p:anim>
                                    <p:anim calcmode="lin" valueType="num">
                                      <p:cBhvr additive="base">
                                        <p:cTn dur="500" fill="hold" id="50"/>
                                        <p:tgtEl>
                                          <p:spTgt spid="3"/>
                                        </p:tgtEl>
                                        <p:attrNameLst>
                                          <p:attrName>ppt_y</p:attrName>
                                        </p:attrNameLst>
                                      </p:cBhvr>
                                      <p:tavLst>
                                        <p:tav tm="0">
                                          <p:val>
                                            <p:strVal val="#ppt_y"/>
                                          </p:val>
                                        </p:tav>
                                        <p:tav tm="100000">
                                          <p:val>
                                            <p:strVal val="#ppt_y"/>
                                          </p:val>
                                        </p:tav>
                                      </p:tavLst>
                                    </p:anim>
                                  </p:childTnLst>
                                </p:cTn>
                              </p:par>
                              <p:par>
                                <p:cTn decel="100000" fill="hold" id="51" nodeType="withEffect" presetClass="entr" presetID="2" presetSubtype="2">
                                  <p:stCondLst>
                                    <p:cond delay="60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1+#ppt_w/2"/>
                                          </p:val>
                                        </p:tav>
                                        <p:tav tm="100000">
                                          <p:val>
                                            <p:strVal val="#ppt_x"/>
                                          </p:val>
                                        </p:tav>
                                      </p:tavLst>
                                    </p:anim>
                                    <p:anim calcmode="lin" valueType="num">
                                      <p:cBhvr additive="base">
                                        <p:cTn dur="500" fill="hold" id="54"/>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4908475" y="1906684"/>
            <a:ext cx="2666490" cy="2583370"/>
            <a:chOff x="4908475" y="1906684"/>
            <a:chExt cx="2666490" cy="2583370"/>
          </a:xfrm>
        </p:grpSpPr>
        <p:grpSp>
          <p:nvGrpSpPr>
            <p:cNvPr id="9" name="组合 8">
              <a:extLst>
                <a:ext uri="{FF2B5EF4-FFF2-40B4-BE49-F238E27FC236}">
                  <a16:creationId xmlns:a16="http://schemas.microsoft.com/office/drawing/2014/main" id="{9D279E22-FCC8-434A-8D1F-95EF7D2BB1CB}"/>
                </a:ext>
              </a:extLst>
            </p:cNvPr>
            <p:cNvGrpSpPr/>
            <p:nvPr/>
          </p:nvGrpSpPr>
          <p:grpSpPr>
            <a:xfrm>
              <a:off x="4916787" y="1906684"/>
              <a:ext cx="2314061" cy="2152808"/>
              <a:chOff x="-7518400" y="104775"/>
              <a:chExt cx="4419600" cy="4111625"/>
            </a:xfrm>
          </p:grpSpPr>
          <p:sp>
            <p:nvSpPr>
              <p:cNvPr id="10" name="Freeform 5">
                <a:extLst>
                  <a:ext uri="{FF2B5EF4-FFF2-40B4-BE49-F238E27FC236}">
                    <a16:creationId xmlns:a16="http://schemas.microsoft.com/office/drawing/2014/main" id="{D8DC6058-047D-424E-8B63-F24FAE1C4E36}"/>
                  </a:ext>
                </a:extLst>
              </p:cNvPr>
              <p:cNvSpPr/>
              <p:nvPr/>
            </p:nvSpPr>
            <p:spPr bwMode="auto">
              <a:xfrm>
                <a:off x="-5848350" y="104775"/>
                <a:ext cx="1374775" cy="2397125"/>
              </a:xfrm>
              <a:custGeom>
                <a:gdLst>
                  <a:gd fmla="*/ 750 w 866" name="T0"/>
                  <a:gd fmla="*/ 648 h 1510" name="T1"/>
                  <a:gd fmla="*/ 714 w 866" name="T2"/>
                  <a:gd fmla="*/ 582 h 1510" name="T3"/>
                  <a:gd fmla="*/ 686 w 866" name="T4"/>
                  <a:gd fmla="*/ 520 h 1510" name="T5"/>
                  <a:gd fmla="*/ 646 w 866" name="T6"/>
                  <a:gd fmla="*/ 398 h 1510" name="T7"/>
                  <a:gd fmla="*/ 626 w 866" name="T8"/>
                  <a:gd fmla="*/ 290 h 1510" name="T9"/>
                  <a:gd fmla="*/ 620 w 866" name="T10"/>
                  <a:gd fmla="*/ 192 h 1510" name="T11"/>
                  <a:gd fmla="*/ 622 w 866" name="T12"/>
                  <a:gd fmla="*/ 114 h 1510" name="T13"/>
                  <a:gd fmla="*/ 630 w 866" name="T14"/>
                  <a:gd fmla="*/ 52 h 1510" name="T15"/>
                  <a:gd fmla="*/ 642 w 866" name="T16"/>
                  <a:gd fmla="*/ 0 h 1510" name="T17"/>
                  <a:gd fmla="*/ 626 w 866" name="T18"/>
                  <a:gd fmla="*/ 12 h 1510" name="T19"/>
                  <a:gd fmla="*/ 544 w 866" name="T20"/>
                  <a:gd fmla="*/ 66 h 1510" name="T21"/>
                  <a:gd fmla="*/ 464 w 866" name="T22"/>
                  <a:gd fmla="*/ 128 h 1510" name="T23"/>
                  <a:gd fmla="*/ 372 w 866" name="T24"/>
                  <a:gd fmla="*/ 208 h 1510" name="T25"/>
                  <a:gd fmla="*/ 276 w 866" name="T26"/>
                  <a:gd fmla="*/ 310 h 1510" name="T27"/>
                  <a:gd fmla="*/ 184 w 866" name="T28"/>
                  <a:gd fmla="*/ 430 h 1510" name="T29"/>
                  <a:gd fmla="*/ 140 w 866" name="T30"/>
                  <a:gd fmla="*/ 498 h 1510" name="T31"/>
                  <a:gd fmla="*/ 102 w 866" name="T32"/>
                  <a:gd fmla="*/ 570 h 1510" name="T33"/>
                  <a:gd fmla="*/ 68 w 866" name="T34"/>
                  <a:gd fmla="*/ 648 h 1510" name="T35"/>
                  <a:gd fmla="*/ 52 w 866" name="T36"/>
                  <a:gd fmla="*/ 690 h 1510" name="T37"/>
                  <a:gd fmla="*/ 26 w 866" name="T38"/>
                  <a:gd fmla="*/ 776 h 1510" name="T39"/>
                  <a:gd fmla="*/ 10 w 866" name="T40"/>
                  <a:gd fmla="*/ 858 h 1510" name="T41"/>
                  <a:gd fmla="*/ 2 w 866" name="T42"/>
                  <a:gd fmla="*/ 938 h 1510" name="T43"/>
                  <a:gd fmla="*/ 0 w 866" name="T44"/>
                  <a:gd fmla="*/ 1014 h 1510" name="T45"/>
                  <a:gd fmla="*/ 8 w 866" name="T46"/>
                  <a:gd fmla="*/ 1088 h 1510" name="T47"/>
                  <a:gd fmla="*/ 22 w 866" name="T48"/>
                  <a:gd fmla="*/ 1156 h 1510" name="T49"/>
                  <a:gd fmla="*/ 44 w 866" name="T50"/>
                  <a:gd fmla="*/ 1220 h 1510" name="T51"/>
                  <a:gd fmla="*/ 70 w 866" name="T52"/>
                  <a:gd fmla="*/ 1280 h 1510" name="T53"/>
                  <a:gd fmla="*/ 104 w 866" name="T54"/>
                  <a:gd fmla="*/ 1334 h 1510" name="T55"/>
                  <a:gd fmla="*/ 144 w 866" name="T56"/>
                  <a:gd fmla="*/ 1382 h 1510" name="T57"/>
                  <a:gd fmla="*/ 190 w 866" name="T58"/>
                  <a:gd fmla="*/ 1422 h 1510" name="T59"/>
                  <a:gd fmla="*/ 240 w 866" name="T60"/>
                  <a:gd fmla="*/ 1456 h 1510" name="T61"/>
                  <a:gd fmla="*/ 294 w 866" name="T62"/>
                  <a:gd fmla="*/ 1482 h 1510" name="T63"/>
                  <a:gd fmla="*/ 352 w 866" name="T64"/>
                  <a:gd fmla="*/ 1500 h 1510" name="T65"/>
                  <a:gd fmla="*/ 416 w 866" name="T66"/>
                  <a:gd fmla="*/ 1510 h 1510" name="T67"/>
                  <a:gd fmla="*/ 448 w 866" name="T68"/>
                  <a:gd fmla="*/ 1510 h 1510" name="T69"/>
                  <a:gd fmla="*/ 508 w 866" name="T70"/>
                  <a:gd fmla="*/ 1506 h 1510" name="T71"/>
                  <a:gd fmla="*/ 566 w 866" name="T72"/>
                  <a:gd fmla="*/ 1492 h 1510" name="T73"/>
                  <a:gd fmla="*/ 620 w 866" name="T74"/>
                  <a:gd fmla="*/ 1472 h 1510" name="T75"/>
                  <a:gd fmla="*/ 672 w 866" name="T76"/>
                  <a:gd fmla="*/ 1442 h 1510" name="T77"/>
                  <a:gd fmla="*/ 718 w 866" name="T78"/>
                  <a:gd fmla="*/ 1404 h 1510" name="T79"/>
                  <a:gd fmla="*/ 758 w 866" name="T80"/>
                  <a:gd fmla="*/ 1362 h 1510" name="T81"/>
                  <a:gd fmla="*/ 794 w 866" name="T82"/>
                  <a:gd fmla="*/ 1310 h 1510" name="T83"/>
                  <a:gd fmla="*/ 824 w 866" name="T84"/>
                  <a:gd fmla="*/ 1254 h 1510" name="T85"/>
                  <a:gd fmla="*/ 846 w 866" name="T86"/>
                  <a:gd fmla="*/ 1194 h 1510" name="T87"/>
                  <a:gd fmla="*/ 860 w 866" name="T88"/>
                  <a:gd fmla="*/ 1126 h 1510" name="T89"/>
                  <a:gd fmla="*/ 866 w 866" name="T90"/>
                  <a:gd fmla="*/ 1056 h 1510" name="T91"/>
                  <a:gd fmla="*/ 864 w 866" name="T92"/>
                  <a:gd fmla="*/ 980 h 1510" name="T93"/>
                  <a:gd fmla="*/ 852 w 866" name="T94"/>
                  <a:gd fmla="*/ 902 h 1510" name="T95"/>
                  <a:gd fmla="*/ 828 w 866" name="T96"/>
                  <a:gd fmla="*/ 820 h 1510" name="T97"/>
                  <a:gd fmla="*/ 794 w 866" name="T98"/>
                  <a:gd fmla="*/ 734 h 1510" name="T99"/>
                  <a:gd fmla="*/ 750 w 866" name="T100"/>
                  <a:gd fmla="*/ 648 h 151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10" w="865">
                    <a:moveTo>
                      <a:pt x="750" y="648"/>
                    </a:moveTo>
                    <a:lnTo>
                      <a:pt x="750" y="648"/>
                    </a:lnTo>
                    <a:lnTo>
                      <a:pt x="732" y="616"/>
                    </a:lnTo>
                    <a:lnTo>
                      <a:pt x="714" y="582"/>
                    </a:lnTo>
                    <a:lnTo>
                      <a:pt x="700" y="550"/>
                    </a:lnTo>
                    <a:lnTo>
                      <a:pt x="686" y="520"/>
                    </a:lnTo>
                    <a:lnTo>
                      <a:pt x="664" y="458"/>
                    </a:lnTo>
                    <a:lnTo>
                      <a:pt x="646" y="398"/>
                    </a:lnTo>
                    <a:lnTo>
                      <a:pt x="634" y="342"/>
                    </a:lnTo>
                    <a:lnTo>
                      <a:pt x="626" y="290"/>
                    </a:lnTo>
                    <a:lnTo>
                      <a:pt x="622" y="240"/>
                    </a:lnTo>
                    <a:lnTo>
                      <a:pt x="620" y="192"/>
                    </a:lnTo>
                    <a:lnTo>
                      <a:pt x="620" y="150"/>
                    </a:lnTo>
                    <a:lnTo>
                      <a:pt x="622" y="114"/>
                    </a:lnTo>
                    <a:lnTo>
                      <a:pt x="626" y="80"/>
                    </a:lnTo>
                    <a:lnTo>
                      <a:pt x="630" y="52"/>
                    </a:lnTo>
                    <a:lnTo>
                      <a:pt x="640" y="14"/>
                    </a:lnTo>
                    <a:lnTo>
                      <a:pt x="642" y="0"/>
                    </a:lnTo>
                    <a:lnTo>
                      <a:pt x="642" y="0"/>
                    </a:lnTo>
                    <a:lnTo>
                      <a:pt x="626" y="12"/>
                    </a:lnTo>
                    <a:lnTo>
                      <a:pt x="576" y="42"/>
                    </a:lnTo>
                    <a:lnTo>
                      <a:pt x="544" y="66"/>
                    </a:lnTo>
                    <a:lnTo>
                      <a:pt x="506" y="94"/>
                    </a:lnTo>
                    <a:lnTo>
                      <a:pt x="464" y="128"/>
                    </a:lnTo>
                    <a:lnTo>
                      <a:pt x="418" y="166"/>
                    </a:lnTo>
                    <a:lnTo>
                      <a:pt x="372" y="208"/>
                    </a:lnTo>
                    <a:lnTo>
                      <a:pt x="324" y="256"/>
                    </a:lnTo>
                    <a:lnTo>
                      <a:pt x="276" y="310"/>
                    </a:lnTo>
                    <a:lnTo>
                      <a:pt x="228" y="368"/>
                    </a:lnTo>
                    <a:lnTo>
                      <a:pt x="184" y="430"/>
                    </a:lnTo>
                    <a:lnTo>
                      <a:pt x="162" y="464"/>
                    </a:lnTo>
                    <a:lnTo>
                      <a:pt x="140" y="498"/>
                    </a:lnTo>
                    <a:lnTo>
                      <a:pt x="120" y="534"/>
                    </a:lnTo>
                    <a:lnTo>
                      <a:pt x="102" y="570"/>
                    </a:lnTo>
                    <a:lnTo>
                      <a:pt x="84" y="608"/>
                    </a:lnTo>
                    <a:lnTo>
                      <a:pt x="68" y="648"/>
                    </a:lnTo>
                    <a:lnTo>
                      <a:pt x="68" y="648"/>
                    </a:lnTo>
                    <a:lnTo>
                      <a:pt x="52" y="690"/>
                    </a:lnTo>
                    <a:lnTo>
                      <a:pt x="38" y="734"/>
                    </a:lnTo>
                    <a:lnTo>
                      <a:pt x="26" y="776"/>
                    </a:lnTo>
                    <a:lnTo>
                      <a:pt x="16" y="816"/>
                    </a:lnTo>
                    <a:lnTo>
                      <a:pt x="10" y="858"/>
                    </a:lnTo>
                    <a:lnTo>
                      <a:pt x="4" y="898"/>
                    </a:lnTo>
                    <a:lnTo>
                      <a:pt x="2" y="938"/>
                    </a:lnTo>
                    <a:lnTo>
                      <a:pt x="0" y="976"/>
                    </a:lnTo>
                    <a:lnTo>
                      <a:pt x="0" y="1014"/>
                    </a:lnTo>
                    <a:lnTo>
                      <a:pt x="4" y="1052"/>
                    </a:lnTo>
                    <a:lnTo>
                      <a:pt x="8" y="1088"/>
                    </a:lnTo>
                    <a:lnTo>
                      <a:pt x="14" y="1122"/>
                    </a:lnTo>
                    <a:lnTo>
                      <a:pt x="22" y="1156"/>
                    </a:lnTo>
                    <a:lnTo>
                      <a:pt x="32" y="1190"/>
                    </a:lnTo>
                    <a:lnTo>
                      <a:pt x="44" y="1220"/>
                    </a:lnTo>
                    <a:lnTo>
                      <a:pt x="56" y="1252"/>
                    </a:lnTo>
                    <a:lnTo>
                      <a:pt x="70" y="1280"/>
                    </a:lnTo>
                    <a:lnTo>
                      <a:pt x="86" y="1308"/>
                    </a:lnTo>
                    <a:lnTo>
                      <a:pt x="104" y="1334"/>
                    </a:lnTo>
                    <a:lnTo>
                      <a:pt x="124" y="1358"/>
                    </a:lnTo>
                    <a:lnTo>
                      <a:pt x="144" y="1382"/>
                    </a:lnTo>
                    <a:lnTo>
                      <a:pt x="166" y="1402"/>
                    </a:lnTo>
                    <a:lnTo>
                      <a:pt x="190" y="1422"/>
                    </a:lnTo>
                    <a:lnTo>
                      <a:pt x="214" y="1440"/>
                    </a:lnTo>
                    <a:lnTo>
                      <a:pt x="240" y="1456"/>
                    </a:lnTo>
                    <a:lnTo>
                      <a:pt x="266" y="1470"/>
                    </a:lnTo>
                    <a:lnTo>
                      <a:pt x="294" y="1482"/>
                    </a:lnTo>
                    <a:lnTo>
                      <a:pt x="322" y="1492"/>
                    </a:lnTo>
                    <a:lnTo>
                      <a:pt x="352" y="1500"/>
                    </a:lnTo>
                    <a:lnTo>
                      <a:pt x="384" y="1506"/>
                    </a:lnTo>
                    <a:lnTo>
                      <a:pt x="416" y="1510"/>
                    </a:lnTo>
                    <a:lnTo>
                      <a:pt x="448" y="1510"/>
                    </a:lnTo>
                    <a:lnTo>
                      <a:pt x="448" y="1510"/>
                    </a:lnTo>
                    <a:lnTo>
                      <a:pt x="480" y="1510"/>
                    </a:lnTo>
                    <a:lnTo>
                      <a:pt x="508" y="1506"/>
                    </a:lnTo>
                    <a:lnTo>
                      <a:pt x="538" y="1500"/>
                    </a:lnTo>
                    <a:lnTo>
                      <a:pt x="566" y="1492"/>
                    </a:lnTo>
                    <a:lnTo>
                      <a:pt x="594" y="1482"/>
                    </a:lnTo>
                    <a:lnTo>
                      <a:pt x="620" y="1472"/>
                    </a:lnTo>
                    <a:lnTo>
                      <a:pt x="646" y="1458"/>
                    </a:lnTo>
                    <a:lnTo>
                      <a:pt x="672" y="1442"/>
                    </a:lnTo>
                    <a:lnTo>
                      <a:pt x="694" y="1424"/>
                    </a:lnTo>
                    <a:lnTo>
                      <a:pt x="718" y="1404"/>
                    </a:lnTo>
                    <a:lnTo>
                      <a:pt x="738" y="1384"/>
                    </a:lnTo>
                    <a:lnTo>
                      <a:pt x="758" y="1362"/>
                    </a:lnTo>
                    <a:lnTo>
                      <a:pt x="778" y="1336"/>
                    </a:lnTo>
                    <a:lnTo>
                      <a:pt x="794" y="1310"/>
                    </a:lnTo>
                    <a:lnTo>
                      <a:pt x="810" y="1284"/>
                    </a:lnTo>
                    <a:lnTo>
                      <a:pt x="824" y="1254"/>
                    </a:lnTo>
                    <a:lnTo>
                      <a:pt x="836" y="1224"/>
                    </a:lnTo>
                    <a:lnTo>
                      <a:pt x="846" y="1194"/>
                    </a:lnTo>
                    <a:lnTo>
                      <a:pt x="854" y="1160"/>
                    </a:lnTo>
                    <a:lnTo>
                      <a:pt x="860" y="1126"/>
                    </a:lnTo>
                    <a:lnTo>
                      <a:pt x="864" y="1092"/>
                    </a:lnTo>
                    <a:lnTo>
                      <a:pt x="866" y="1056"/>
                    </a:lnTo>
                    <a:lnTo>
                      <a:pt x="866" y="1018"/>
                    </a:lnTo>
                    <a:lnTo>
                      <a:pt x="864" y="980"/>
                    </a:lnTo>
                    <a:lnTo>
                      <a:pt x="858" y="942"/>
                    </a:lnTo>
                    <a:lnTo>
                      <a:pt x="852" y="902"/>
                    </a:lnTo>
                    <a:lnTo>
                      <a:pt x="842" y="860"/>
                    </a:lnTo>
                    <a:lnTo>
                      <a:pt x="828" y="820"/>
                    </a:lnTo>
                    <a:lnTo>
                      <a:pt x="814" y="778"/>
                    </a:lnTo>
                    <a:lnTo>
                      <a:pt x="794" y="734"/>
                    </a:lnTo>
                    <a:lnTo>
                      <a:pt x="774" y="692"/>
                    </a:lnTo>
                    <a:lnTo>
                      <a:pt x="750" y="648"/>
                    </a:lnTo>
                    <a:lnTo>
                      <a:pt x="750" y="648"/>
                    </a:lnTo>
                    <a:close/>
                  </a:path>
                </a:pathLst>
              </a:custGeom>
              <a:gradFill>
                <a:gsLst>
                  <a:gs pos="0">
                    <a:srgbClr val="0DDEFF"/>
                  </a:gs>
                  <a:gs pos="100000">
                    <a:srgbClr val="045C8F"/>
                  </a:gs>
                </a:gsLst>
                <a:lin ang="5400000" scaled="1"/>
              </a:gradFill>
              <a:ln w="9525">
                <a:noFill/>
                <a:round/>
              </a:ln>
              <a:extLst/>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1" name="Freeform 6">
                <a:extLst>
                  <a:ext uri="{FF2B5EF4-FFF2-40B4-BE49-F238E27FC236}">
                    <a16:creationId xmlns:a16="http://schemas.microsoft.com/office/drawing/2014/main" id="{245971DB-ED10-43C4-96CF-DF1EF0573DB9}"/>
                  </a:ext>
                </a:extLst>
              </p:cNvPr>
              <p:cNvSpPr/>
              <p:nvPr/>
            </p:nvSpPr>
            <p:spPr bwMode="auto">
              <a:xfrm>
                <a:off x="-5635625" y="492125"/>
                <a:ext cx="701675" cy="2009775"/>
              </a:xfrm>
              <a:custGeom>
                <a:gdLst>
                  <a:gd fmla="*/ 372 w 442" name="T0"/>
                  <a:gd fmla="*/ 1262 h 1266" name="T1"/>
                  <a:gd fmla="*/ 344 w 442" name="T2"/>
                  <a:gd fmla="*/ 1202 h 1266" name="T3"/>
                  <a:gd fmla="*/ 322 w 442" name="T4"/>
                  <a:gd fmla="*/ 1138 h 1266" name="T5"/>
                  <a:gd fmla="*/ 288 w 442" name="T6"/>
                  <a:gd fmla="*/ 1006 h 1266" name="T7"/>
                  <a:gd fmla="*/ 270 w 442" name="T8"/>
                  <a:gd fmla="*/ 870 h 1266" name="T9"/>
                  <a:gd fmla="*/ 264 w 442" name="T10"/>
                  <a:gd fmla="*/ 732 h 1266" name="T11"/>
                  <a:gd fmla="*/ 278 w 442" name="T12"/>
                  <a:gd fmla="*/ 718 h 1266" name="T13"/>
                  <a:gd fmla="*/ 334 w 442" name="T14"/>
                  <a:gd fmla="*/ 652 h 1266" name="T15"/>
                  <a:gd fmla="*/ 368 w 442" name="T16"/>
                  <a:gd fmla="*/ 602 h 1266" name="T17"/>
                  <a:gd fmla="*/ 398 w 442" name="T18"/>
                  <a:gd fmla="*/ 540 h 1266" name="T19"/>
                  <a:gd fmla="*/ 424 w 442" name="T20"/>
                  <a:gd fmla="*/ 468 h 1266" name="T21"/>
                  <a:gd fmla="*/ 440 w 442" name="T22"/>
                  <a:gd fmla="*/ 386 h 1266" name="T23"/>
                  <a:gd fmla="*/ 442 w 442" name="T24"/>
                  <a:gd fmla="*/ 294 h 1266" name="T25"/>
                  <a:gd fmla="*/ 442 w 442" name="T26"/>
                  <a:gd fmla="*/ 304 h 1266" name="T27"/>
                  <a:gd fmla="*/ 432 w 442" name="T28"/>
                  <a:gd fmla="*/ 376 h 1266" name="T29"/>
                  <a:gd fmla="*/ 418 w 442" name="T30"/>
                  <a:gd fmla="*/ 430 h 1266" name="T31"/>
                  <a:gd fmla="*/ 396 w 442" name="T32"/>
                  <a:gd fmla="*/ 490 h 1266" name="T33"/>
                  <a:gd fmla="*/ 366 w 442" name="T34"/>
                  <a:gd fmla="*/ 556 h 1266" name="T35"/>
                  <a:gd fmla="*/ 322 w 442" name="T36"/>
                  <a:gd fmla="*/ 620 h 1266" name="T37"/>
                  <a:gd fmla="*/ 264 w 442" name="T38"/>
                  <a:gd fmla="*/ 682 h 1266" name="T39"/>
                  <a:gd fmla="*/ 266 w 442" name="T40"/>
                  <a:gd fmla="*/ 616 h 1266" name="T41"/>
                  <a:gd fmla="*/ 274 w 442" name="T42"/>
                  <a:gd fmla="*/ 486 h 1266" name="T43"/>
                  <a:gd fmla="*/ 288 w 442" name="T44"/>
                  <a:gd fmla="*/ 366 h 1266" name="T45"/>
                  <a:gd fmla="*/ 316 w 442" name="T46"/>
                  <a:gd fmla="*/ 206 h 1266" name="T47"/>
                  <a:gd fmla="*/ 350 w 442" name="T48"/>
                  <a:gd fmla="*/ 56 h 1266" name="T49"/>
                  <a:gd fmla="*/ 366 w 442" name="T50"/>
                  <a:gd fmla="*/ 0 h 1266" name="T51"/>
                  <a:gd fmla="*/ 320 w 442" name="T52"/>
                  <a:gd fmla="*/ 146 h 1266" name="T53"/>
                  <a:gd fmla="*/ 284 w 442" name="T54"/>
                  <a:gd fmla="*/ 282 h 1266" name="T55"/>
                  <a:gd fmla="*/ 258 w 442" name="T56"/>
                  <a:gd fmla="*/ 410 h 1266" name="T57"/>
                  <a:gd fmla="*/ 240 w 442" name="T58"/>
                  <a:gd fmla="*/ 530 h 1266" name="T59"/>
                  <a:gd fmla="*/ 232 w 442" name="T60"/>
                  <a:gd fmla="*/ 640 h 1266" name="T61"/>
                  <a:gd fmla="*/ 230 w 442" name="T62"/>
                  <a:gd fmla="*/ 740 h 1266" name="T63"/>
                  <a:gd fmla="*/ 232 w 442" name="T64"/>
                  <a:gd fmla="*/ 834 h 1266" name="T65"/>
                  <a:gd fmla="*/ 240 w 442" name="T66"/>
                  <a:gd fmla="*/ 918 h 1266" name="T67"/>
                  <a:gd fmla="*/ 204 w 442" name="T68"/>
                  <a:gd fmla="*/ 892 h 1266" name="T69"/>
                  <a:gd fmla="*/ 144 w 442" name="T70"/>
                  <a:gd fmla="*/ 838 h 1266" name="T71"/>
                  <a:gd fmla="*/ 96 w 442" name="T72"/>
                  <a:gd fmla="*/ 778 h 1266" name="T73"/>
                  <a:gd fmla="*/ 60 w 442" name="T74"/>
                  <a:gd fmla="*/ 720 h 1266" name="T75"/>
                  <a:gd fmla="*/ 32 w 442" name="T76"/>
                  <a:gd fmla="*/ 666 h 1266" name="T77"/>
                  <a:gd fmla="*/ 10 w 442" name="T78"/>
                  <a:gd fmla="*/ 600 h 1266" name="T79"/>
                  <a:gd fmla="*/ 0 w 442" name="T80"/>
                  <a:gd fmla="*/ 562 h 1266" name="T81"/>
                  <a:gd fmla="*/ 6 w 442" name="T82"/>
                  <a:gd fmla="*/ 610 h 1266" name="T83"/>
                  <a:gd fmla="*/ 30 w 442" name="T84"/>
                  <a:gd fmla="*/ 694 h 1266" name="T85"/>
                  <a:gd fmla="*/ 64 w 442" name="T86"/>
                  <a:gd fmla="*/ 766 h 1266" name="T87"/>
                  <a:gd fmla="*/ 102 w 442" name="T88"/>
                  <a:gd fmla="*/ 828 h 1266" name="T89"/>
                  <a:gd fmla="*/ 144 w 442" name="T90"/>
                  <a:gd fmla="*/ 878 h 1266" name="T91"/>
                  <a:gd fmla="*/ 200 w 442" name="T92"/>
                  <a:gd fmla="*/ 932 h 1266" name="T93"/>
                  <a:gd fmla="*/ 246 w 442" name="T94"/>
                  <a:gd fmla="*/ 964 h 1266" name="T95"/>
                  <a:gd fmla="*/ 260 w 442" name="T96"/>
                  <a:gd fmla="*/ 1030 h 1266" name="T97"/>
                  <a:gd fmla="*/ 288 w 442" name="T98"/>
                  <a:gd fmla="*/ 1136 h 1266" name="T99"/>
                  <a:gd fmla="*/ 316 w 442" name="T100"/>
                  <a:gd fmla="*/ 1212 h 1266" name="T101"/>
                  <a:gd fmla="*/ 342 w 442" name="T102"/>
                  <a:gd fmla="*/ 1266 h 1266" name="T103"/>
                  <a:gd fmla="*/ 372 w 442" name="T104"/>
                  <a:gd fmla="*/ 1262 h 12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66" w="442">
                    <a:moveTo>
                      <a:pt x="372" y="1262"/>
                    </a:moveTo>
                    <a:lnTo>
                      <a:pt x="372" y="1262"/>
                    </a:lnTo>
                    <a:lnTo>
                      <a:pt x="358" y="1232"/>
                    </a:lnTo>
                    <a:lnTo>
                      <a:pt x="344" y="1202"/>
                    </a:lnTo>
                    <a:lnTo>
                      <a:pt x="332" y="1170"/>
                    </a:lnTo>
                    <a:lnTo>
                      <a:pt x="322" y="1138"/>
                    </a:lnTo>
                    <a:lnTo>
                      <a:pt x="304" y="1074"/>
                    </a:lnTo>
                    <a:lnTo>
                      <a:pt x="288" y="1006"/>
                    </a:lnTo>
                    <a:lnTo>
                      <a:pt x="278" y="938"/>
                    </a:lnTo>
                    <a:lnTo>
                      <a:pt x="270" y="870"/>
                    </a:lnTo>
                    <a:lnTo>
                      <a:pt x="266" y="800"/>
                    </a:lnTo>
                    <a:lnTo>
                      <a:pt x="264" y="732"/>
                    </a:lnTo>
                    <a:lnTo>
                      <a:pt x="264" y="732"/>
                    </a:lnTo>
                    <a:lnTo>
                      <a:pt x="278" y="718"/>
                    </a:lnTo>
                    <a:lnTo>
                      <a:pt x="302" y="692"/>
                    </a:lnTo>
                    <a:lnTo>
                      <a:pt x="334" y="652"/>
                    </a:lnTo>
                    <a:lnTo>
                      <a:pt x="350" y="628"/>
                    </a:lnTo>
                    <a:lnTo>
                      <a:pt x="368" y="602"/>
                    </a:lnTo>
                    <a:lnTo>
                      <a:pt x="384" y="572"/>
                    </a:lnTo>
                    <a:lnTo>
                      <a:pt x="398" y="540"/>
                    </a:lnTo>
                    <a:lnTo>
                      <a:pt x="412" y="506"/>
                    </a:lnTo>
                    <a:lnTo>
                      <a:pt x="424" y="468"/>
                    </a:lnTo>
                    <a:lnTo>
                      <a:pt x="434" y="428"/>
                    </a:lnTo>
                    <a:lnTo>
                      <a:pt x="440" y="386"/>
                    </a:lnTo>
                    <a:lnTo>
                      <a:pt x="442" y="342"/>
                    </a:lnTo>
                    <a:lnTo>
                      <a:pt x="442" y="294"/>
                    </a:lnTo>
                    <a:lnTo>
                      <a:pt x="442" y="294"/>
                    </a:lnTo>
                    <a:lnTo>
                      <a:pt x="442" y="304"/>
                    </a:lnTo>
                    <a:lnTo>
                      <a:pt x="438" y="332"/>
                    </a:lnTo>
                    <a:lnTo>
                      <a:pt x="432" y="376"/>
                    </a:lnTo>
                    <a:lnTo>
                      <a:pt x="426" y="402"/>
                    </a:lnTo>
                    <a:lnTo>
                      <a:pt x="418" y="430"/>
                    </a:lnTo>
                    <a:lnTo>
                      <a:pt x="408" y="460"/>
                    </a:lnTo>
                    <a:lnTo>
                      <a:pt x="396" y="490"/>
                    </a:lnTo>
                    <a:lnTo>
                      <a:pt x="382" y="522"/>
                    </a:lnTo>
                    <a:lnTo>
                      <a:pt x="366" y="556"/>
                    </a:lnTo>
                    <a:lnTo>
                      <a:pt x="344" y="588"/>
                    </a:lnTo>
                    <a:lnTo>
                      <a:pt x="322" y="620"/>
                    </a:lnTo>
                    <a:lnTo>
                      <a:pt x="294" y="652"/>
                    </a:lnTo>
                    <a:lnTo>
                      <a:pt x="264" y="682"/>
                    </a:lnTo>
                    <a:lnTo>
                      <a:pt x="264" y="682"/>
                    </a:lnTo>
                    <a:lnTo>
                      <a:pt x="266" y="616"/>
                    </a:lnTo>
                    <a:lnTo>
                      <a:pt x="268" y="550"/>
                    </a:lnTo>
                    <a:lnTo>
                      <a:pt x="274" y="486"/>
                    </a:lnTo>
                    <a:lnTo>
                      <a:pt x="282" y="424"/>
                    </a:lnTo>
                    <a:lnTo>
                      <a:pt x="288" y="366"/>
                    </a:lnTo>
                    <a:lnTo>
                      <a:pt x="298" y="308"/>
                    </a:lnTo>
                    <a:lnTo>
                      <a:pt x="316" y="206"/>
                    </a:lnTo>
                    <a:lnTo>
                      <a:pt x="334" y="122"/>
                    </a:lnTo>
                    <a:lnTo>
                      <a:pt x="350" y="56"/>
                    </a:lnTo>
                    <a:lnTo>
                      <a:pt x="366" y="0"/>
                    </a:lnTo>
                    <a:lnTo>
                      <a:pt x="366" y="0"/>
                    </a:lnTo>
                    <a:lnTo>
                      <a:pt x="340" y="74"/>
                    </a:lnTo>
                    <a:lnTo>
                      <a:pt x="320" y="146"/>
                    </a:lnTo>
                    <a:lnTo>
                      <a:pt x="300" y="216"/>
                    </a:lnTo>
                    <a:lnTo>
                      <a:pt x="284" y="282"/>
                    </a:lnTo>
                    <a:lnTo>
                      <a:pt x="270" y="348"/>
                    </a:lnTo>
                    <a:lnTo>
                      <a:pt x="258" y="410"/>
                    </a:lnTo>
                    <a:lnTo>
                      <a:pt x="248" y="470"/>
                    </a:lnTo>
                    <a:lnTo>
                      <a:pt x="240" y="530"/>
                    </a:lnTo>
                    <a:lnTo>
                      <a:pt x="236" y="586"/>
                    </a:lnTo>
                    <a:lnTo>
                      <a:pt x="232" y="640"/>
                    </a:lnTo>
                    <a:lnTo>
                      <a:pt x="230" y="692"/>
                    </a:lnTo>
                    <a:lnTo>
                      <a:pt x="230" y="740"/>
                    </a:lnTo>
                    <a:lnTo>
                      <a:pt x="230" y="788"/>
                    </a:lnTo>
                    <a:lnTo>
                      <a:pt x="232" y="834"/>
                    </a:lnTo>
                    <a:lnTo>
                      <a:pt x="236" y="876"/>
                    </a:lnTo>
                    <a:lnTo>
                      <a:pt x="240" y="918"/>
                    </a:lnTo>
                    <a:lnTo>
                      <a:pt x="240" y="918"/>
                    </a:lnTo>
                    <a:lnTo>
                      <a:pt x="204" y="892"/>
                    </a:lnTo>
                    <a:lnTo>
                      <a:pt x="172" y="866"/>
                    </a:lnTo>
                    <a:lnTo>
                      <a:pt x="144" y="838"/>
                    </a:lnTo>
                    <a:lnTo>
                      <a:pt x="118" y="808"/>
                    </a:lnTo>
                    <a:lnTo>
                      <a:pt x="96" y="778"/>
                    </a:lnTo>
                    <a:lnTo>
                      <a:pt x="76" y="750"/>
                    </a:lnTo>
                    <a:lnTo>
                      <a:pt x="60" y="720"/>
                    </a:lnTo>
                    <a:lnTo>
                      <a:pt x="44" y="692"/>
                    </a:lnTo>
                    <a:lnTo>
                      <a:pt x="32" y="666"/>
                    </a:lnTo>
                    <a:lnTo>
                      <a:pt x="22" y="642"/>
                    </a:lnTo>
                    <a:lnTo>
                      <a:pt x="10" y="600"/>
                    </a:lnTo>
                    <a:lnTo>
                      <a:pt x="2" y="572"/>
                    </a:lnTo>
                    <a:lnTo>
                      <a:pt x="0" y="562"/>
                    </a:lnTo>
                    <a:lnTo>
                      <a:pt x="0" y="562"/>
                    </a:lnTo>
                    <a:lnTo>
                      <a:pt x="6" y="610"/>
                    </a:lnTo>
                    <a:lnTo>
                      <a:pt x="16" y="652"/>
                    </a:lnTo>
                    <a:lnTo>
                      <a:pt x="30" y="694"/>
                    </a:lnTo>
                    <a:lnTo>
                      <a:pt x="46" y="732"/>
                    </a:lnTo>
                    <a:lnTo>
                      <a:pt x="64" y="766"/>
                    </a:lnTo>
                    <a:lnTo>
                      <a:pt x="82" y="798"/>
                    </a:lnTo>
                    <a:lnTo>
                      <a:pt x="102" y="828"/>
                    </a:lnTo>
                    <a:lnTo>
                      <a:pt x="124" y="854"/>
                    </a:lnTo>
                    <a:lnTo>
                      <a:pt x="144" y="878"/>
                    </a:lnTo>
                    <a:lnTo>
                      <a:pt x="164" y="898"/>
                    </a:lnTo>
                    <a:lnTo>
                      <a:pt x="200" y="932"/>
                    </a:lnTo>
                    <a:lnTo>
                      <a:pt x="230" y="954"/>
                    </a:lnTo>
                    <a:lnTo>
                      <a:pt x="246" y="964"/>
                    </a:lnTo>
                    <a:lnTo>
                      <a:pt x="246" y="964"/>
                    </a:lnTo>
                    <a:lnTo>
                      <a:pt x="260" y="1030"/>
                    </a:lnTo>
                    <a:lnTo>
                      <a:pt x="272" y="1086"/>
                    </a:lnTo>
                    <a:lnTo>
                      <a:pt x="288" y="1136"/>
                    </a:lnTo>
                    <a:lnTo>
                      <a:pt x="302" y="1178"/>
                    </a:lnTo>
                    <a:lnTo>
                      <a:pt x="316" y="1212"/>
                    </a:lnTo>
                    <a:lnTo>
                      <a:pt x="326" y="1238"/>
                    </a:lnTo>
                    <a:lnTo>
                      <a:pt x="342" y="1266"/>
                    </a:lnTo>
                    <a:lnTo>
                      <a:pt x="342" y="1266"/>
                    </a:lnTo>
                    <a:lnTo>
                      <a:pt x="372" y="1262"/>
                    </a:lnTo>
                    <a:lnTo>
                      <a:pt x="372" y="1262"/>
                    </a:lnTo>
                    <a:close/>
                  </a:path>
                </a:pathLst>
              </a:custGeom>
              <a:solidFill>
                <a:schemeClr val="bg1"/>
              </a:solidFill>
              <a:ln w="9525">
                <a:noFill/>
                <a:round/>
              </a:ln>
              <a:extLst/>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2" name="Freeform 7">
                <a:extLst>
                  <a:ext uri="{FF2B5EF4-FFF2-40B4-BE49-F238E27FC236}">
                    <a16:creationId xmlns:a16="http://schemas.microsoft.com/office/drawing/2014/main" id="{AA968457-CB8D-4DBE-BD03-83DFB123B0F0}"/>
                  </a:ext>
                </a:extLst>
              </p:cNvPr>
              <p:cNvSpPr/>
              <p:nvPr/>
            </p:nvSpPr>
            <p:spPr bwMode="auto">
              <a:xfrm>
                <a:off x="-7518400" y="2416175"/>
                <a:ext cx="2320925" cy="1543050"/>
              </a:xfrm>
              <a:custGeom>
                <a:gdLst>
                  <a:gd fmla="*/ 506 w 1462" name="T0"/>
                  <a:gd fmla="*/ 370 h 972" name="T1"/>
                  <a:gd fmla="*/ 468 w 1462" name="T2"/>
                  <a:gd fmla="*/ 432 h 972" name="T3"/>
                  <a:gd fmla="*/ 426 w 1462" name="T4"/>
                  <a:gd fmla="*/ 488 h 972" name="T5"/>
                  <a:gd fmla="*/ 342 w 1462" name="T6"/>
                  <a:gd fmla="*/ 584 h 972" name="T7"/>
                  <a:gd fmla="*/ 258 w 1462" name="T8"/>
                  <a:gd fmla="*/ 656 h 972" name="T9"/>
                  <a:gd fmla="*/ 178 w 1462" name="T10"/>
                  <a:gd fmla="*/ 710 h 972" name="T11"/>
                  <a:gd fmla="*/ 106 w 1462" name="T12"/>
                  <a:gd fmla="*/ 746 h 972" name="T13"/>
                  <a:gd fmla="*/ 50 w 1462" name="T14"/>
                  <a:gd fmla="*/ 770 h 972" name="T15"/>
                  <a:gd fmla="*/ 0 w 1462" name="T16"/>
                  <a:gd fmla="*/ 786 h 972" name="T17"/>
                  <a:gd fmla="*/ 18 w 1462" name="T18"/>
                  <a:gd fmla="*/ 796 h 972" name="T19"/>
                  <a:gd fmla="*/ 106 w 1462" name="T20"/>
                  <a:gd fmla="*/ 840 h 972" name="T21"/>
                  <a:gd fmla="*/ 198 w 1462" name="T22"/>
                  <a:gd fmla="*/ 878 h 972" name="T23"/>
                  <a:gd fmla="*/ 316 w 1462" name="T24"/>
                  <a:gd fmla="*/ 916 h 972" name="T25"/>
                  <a:gd fmla="*/ 450 w 1462" name="T26"/>
                  <a:gd fmla="*/ 950 h 972" name="T27"/>
                  <a:gd fmla="*/ 602 w 1462" name="T28"/>
                  <a:gd fmla="*/ 968 h 972" name="T29"/>
                  <a:gd fmla="*/ 682 w 1462" name="T30"/>
                  <a:gd fmla="*/ 972 h 972" name="T31"/>
                  <a:gd fmla="*/ 764 w 1462" name="T32"/>
                  <a:gd fmla="*/ 970 h 972" name="T33"/>
                  <a:gd fmla="*/ 848 w 1462" name="T34"/>
                  <a:gd fmla="*/ 960 h 972" name="T35"/>
                  <a:gd fmla="*/ 892 w 1462" name="T36"/>
                  <a:gd fmla="*/ 954 h 972" name="T37"/>
                  <a:gd fmla="*/ 978 w 1462" name="T38"/>
                  <a:gd fmla="*/ 932 h 972" name="T39"/>
                  <a:gd fmla="*/ 1058 w 1462" name="T40"/>
                  <a:gd fmla="*/ 906 h 972" name="T41"/>
                  <a:gd fmla="*/ 1132 w 1462" name="T42"/>
                  <a:gd fmla="*/ 874 h 972" name="T43"/>
                  <a:gd fmla="*/ 1198 w 1462" name="T44"/>
                  <a:gd fmla="*/ 836 h 972" name="T45"/>
                  <a:gd fmla="*/ 1258 w 1462" name="T46"/>
                  <a:gd fmla="*/ 792 h 972" name="T47"/>
                  <a:gd fmla="*/ 1310 w 1462" name="T48"/>
                  <a:gd fmla="*/ 746 h 972" name="T49"/>
                  <a:gd fmla="*/ 1356 w 1462" name="T50"/>
                  <a:gd fmla="*/ 694 h 972" name="T51"/>
                  <a:gd fmla="*/ 1394 w 1462" name="T52"/>
                  <a:gd fmla="*/ 642 h 972" name="T53"/>
                  <a:gd fmla="*/ 1424 w 1462" name="T54"/>
                  <a:gd fmla="*/ 586 h 972" name="T55"/>
                  <a:gd fmla="*/ 1444 w 1462" name="T56"/>
                  <a:gd fmla="*/ 528 h 972" name="T57"/>
                  <a:gd fmla="*/ 1458 w 1462" name="T58"/>
                  <a:gd fmla="*/ 468 h 972" name="T59"/>
                  <a:gd fmla="*/ 1462 w 1462" name="T60"/>
                  <a:gd fmla="*/ 408 h 972" name="T61"/>
                  <a:gd fmla="*/ 1458 w 1462" name="T62"/>
                  <a:gd fmla="*/ 348 h 972" name="T63"/>
                  <a:gd fmla="*/ 1444 w 1462" name="T64"/>
                  <a:gd fmla="*/ 286 h 972" name="T65"/>
                  <a:gd fmla="*/ 1420 w 1462" name="T66"/>
                  <a:gd fmla="*/ 228 h 972" name="T67"/>
                  <a:gd fmla="*/ 1404 w 1462" name="T68"/>
                  <a:gd fmla="*/ 198 h 972" name="T69"/>
                  <a:gd fmla="*/ 1370 w 1462" name="T70"/>
                  <a:gd fmla="*/ 150 h 972" name="T71"/>
                  <a:gd fmla="*/ 1330 w 1462" name="T72"/>
                  <a:gd fmla="*/ 106 h 972" name="T73"/>
                  <a:gd fmla="*/ 1284 w 1462" name="T74"/>
                  <a:gd fmla="*/ 70 h 972" name="T75"/>
                  <a:gd fmla="*/ 1234 w 1462" name="T76"/>
                  <a:gd fmla="*/ 40 h 972" name="T77"/>
                  <a:gd fmla="*/ 1178 w 1462" name="T78"/>
                  <a:gd fmla="*/ 18 h 972" name="T79"/>
                  <a:gd fmla="*/ 1120 w 1462" name="T80"/>
                  <a:gd fmla="*/ 6 h 972" name="T81"/>
                  <a:gd fmla="*/ 1058 w 1462" name="T82"/>
                  <a:gd fmla="*/ 0 h 972" name="T83"/>
                  <a:gd fmla="*/ 996 w 1462" name="T84"/>
                  <a:gd fmla="*/ 2 h 972" name="T85"/>
                  <a:gd fmla="*/ 930 w 1462" name="T86"/>
                  <a:gd fmla="*/ 14 h 972" name="T87"/>
                  <a:gd fmla="*/ 866 w 1462" name="T88"/>
                  <a:gd fmla="*/ 34 h 972" name="T89"/>
                  <a:gd fmla="*/ 802 w 1462" name="T90"/>
                  <a:gd fmla="*/ 64 h 972" name="T91"/>
                  <a:gd fmla="*/ 738 w 1462" name="T92"/>
                  <a:gd fmla="*/ 104 h 972" name="T93"/>
                  <a:gd fmla="*/ 676 w 1462" name="T94"/>
                  <a:gd fmla="*/ 154 h 972" name="T95"/>
                  <a:gd fmla="*/ 616 w 1462" name="T96"/>
                  <a:gd fmla="*/ 216 h 972" name="T97"/>
                  <a:gd fmla="*/ 560 w 1462" name="T98"/>
                  <a:gd fmla="*/ 286 h 972" name="T99"/>
                  <a:gd fmla="*/ 506 w 1462" name="T100"/>
                  <a:gd fmla="*/ 370 h 9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72" w="1462">
                    <a:moveTo>
                      <a:pt x="506" y="370"/>
                    </a:moveTo>
                    <a:lnTo>
                      <a:pt x="506" y="370"/>
                    </a:lnTo>
                    <a:lnTo>
                      <a:pt x="488" y="402"/>
                    </a:lnTo>
                    <a:lnTo>
                      <a:pt x="468" y="432"/>
                    </a:lnTo>
                    <a:lnTo>
                      <a:pt x="448" y="462"/>
                    </a:lnTo>
                    <a:lnTo>
                      <a:pt x="426" y="488"/>
                    </a:lnTo>
                    <a:lnTo>
                      <a:pt x="384" y="538"/>
                    </a:lnTo>
                    <a:lnTo>
                      <a:pt x="342" y="584"/>
                    </a:lnTo>
                    <a:lnTo>
                      <a:pt x="300" y="622"/>
                    </a:lnTo>
                    <a:lnTo>
                      <a:pt x="258" y="656"/>
                    </a:lnTo>
                    <a:lnTo>
                      <a:pt x="216" y="686"/>
                    </a:lnTo>
                    <a:lnTo>
                      <a:pt x="178" y="710"/>
                    </a:lnTo>
                    <a:lnTo>
                      <a:pt x="140" y="730"/>
                    </a:lnTo>
                    <a:lnTo>
                      <a:pt x="106" y="746"/>
                    </a:lnTo>
                    <a:lnTo>
                      <a:pt x="76" y="760"/>
                    </a:lnTo>
                    <a:lnTo>
                      <a:pt x="50" y="770"/>
                    </a:lnTo>
                    <a:lnTo>
                      <a:pt x="14" y="782"/>
                    </a:lnTo>
                    <a:lnTo>
                      <a:pt x="0" y="786"/>
                    </a:lnTo>
                    <a:lnTo>
                      <a:pt x="0" y="786"/>
                    </a:lnTo>
                    <a:lnTo>
                      <a:pt x="18" y="796"/>
                    </a:lnTo>
                    <a:lnTo>
                      <a:pt x="68" y="822"/>
                    </a:lnTo>
                    <a:lnTo>
                      <a:pt x="106" y="840"/>
                    </a:lnTo>
                    <a:lnTo>
                      <a:pt x="148" y="858"/>
                    </a:lnTo>
                    <a:lnTo>
                      <a:pt x="198" y="878"/>
                    </a:lnTo>
                    <a:lnTo>
                      <a:pt x="254" y="898"/>
                    </a:lnTo>
                    <a:lnTo>
                      <a:pt x="316" y="916"/>
                    </a:lnTo>
                    <a:lnTo>
                      <a:pt x="380" y="934"/>
                    </a:lnTo>
                    <a:lnTo>
                      <a:pt x="450" y="950"/>
                    </a:lnTo>
                    <a:lnTo>
                      <a:pt x="524" y="960"/>
                    </a:lnTo>
                    <a:lnTo>
                      <a:pt x="602" y="968"/>
                    </a:lnTo>
                    <a:lnTo>
                      <a:pt x="642" y="972"/>
                    </a:lnTo>
                    <a:lnTo>
                      <a:pt x="682" y="972"/>
                    </a:lnTo>
                    <a:lnTo>
                      <a:pt x="722" y="972"/>
                    </a:lnTo>
                    <a:lnTo>
                      <a:pt x="764" y="970"/>
                    </a:lnTo>
                    <a:lnTo>
                      <a:pt x="806" y="966"/>
                    </a:lnTo>
                    <a:lnTo>
                      <a:pt x="848" y="960"/>
                    </a:lnTo>
                    <a:lnTo>
                      <a:pt x="848" y="960"/>
                    </a:lnTo>
                    <a:lnTo>
                      <a:pt x="892" y="954"/>
                    </a:lnTo>
                    <a:lnTo>
                      <a:pt x="936" y="944"/>
                    </a:lnTo>
                    <a:lnTo>
                      <a:pt x="978" y="932"/>
                    </a:lnTo>
                    <a:lnTo>
                      <a:pt x="1020" y="920"/>
                    </a:lnTo>
                    <a:lnTo>
                      <a:pt x="1058" y="906"/>
                    </a:lnTo>
                    <a:lnTo>
                      <a:pt x="1096" y="890"/>
                    </a:lnTo>
                    <a:lnTo>
                      <a:pt x="1132" y="874"/>
                    </a:lnTo>
                    <a:lnTo>
                      <a:pt x="1166" y="854"/>
                    </a:lnTo>
                    <a:lnTo>
                      <a:pt x="1198" y="836"/>
                    </a:lnTo>
                    <a:lnTo>
                      <a:pt x="1230" y="814"/>
                    </a:lnTo>
                    <a:lnTo>
                      <a:pt x="1258" y="792"/>
                    </a:lnTo>
                    <a:lnTo>
                      <a:pt x="1286" y="770"/>
                    </a:lnTo>
                    <a:lnTo>
                      <a:pt x="1310" y="746"/>
                    </a:lnTo>
                    <a:lnTo>
                      <a:pt x="1334" y="720"/>
                    </a:lnTo>
                    <a:lnTo>
                      <a:pt x="1356" y="694"/>
                    </a:lnTo>
                    <a:lnTo>
                      <a:pt x="1376" y="668"/>
                    </a:lnTo>
                    <a:lnTo>
                      <a:pt x="1394" y="642"/>
                    </a:lnTo>
                    <a:lnTo>
                      <a:pt x="1410" y="614"/>
                    </a:lnTo>
                    <a:lnTo>
                      <a:pt x="1424" y="586"/>
                    </a:lnTo>
                    <a:lnTo>
                      <a:pt x="1436" y="556"/>
                    </a:lnTo>
                    <a:lnTo>
                      <a:pt x="1444" y="528"/>
                    </a:lnTo>
                    <a:lnTo>
                      <a:pt x="1452" y="498"/>
                    </a:lnTo>
                    <a:lnTo>
                      <a:pt x="1458" y="468"/>
                    </a:lnTo>
                    <a:lnTo>
                      <a:pt x="1460" y="438"/>
                    </a:lnTo>
                    <a:lnTo>
                      <a:pt x="1462" y="408"/>
                    </a:lnTo>
                    <a:lnTo>
                      <a:pt x="1460" y="378"/>
                    </a:lnTo>
                    <a:lnTo>
                      <a:pt x="1458" y="348"/>
                    </a:lnTo>
                    <a:lnTo>
                      <a:pt x="1452" y="316"/>
                    </a:lnTo>
                    <a:lnTo>
                      <a:pt x="1444" y="286"/>
                    </a:lnTo>
                    <a:lnTo>
                      <a:pt x="1432" y="258"/>
                    </a:lnTo>
                    <a:lnTo>
                      <a:pt x="1420" y="228"/>
                    </a:lnTo>
                    <a:lnTo>
                      <a:pt x="1404" y="198"/>
                    </a:lnTo>
                    <a:lnTo>
                      <a:pt x="1404" y="198"/>
                    </a:lnTo>
                    <a:lnTo>
                      <a:pt x="1388" y="174"/>
                    </a:lnTo>
                    <a:lnTo>
                      <a:pt x="1370" y="150"/>
                    </a:lnTo>
                    <a:lnTo>
                      <a:pt x="1350" y="126"/>
                    </a:lnTo>
                    <a:lnTo>
                      <a:pt x="1330" y="106"/>
                    </a:lnTo>
                    <a:lnTo>
                      <a:pt x="1308" y="88"/>
                    </a:lnTo>
                    <a:lnTo>
                      <a:pt x="1284" y="70"/>
                    </a:lnTo>
                    <a:lnTo>
                      <a:pt x="1260" y="54"/>
                    </a:lnTo>
                    <a:lnTo>
                      <a:pt x="1234" y="40"/>
                    </a:lnTo>
                    <a:lnTo>
                      <a:pt x="1206" y="28"/>
                    </a:lnTo>
                    <a:lnTo>
                      <a:pt x="1178" y="18"/>
                    </a:lnTo>
                    <a:lnTo>
                      <a:pt x="1150" y="12"/>
                    </a:lnTo>
                    <a:lnTo>
                      <a:pt x="1120" y="6"/>
                    </a:lnTo>
                    <a:lnTo>
                      <a:pt x="1090" y="2"/>
                    </a:lnTo>
                    <a:lnTo>
                      <a:pt x="1058" y="0"/>
                    </a:lnTo>
                    <a:lnTo>
                      <a:pt x="1028" y="0"/>
                    </a:lnTo>
                    <a:lnTo>
                      <a:pt x="996" y="2"/>
                    </a:lnTo>
                    <a:lnTo>
                      <a:pt x="964" y="6"/>
                    </a:lnTo>
                    <a:lnTo>
                      <a:pt x="930" y="14"/>
                    </a:lnTo>
                    <a:lnTo>
                      <a:pt x="898" y="22"/>
                    </a:lnTo>
                    <a:lnTo>
                      <a:pt x="866" y="34"/>
                    </a:lnTo>
                    <a:lnTo>
                      <a:pt x="834" y="48"/>
                    </a:lnTo>
                    <a:lnTo>
                      <a:pt x="802" y="64"/>
                    </a:lnTo>
                    <a:lnTo>
                      <a:pt x="770" y="84"/>
                    </a:lnTo>
                    <a:lnTo>
                      <a:pt x="738" y="104"/>
                    </a:lnTo>
                    <a:lnTo>
                      <a:pt x="706" y="128"/>
                    </a:lnTo>
                    <a:lnTo>
                      <a:pt x="676" y="154"/>
                    </a:lnTo>
                    <a:lnTo>
                      <a:pt x="646" y="184"/>
                    </a:lnTo>
                    <a:lnTo>
                      <a:pt x="616" y="216"/>
                    </a:lnTo>
                    <a:lnTo>
                      <a:pt x="586" y="250"/>
                    </a:lnTo>
                    <a:lnTo>
                      <a:pt x="560" y="286"/>
                    </a:lnTo>
                    <a:lnTo>
                      <a:pt x="532" y="326"/>
                    </a:lnTo>
                    <a:lnTo>
                      <a:pt x="506" y="370"/>
                    </a:lnTo>
                    <a:lnTo>
                      <a:pt x="506" y="370"/>
                    </a:lnTo>
                    <a:close/>
                  </a:path>
                </a:pathLst>
              </a:custGeom>
              <a:gradFill>
                <a:gsLst>
                  <a:gs pos="0">
                    <a:srgbClr val="0DDEFF"/>
                  </a:gs>
                  <a:gs pos="100000">
                    <a:srgbClr val="045C8F"/>
                  </a:gs>
                </a:gsLst>
                <a:lin ang="5400000" scaled="1"/>
              </a:gradFill>
              <a:ln w="9525">
                <a:noFill/>
                <a:round/>
              </a:ln>
              <a:extLst/>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3" name="Freeform 8">
                <a:extLst>
                  <a:ext uri="{FF2B5EF4-FFF2-40B4-BE49-F238E27FC236}">
                    <a16:creationId xmlns:a16="http://schemas.microsoft.com/office/drawing/2014/main" id="{3D1A8864-AB56-438F-A28B-AB13CCA8B79D}"/>
                  </a:ext>
                </a:extLst>
              </p:cNvPr>
              <p:cNvSpPr/>
              <p:nvPr/>
            </p:nvSpPr>
            <p:spPr bwMode="auto">
              <a:xfrm>
                <a:off x="-7070725" y="2657475"/>
                <a:ext cx="1758950" cy="1066800"/>
              </a:xfrm>
              <a:custGeom>
                <a:gdLst>
                  <a:gd fmla="*/ 1090 w 1108" name="T0"/>
                  <a:gd fmla="*/ 0 h 672" name="T1"/>
                  <a:gd fmla="*/ 1052 w 1108" name="T2"/>
                  <a:gd fmla="*/ 54 h 672" name="T3"/>
                  <a:gd fmla="*/ 1008 w 1108" name="T4"/>
                  <a:gd fmla="*/ 104 h 672" name="T5"/>
                  <a:gd fmla="*/ 910 w 1108" name="T6"/>
                  <a:gd fmla="*/ 200 h 672" name="T7"/>
                  <a:gd fmla="*/ 800 w 1108" name="T8"/>
                  <a:gd fmla="*/ 284 h 672" name="T9"/>
                  <a:gd fmla="*/ 684 w 1108" name="T10"/>
                  <a:gd fmla="*/ 360 h 672" name="T11"/>
                  <a:gd fmla="*/ 666 w 1108" name="T12"/>
                  <a:gd fmla="*/ 354 h 672" name="T13"/>
                  <a:gd fmla="*/ 580 w 1108" name="T14"/>
                  <a:gd fmla="*/ 338 h 672" name="T15"/>
                  <a:gd fmla="*/ 520 w 1108" name="T16"/>
                  <a:gd fmla="*/ 334 h 672" name="T17"/>
                  <a:gd fmla="*/ 452 w 1108" name="T18"/>
                  <a:gd fmla="*/ 338 h 672" name="T19"/>
                  <a:gd fmla="*/ 376 w 1108" name="T20"/>
                  <a:gd fmla="*/ 352 h 672" name="T21"/>
                  <a:gd fmla="*/ 298 w 1108" name="T22"/>
                  <a:gd fmla="*/ 378 h 672" name="T23"/>
                  <a:gd fmla="*/ 216 w 1108" name="T24"/>
                  <a:gd fmla="*/ 422 h 672" name="T25"/>
                  <a:gd fmla="*/ 226 w 1108" name="T26"/>
                  <a:gd fmla="*/ 418 h 672" name="T27"/>
                  <a:gd fmla="*/ 292 w 1108" name="T28"/>
                  <a:gd fmla="*/ 392 h 672" name="T29"/>
                  <a:gd fmla="*/ 346 w 1108" name="T30"/>
                  <a:gd fmla="*/ 376 h 672" name="T31"/>
                  <a:gd fmla="*/ 410 w 1108" name="T32"/>
                  <a:gd fmla="*/ 364 h 672" name="T33"/>
                  <a:gd fmla="*/ 482 w 1108" name="T34"/>
                  <a:gd fmla="*/ 358 h 672" name="T35"/>
                  <a:gd fmla="*/ 560 w 1108" name="T36"/>
                  <a:gd fmla="*/ 364 h 672" name="T37"/>
                  <a:gd fmla="*/ 642 w 1108" name="T38"/>
                  <a:gd fmla="*/ 384 h 672" name="T39"/>
                  <a:gd fmla="*/ 584 w 1108" name="T40"/>
                  <a:gd fmla="*/ 416 h 672" name="T41"/>
                  <a:gd fmla="*/ 466 w 1108" name="T42"/>
                  <a:gd fmla="*/ 472 h 672" name="T43"/>
                  <a:gd fmla="*/ 354 w 1108" name="T44"/>
                  <a:gd fmla="*/ 520 h 672" name="T45"/>
                  <a:gd fmla="*/ 204 w 1108" name="T46"/>
                  <a:gd fmla="*/ 576 h 672" name="T47"/>
                  <a:gd fmla="*/ 56 w 1108" name="T48"/>
                  <a:gd fmla="*/ 622 h 672" name="T49"/>
                  <a:gd fmla="*/ 0 w 1108" name="T50"/>
                  <a:gd fmla="*/ 636 h 672" name="T51"/>
                  <a:gd fmla="*/ 150 w 1108" name="T52"/>
                  <a:gd fmla="*/ 604 h 672" name="T53"/>
                  <a:gd fmla="*/ 286 w 1108" name="T54"/>
                  <a:gd fmla="*/ 566 h 672" name="T55"/>
                  <a:gd fmla="*/ 408 w 1108" name="T56"/>
                  <a:gd fmla="*/ 524 h 672" name="T57"/>
                  <a:gd fmla="*/ 520 w 1108" name="T58"/>
                  <a:gd fmla="*/ 480 h 672" name="T59"/>
                  <a:gd fmla="*/ 620 w 1108" name="T60"/>
                  <a:gd fmla="*/ 432 h 672" name="T61"/>
                  <a:gd fmla="*/ 710 w 1108" name="T62"/>
                  <a:gd fmla="*/ 384 h 672" name="T63"/>
                  <a:gd fmla="*/ 788 w 1108" name="T64"/>
                  <a:gd fmla="*/ 334 h 672" name="T65"/>
                  <a:gd fmla="*/ 856 w 1108" name="T66"/>
                  <a:gd fmla="*/ 286 h 672" name="T67"/>
                  <a:gd fmla="*/ 854 w 1108" name="T68"/>
                  <a:gd fmla="*/ 330 h 672" name="T69"/>
                  <a:gd fmla="*/ 836 w 1108" name="T70"/>
                  <a:gd fmla="*/ 410 h 672" name="T71"/>
                  <a:gd fmla="*/ 810 w 1108" name="T72"/>
                  <a:gd fmla="*/ 480 h 672" name="T73"/>
                  <a:gd fmla="*/ 776 w 1108" name="T74"/>
                  <a:gd fmla="*/ 542 h 672" name="T75"/>
                  <a:gd fmla="*/ 742 w 1108" name="T76"/>
                  <a:gd fmla="*/ 592 h 672" name="T77"/>
                  <a:gd fmla="*/ 698 w 1108" name="T78"/>
                  <a:gd fmla="*/ 644 h 672" name="T79"/>
                  <a:gd fmla="*/ 670 w 1108" name="T80"/>
                  <a:gd fmla="*/ 672 h 672" name="T81"/>
                  <a:gd fmla="*/ 708 w 1108" name="T82"/>
                  <a:gd fmla="*/ 642 h 672" name="T83"/>
                  <a:gd fmla="*/ 768 w 1108" name="T84"/>
                  <a:gd fmla="*/ 580 h 672" name="T85"/>
                  <a:gd fmla="*/ 814 w 1108" name="T86"/>
                  <a:gd fmla="*/ 514 h 672" name="T87"/>
                  <a:gd fmla="*/ 848 w 1108" name="T88"/>
                  <a:gd fmla="*/ 450 h 672" name="T89"/>
                  <a:gd fmla="*/ 870 w 1108" name="T90"/>
                  <a:gd fmla="*/ 390 h 672" name="T91"/>
                  <a:gd fmla="*/ 888 w 1108" name="T92"/>
                  <a:gd fmla="*/ 314 h 672" name="T93"/>
                  <a:gd fmla="*/ 894 w 1108" name="T94"/>
                  <a:gd fmla="*/ 256 h 672" name="T95"/>
                  <a:gd fmla="*/ 944 w 1108" name="T96"/>
                  <a:gd fmla="*/ 214 h 672" name="T97"/>
                  <a:gd fmla="*/ 1024 w 1108" name="T98"/>
                  <a:gd fmla="*/ 136 h 672" name="T99"/>
                  <a:gd fmla="*/ 1074 w 1108" name="T100"/>
                  <a:gd fmla="*/ 74 h 672" name="T101"/>
                  <a:gd fmla="*/ 1108 w 1108" name="T102"/>
                  <a:gd fmla="*/ 24 h 672" name="T103"/>
                  <a:gd fmla="*/ 1090 w 1108" name="T104"/>
                  <a:gd fmla="*/ 0 h 67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72" w="1108">
                    <a:moveTo>
                      <a:pt x="1090" y="0"/>
                    </a:moveTo>
                    <a:lnTo>
                      <a:pt x="1090" y="0"/>
                    </a:lnTo>
                    <a:lnTo>
                      <a:pt x="1072" y="28"/>
                    </a:lnTo>
                    <a:lnTo>
                      <a:pt x="1052" y="54"/>
                    </a:lnTo>
                    <a:lnTo>
                      <a:pt x="1030" y="80"/>
                    </a:lnTo>
                    <a:lnTo>
                      <a:pt x="1008" y="104"/>
                    </a:lnTo>
                    <a:lnTo>
                      <a:pt x="960" y="154"/>
                    </a:lnTo>
                    <a:lnTo>
                      <a:pt x="910" y="200"/>
                    </a:lnTo>
                    <a:lnTo>
                      <a:pt x="856" y="244"/>
                    </a:lnTo>
                    <a:lnTo>
                      <a:pt x="800" y="284"/>
                    </a:lnTo>
                    <a:lnTo>
                      <a:pt x="744" y="322"/>
                    </a:lnTo>
                    <a:lnTo>
                      <a:pt x="684" y="360"/>
                    </a:lnTo>
                    <a:lnTo>
                      <a:pt x="684" y="360"/>
                    </a:lnTo>
                    <a:lnTo>
                      <a:pt x="666" y="354"/>
                    </a:lnTo>
                    <a:lnTo>
                      <a:pt x="630" y="344"/>
                    </a:lnTo>
                    <a:lnTo>
                      <a:pt x="580" y="338"/>
                    </a:lnTo>
                    <a:lnTo>
                      <a:pt x="552" y="334"/>
                    </a:lnTo>
                    <a:lnTo>
                      <a:pt x="520" y="334"/>
                    </a:lnTo>
                    <a:lnTo>
                      <a:pt x="488" y="334"/>
                    </a:lnTo>
                    <a:lnTo>
                      <a:pt x="452" y="338"/>
                    </a:lnTo>
                    <a:lnTo>
                      <a:pt x="414" y="342"/>
                    </a:lnTo>
                    <a:lnTo>
                      <a:pt x="376" y="352"/>
                    </a:lnTo>
                    <a:lnTo>
                      <a:pt x="338" y="364"/>
                    </a:lnTo>
                    <a:lnTo>
                      <a:pt x="298" y="378"/>
                    </a:lnTo>
                    <a:lnTo>
                      <a:pt x="258" y="398"/>
                    </a:lnTo>
                    <a:lnTo>
                      <a:pt x="216" y="422"/>
                    </a:lnTo>
                    <a:lnTo>
                      <a:pt x="216" y="422"/>
                    </a:lnTo>
                    <a:lnTo>
                      <a:pt x="226" y="418"/>
                    </a:lnTo>
                    <a:lnTo>
                      <a:pt x="252" y="406"/>
                    </a:lnTo>
                    <a:lnTo>
                      <a:pt x="292" y="392"/>
                    </a:lnTo>
                    <a:lnTo>
                      <a:pt x="318" y="384"/>
                    </a:lnTo>
                    <a:lnTo>
                      <a:pt x="346" y="376"/>
                    </a:lnTo>
                    <a:lnTo>
                      <a:pt x="376" y="370"/>
                    </a:lnTo>
                    <a:lnTo>
                      <a:pt x="410" y="364"/>
                    </a:lnTo>
                    <a:lnTo>
                      <a:pt x="444" y="360"/>
                    </a:lnTo>
                    <a:lnTo>
                      <a:pt x="482" y="358"/>
                    </a:lnTo>
                    <a:lnTo>
                      <a:pt x="520" y="360"/>
                    </a:lnTo>
                    <a:lnTo>
                      <a:pt x="560" y="364"/>
                    </a:lnTo>
                    <a:lnTo>
                      <a:pt x="600" y="372"/>
                    </a:lnTo>
                    <a:lnTo>
                      <a:pt x="642" y="384"/>
                    </a:lnTo>
                    <a:lnTo>
                      <a:pt x="642" y="384"/>
                    </a:lnTo>
                    <a:lnTo>
                      <a:pt x="584" y="416"/>
                    </a:lnTo>
                    <a:lnTo>
                      <a:pt x="524" y="444"/>
                    </a:lnTo>
                    <a:lnTo>
                      <a:pt x="466" y="472"/>
                    </a:lnTo>
                    <a:lnTo>
                      <a:pt x="410" y="496"/>
                    </a:lnTo>
                    <a:lnTo>
                      <a:pt x="354" y="520"/>
                    </a:lnTo>
                    <a:lnTo>
                      <a:pt x="302" y="540"/>
                    </a:lnTo>
                    <a:lnTo>
                      <a:pt x="204" y="576"/>
                    </a:lnTo>
                    <a:lnTo>
                      <a:pt x="120" y="602"/>
                    </a:lnTo>
                    <a:lnTo>
                      <a:pt x="56" y="622"/>
                    </a:lnTo>
                    <a:lnTo>
                      <a:pt x="0" y="636"/>
                    </a:lnTo>
                    <a:lnTo>
                      <a:pt x="0" y="636"/>
                    </a:lnTo>
                    <a:lnTo>
                      <a:pt x="76" y="620"/>
                    </a:lnTo>
                    <a:lnTo>
                      <a:pt x="150" y="604"/>
                    </a:lnTo>
                    <a:lnTo>
                      <a:pt x="218" y="586"/>
                    </a:lnTo>
                    <a:lnTo>
                      <a:pt x="286" y="566"/>
                    </a:lnTo>
                    <a:lnTo>
                      <a:pt x="348" y="546"/>
                    </a:lnTo>
                    <a:lnTo>
                      <a:pt x="408" y="524"/>
                    </a:lnTo>
                    <a:lnTo>
                      <a:pt x="466" y="502"/>
                    </a:lnTo>
                    <a:lnTo>
                      <a:pt x="520" y="480"/>
                    </a:lnTo>
                    <a:lnTo>
                      <a:pt x="572" y="456"/>
                    </a:lnTo>
                    <a:lnTo>
                      <a:pt x="620" y="432"/>
                    </a:lnTo>
                    <a:lnTo>
                      <a:pt x="666" y="408"/>
                    </a:lnTo>
                    <a:lnTo>
                      <a:pt x="710" y="384"/>
                    </a:lnTo>
                    <a:lnTo>
                      <a:pt x="750" y="360"/>
                    </a:lnTo>
                    <a:lnTo>
                      <a:pt x="788" y="334"/>
                    </a:lnTo>
                    <a:lnTo>
                      <a:pt x="824" y="310"/>
                    </a:lnTo>
                    <a:lnTo>
                      <a:pt x="856" y="286"/>
                    </a:lnTo>
                    <a:lnTo>
                      <a:pt x="856" y="286"/>
                    </a:lnTo>
                    <a:lnTo>
                      <a:pt x="854" y="330"/>
                    </a:lnTo>
                    <a:lnTo>
                      <a:pt x="846" y="370"/>
                    </a:lnTo>
                    <a:lnTo>
                      <a:pt x="836" y="410"/>
                    </a:lnTo>
                    <a:lnTo>
                      <a:pt x="824" y="446"/>
                    </a:lnTo>
                    <a:lnTo>
                      <a:pt x="810" y="480"/>
                    </a:lnTo>
                    <a:lnTo>
                      <a:pt x="794" y="512"/>
                    </a:lnTo>
                    <a:lnTo>
                      <a:pt x="776" y="542"/>
                    </a:lnTo>
                    <a:lnTo>
                      <a:pt x="760" y="568"/>
                    </a:lnTo>
                    <a:lnTo>
                      <a:pt x="742" y="592"/>
                    </a:lnTo>
                    <a:lnTo>
                      <a:pt x="726" y="612"/>
                    </a:lnTo>
                    <a:lnTo>
                      <a:pt x="698" y="644"/>
                    </a:lnTo>
                    <a:lnTo>
                      <a:pt x="678" y="664"/>
                    </a:lnTo>
                    <a:lnTo>
                      <a:pt x="670" y="672"/>
                    </a:lnTo>
                    <a:lnTo>
                      <a:pt x="670" y="672"/>
                    </a:lnTo>
                    <a:lnTo>
                      <a:pt x="708" y="642"/>
                    </a:lnTo>
                    <a:lnTo>
                      <a:pt x="740" y="612"/>
                    </a:lnTo>
                    <a:lnTo>
                      <a:pt x="768" y="580"/>
                    </a:lnTo>
                    <a:lnTo>
                      <a:pt x="794" y="548"/>
                    </a:lnTo>
                    <a:lnTo>
                      <a:pt x="814" y="514"/>
                    </a:lnTo>
                    <a:lnTo>
                      <a:pt x="832" y="482"/>
                    </a:lnTo>
                    <a:lnTo>
                      <a:pt x="848" y="450"/>
                    </a:lnTo>
                    <a:lnTo>
                      <a:pt x="860" y="420"/>
                    </a:lnTo>
                    <a:lnTo>
                      <a:pt x="870" y="390"/>
                    </a:lnTo>
                    <a:lnTo>
                      <a:pt x="878" y="362"/>
                    </a:lnTo>
                    <a:lnTo>
                      <a:pt x="888" y="314"/>
                    </a:lnTo>
                    <a:lnTo>
                      <a:pt x="894" y="278"/>
                    </a:lnTo>
                    <a:lnTo>
                      <a:pt x="894" y="256"/>
                    </a:lnTo>
                    <a:lnTo>
                      <a:pt x="894" y="256"/>
                    </a:lnTo>
                    <a:lnTo>
                      <a:pt x="944" y="214"/>
                    </a:lnTo>
                    <a:lnTo>
                      <a:pt x="988" y="174"/>
                    </a:lnTo>
                    <a:lnTo>
                      <a:pt x="1024" y="136"/>
                    </a:lnTo>
                    <a:lnTo>
                      <a:pt x="1052" y="102"/>
                    </a:lnTo>
                    <a:lnTo>
                      <a:pt x="1074" y="74"/>
                    </a:lnTo>
                    <a:lnTo>
                      <a:pt x="1090" y="50"/>
                    </a:lnTo>
                    <a:lnTo>
                      <a:pt x="1108" y="24"/>
                    </a:lnTo>
                    <a:lnTo>
                      <a:pt x="1108" y="24"/>
                    </a:lnTo>
                    <a:lnTo>
                      <a:pt x="1090" y="0"/>
                    </a:lnTo>
                    <a:lnTo>
                      <a:pt x="1090" y="0"/>
                    </a:lnTo>
                    <a:close/>
                  </a:path>
                </a:pathLst>
              </a:custGeom>
              <a:solidFill>
                <a:schemeClr val="bg1"/>
              </a:solidFill>
              <a:ln w="9525">
                <a:noFill/>
                <a:round/>
              </a:ln>
              <a:extLst/>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4" name="Freeform 9">
                <a:extLst>
                  <a:ext uri="{FF2B5EF4-FFF2-40B4-BE49-F238E27FC236}">
                    <a16:creationId xmlns:a16="http://schemas.microsoft.com/office/drawing/2014/main" id="{EED9A6D1-DFD2-476B-908B-264CF0BA3A8D}"/>
                  </a:ext>
                </a:extLst>
              </p:cNvPr>
              <p:cNvSpPr/>
              <p:nvPr/>
            </p:nvSpPr>
            <p:spPr bwMode="auto">
              <a:xfrm>
                <a:off x="-5102225" y="2416175"/>
                <a:ext cx="2003425" cy="1800225"/>
              </a:xfrm>
              <a:custGeom>
                <a:gdLst>
                  <a:gd fmla="*/ 648 w 1262" name="T0"/>
                  <a:gd fmla="*/ 904 h 1134" name="T1"/>
                  <a:gd fmla="*/ 722 w 1262" name="T2"/>
                  <a:gd fmla="*/ 906 h 1134" name="T3"/>
                  <a:gd fmla="*/ 792 w 1262" name="T4"/>
                  <a:gd fmla="*/ 914 h 1134" name="T5"/>
                  <a:gd fmla="*/ 916 w 1262" name="T6"/>
                  <a:gd fmla="*/ 938 h 1134" name="T7"/>
                  <a:gd fmla="*/ 1020 w 1262" name="T8"/>
                  <a:gd fmla="*/ 976 h 1134" name="T9"/>
                  <a:gd fmla="*/ 1108 w 1262" name="T10"/>
                  <a:gd fmla="*/ 1018 h 1134" name="T11"/>
                  <a:gd fmla="*/ 1174 w 1262" name="T12"/>
                  <a:gd fmla="*/ 1062 h 1134" name="T13"/>
                  <a:gd fmla="*/ 1224 w 1262" name="T14"/>
                  <a:gd fmla="*/ 1098 h 1134" name="T15"/>
                  <a:gd fmla="*/ 1262 w 1262" name="T16"/>
                  <a:gd fmla="*/ 1134 h 1134" name="T17"/>
                  <a:gd fmla="*/ 1262 w 1262" name="T18"/>
                  <a:gd fmla="*/ 1114 h 1134" name="T19"/>
                  <a:gd fmla="*/ 1256 w 1262" name="T20"/>
                  <a:gd fmla="*/ 1016 h 1134" name="T21"/>
                  <a:gd fmla="*/ 1242 w 1262" name="T22"/>
                  <a:gd fmla="*/ 916 h 1134" name="T23"/>
                  <a:gd fmla="*/ 1218 w 1262" name="T24"/>
                  <a:gd fmla="*/ 796 h 1134" name="T25"/>
                  <a:gd fmla="*/ 1178 w 1262" name="T26"/>
                  <a:gd fmla="*/ 662 h 1134" name="T27"/>
                  <a:gd fmla="*/ 1120 w 1262" name="T28"/>
                  <a:gd fmla="*/ 522 h 1134" name="T29"/>
                  <a:gd fmla="*/ 1082 w 1262" name="T30"/>
                  <a:gd fmla="*/ 450 h 1134" name="T31"/>
                  <a:gd fmla="*/ 1040 w 1262" name="T32"/>
                  <a:gd fmla="*/ 382 h 1134" name="T33"/>
                  <a:gd fmla="*/ 990 w 1262" name="T34"/>
                  <a:gd fmla="*/ 312 h 1134" name="T35"/>
                  <a:gd fmla="*/ 960 w 1262" name="T36"/>
                  <a:gd fmla="*/ 278 h 1134" name="T37"/>
                  <a:gd fmla="*/ 900 w 1262" name="T38"/>
                  <a:gd fmla="*/ 214 h 1134" name="T39"/>
                  <a:gd fmla="*/ 836 w 1262" name="T40"/>
                  <a:gd fmla="*/ 158 h 1134" name="T41"/>
                  <a:gd fmla="*/ 772 w 1262" name="T42"/>
                  <a:gd fmla="*/ 110 h 1134" name="T43"/>
                  <a:gd fmla="*/ 706 w 1262" name="T44"/>
                  <a:gd fmla="*/ 72 h 1134" name="T45"/>
                  <a:gd fmla="*/ 638 w 1262" name="T46"/>
                  <a:gd fmla="*/ 42 h 1134" name="T47"/>
                  <a:gd fmla="*/ 572 w 1262" name="T48"/>
                  <a:gd fmla="*/ 20 h 1134" name="T49"/>
                  <a:gd fmla="*/ 506 w 1262" name="T50"/>
                  <a:gd fmla="*/ 6 h 1134" name="T51"/>
                  <a:gd fmla="*/ 440 w 1262" name="T52"/>
                  <a:gd fmla="*/ 0 h 1134" name="T53"/>
                  <a:gd fmla="*/ 376 w 1262" name="T54"/>
                  <a:gd fmla="*/ 2 h 1134" name="T55"/>
                  <a:gd fmla="*/ 316 w 1262" name="T56"/>
                  <a:gd fmla="*/ 12 h 1134" name="T57"/>
                  <a:gd fmla="*/ 258 w 1262" name="T58"/>
                  <a:gd fmla="*/ 30 h 1134" name="T59"/>
                  <a:gd fmla="*/ 204 w 1262" name="T60"/>
                  <a:gd fmla="*/ 58 h 1134" name="T61"/>
                  <a:gd fmla="*/ 154 w 1262" name="T62"/>
                  <a:gd fmla="*/ 92 h 1134" name="T63"/>
                  <a:gd fmla="*/ 108 w 1262" name="T64"/>
                  <a:gd fmla="*/ 134 h 1134" name="T65"/>
                  <a:gd fmla="*/ 70 w 1262" name="T66"/>
                  <a:gd fmla="*/ 184 h 1134" name="T67"/>
                  <a:gd fmla="*/ 52 w 1262" name="T68"/>
                  <a:gd fmla="*/ 212 h 1134" name="T69"/>
                  <a:gd fmla="*/ 26 w 1262" name="T70"/>
                  <a:gd fmla="*/ 266 h 1134" name="T71"/>
                  <a:gd fmla="*/ 8 w 1262" name="T72"/>
                  <a:gd fmla="*/ 322 h 1134" name="T73"/>
                  <a:gd fmla="*/ 0 w 1262" name="T74"/>
                  <a:gd fmla="*/ 380 h 1134" name="T75"/>
                  <a:gd fmla="*/ 0 w 1262" name="T76"/>
                  <a:gd fmla="*/ 438 h 1134" name="T77"/>
                  <a:gd fmla="*/ 8 w 1262" name="T78"/>
                  <a:gd fmla="*/ 498 h 1134" name="T79"/>
                  <a:gd fmla="*/ 26 w 1262" name="T80"/>
                  <a:gd fmla="*/ 554 h 1134" name="T81"/>
                  <a:gd fmla="*/ 52 w 1262" name="T82"/>
                  <a:gd fmla="*/ 610 h 1134" name="T83"/>
                  <a:gd fmla="*/ 86 w 1262" name="T84"/>
                  <a:gd fmla="*/ 664 h 1134" name="T85"/>
                  <a:gd fmla="*/ 128 w 1262" name="T86"/>
                  <a:gd fmla="*/ 714 h 1134" name="T87"/>
                  <a:gd fmla="*/ 178 w 1262" name="T88"/>
                  <a:gd fmla="*/ 760 h 1134" name="T89"/>
                  <a:gd fmla="*/ 238 w 1262" name="T90"/>
                  <a:gd fmla="*/ 800 h 1134" name="T91"/>
                  <a:gd fmla="*/ 304 w 1262" name="T92"/>
                  <a:gd fmla="*/ 836 h 1134" name="T93"/>
                  <a:gd fmla="*/ 378 w 1262" name="T94"/>
                  <a:gd fmla="*/ 864 h 1134" name="T95"/>
                  <a:gd fmla="*/ 460 w 1262" name="T96"/>
                  <a:gd fmla="*/ 886 h 1134" name="T97"/>
                  <a:gd fmla="*/ 550 w 1262" name="T98"/>
                  <a:gd fmla="*/ 900 h 1134" name="T99"/>
                  <a:gd fmla="*/ 648 w 1262" name="T100"/>
                  <a:gd fmla="*/ 904 h 113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34" w="1262">
                    <a:moveTo>
                      <a:pt x="648" y="904"/>
                    </a:moveTo>
                    <a:lnTo>
                      <a:pt x="648" y="904"/>
                    </a:lnTo>
                    <a:lnTo>
                      <a:pt x="686" y="904"/>
                    </a:lnTo>
                    <a:lnTo>
                      <a:pt x="722" y="906"/>
                    </a:lnTo>
                    <a:lnTo>
                      <a:pt x="758" y="908"/>
                    </a:lnTo>
                    <a:lnTo>
                      <a:pt x="792" y="914"/>
                    </a:lnTo>
                    <a:lnTo>
                      <a:pt x="856" y="924"/>
                    </a:lnTo>
                    <a:lnTo>
                      <a:pt x="916" y="938"/>
                    </a:lnTo>
                    <a:lnTo>
                      <a:pt x="970" y="956"/>
                    </a:lnTo>
                    <a:lnTo>
                      <a:pt x="1020" y="976"/>
                    </a:lnTo>
                    <a:lnTo>
                      <a:pt x="1066" y="996"/>
                    </a:lnTo>
                    <a:lnTo>
                      <a:pt x="1108" y="1018"/>
                    </a:lnTo>
                    <a:lnTo>
                      <a:pt x="1144" y="1040"/>
                    </a:lnTo>
                    <a:lnTo>
                      <a:pt x="1174" y="1062"/>
                    </a:lnTo>
                    <a:lnTo>
                      <a:pt x="1202" y="1080"/>
                    </a:lnTo>
                    <a:lnTo>
                      <a:pt x="1224" y="1098"/>
                    </a:lnTo>
                    <a:lnTo>
                      <a:pt x="1252" y="1124"/>
                    </a:lnTo>
                    <a:lnTo>
                      <a:pt x="1262" y="1134"/>
                    </a:lnTo>
                    <a:lnTo>
                      <a:pt x="1262" y="1134"/>
                    </a:lnTo>
                    <a:lnTo>
                      <a:pt x="1262" y="1114"/>
                    </a:lnTo>
                    <a:lnTo>
                      <a:pt x="1260" y="1056"/>
                    </a:lnTo>
                    <a:lnTo>
                      <a:pt x="1256" y="1016"/>
                    </a:lnTo>
                    <a:lnTo>
                      <a:pt x="1250" y="970"/>
                    </a:lnTo>
                    <a:lnTo>
                      <a:pt x="1242" y="916"/>
                    </a:lnTo>
                    <a:lnTo>
                      <a:pt x="1232" y="858"/>
                    </a:lnTo>
                    <a:lnTo>
                      <a:pt x="1218" y="796"/>
                    </a:lnTo>
                    <a:lnTo>
                      <a:pt x="1200" y="730"/>
                    </a:lnTo>
                    <a:lnTo>
                      <a:pt x="1178" y="662"/>
                    </a:lnTo>
                    <a:lnTo>
                      <a:pt x="1152" y="592"/>
                    </a:lnTo>
                    <a:lnTo>
                      <a:pt x="1120" y="522"/>
                    </a:lnTo>
                    <a:lnTo>
                      <a:pt x="1102" y="486"/>
                    </a:lnTo>
                    <a:lnTo>
                      <a:pt x="1082" y="450"/>
                    </a:lnTo>
                    <a:lnTo>
                      <a:pt x="1062" y="416"/>
                    </a:lnTo>
                    <a:lnTo>
                      <a:pt x="1040" y="382"/>
                    </a:lnTo>
                    <a:lnTo>
                      <a:pt x="1016" y="346"/>
                    </a:lnTo>
                    <a:lnTo>
                      <a:pt x="990" y="312"/>
                    </a:lnTo>
                    <a:lnTo>
                      <a:pt x="990" y="312"/>
                    </a:lnTo>
                    <a:lnTo>
                      <a:pt x="960" y="278"/>
                    </a:lnTo>
                    <a:lnTo>
                      <a:pt x="930" y="244"/>
                    </a:lnTo>
                    <a:lnTo>
                      <a:pt x="900" y="214"/>
                    </a:lnTo>
                    <a:lnTo>
                      <a:pt x="868" y="184"/>
                    </a:lnTo>
                    <a:lnTo>
                      <a:pt x="836" y="158"/>
                    </a:lnTo>
                    <a:lnTo>
                      <a:pt x="804" y="134"/>
                    </a:lnTo>
                    <a:lnTo>
                      <a:pt x="772" y="110"/>
                    </a:lnTo>
                    <a:lnTo>
                      <a:pt x="738" y="90"/>
                    </a:lnTo>
                    <a:lnTo>
                      <a:pt x="706" y="72"/>
                    </a:lnTo>
                    <a:lnTo>
                      <a:pt x="672" y="56"/>
                    </a:lnTo>
                    <a:lnTo>
                      <a:pt x="638" y="42"/>
                    </a:lnTo>
                    <a:lnTo>
                      <a:pt x="606" y="30"/>
                    </a:lnTo>
                    <a:lnTo>
                      <a:pt x="572" y="20"/>
                    </a:lnTo>
                    <a:lnTo>
                      <a:pt x="538" y="12"/>
                    </a:lnTo>
                    <a:lnTo>
                      <a:pt x="506" y="6"/>
                    </a:lnTo>
                    <a:lnTo>
                      <a:pt x="472" y="2"/>
                    </a:lnTo>
                    <a:lnTo>
                      <a:pt x="440" y="0"/>
                    </a:lnTo>
                    <a:lnTo>
                      <a:pt x="408" y="0"/>
                    </a:lnTo>
                    <a:lnTo>
                      <a:pt x="376" y="2"/>
                    </a:lnTo>
                    <a:lnTo>
                      <a:pt x="346" y="6"/>
                    </a:lnTo>
                    <a:lnTo>
                      <a:pt x="316" y="12"/>
                    </a:lnTo>
                    <a:lnTo>
                      <a:pt x="286" y="20"/>
                    </a:lnTo>
                    <a:lnTo>
                      <a:pt x="258" y="30"/>
                    </a:lnTo>
                    <a:lnTo>
                      <a:pt x="230" y="44"/>
                    </a:lnTo>
                    <a:lnTo>
                      <a:pt x="204" y="58"/>
                    </a:lnTo>
                    <a:lnTo>
                      <a:pt x="178" y="74"/>
                    </a:lnTo>
                    <a:lnTo>
                      <a:pt x="154" y="92"/>
                    </a:lnTo>
                    <a:lnTo>
                      <a:pt x="130" y="112"/>
                    </a:lnTo>
                    <a:lnTo>
                      <a:pt x="108" y="134"/>
                    </a:lnTo>
                    <a:lnTo>
                      <a:pt x="88" y="158"/>
                    </a:lnTo>
                    <a:lnTo>
                      <a:pt x="70" y="184"/>
                    </a:lnTo>
                    <a:lnTo>
                      <a:pt x="52" y="212"/>
                    </a:lnTo>
                    <a:lnTo>
                      <a:pt x="52" y="212"/>
                    </a:lnTo>
                    <a:lnTo>
                      <a:pt x="38" y="238"/>
                    </a:lnTo>
                    <a:lnTo>
                      <a:pt x="26" y="266"/>
                    </a:lnTo>
                    <a:lnTo>
                      <a:pt x="16" y="294"/>
                    </a:lnTo>
                    <a:lnTo>
                      <a:pt x="8" y="322"/>
                    </a:lnTo>
                    <a:lnTo>
                      <a:pt x="4" y="352"/>
                    </a:lnTo>
                    <a:lnTo>
                      <a:pt x="0" y="380"/>
                    </a:lnTo>
                    <a:lnTo>
                      <a:pt x="0" y="410"/>
                    </a:lnTo>
                    <a:lnTo>
                      <a:pt x="0" y="438"/>
                    </a:lnTo>
                    <a:lnTo>
                      <a:pt x="4" y="468"/>
                    </a:lnTo>
                    <a:lnTo>
                      <a:pt x="8" y="498"/>
                    </a:lnTo>
                    <a:lnTo>
                      <a:pt x="16" y="526"/>
                    </a:lnTo>
                    <a:lnTo>
                      <a:pt x="26" y="554"/>
                    </a:lnTo>
                    <a:lnTo>
                      <a:pt x="38" y="584"/>
                    </a:lnTo>
                    <a:lnTo>
                      <a:pt x="52" y="610"/>
                    </a:lnTo>
                    <a:lnTo>
                      <a:pt x="68" y="638"/>
                    </a:lnTo>
                    <a:lnTo>
                      <a:pt x="86" y="664"/>
                    </a:lnTo>
                    <a:lnTo>
                      <a:pt x="106" y="690"/>
                    </a:lnTo>
                    <a:lnTo>
                      <a:pt x="128" y="714"/>
                    </a:lnTo>
                    <a:lnTo>
                      <a:pt x="152" y="738"/>
                    </a:lnTo>
                    <a:lnTo>
                      <a:pt x="178" y="760"/>
                    </a:lnTo>
                    <a:lnTo>
                      <a:pt x="206" y="782"/>
                    </a:lnTo>
                    <a:lnTo>
                      <a:pt x="238" y="800"/>
                    </a:lnTo>
                    <a:lnTo>
                      <a:pt x="270" y="820"/>
                    </a:lnTo>
                    <a:lnTo>
                      <a:pt x="304" y="836"/>
                    </a:lnTo>
                    <a:lnTo>
                      <a:pt x="340" y="852"/>
                    </a:lnTo>
                    <a:lnTo>
                      <a:pt x="378" y="864"/>
                    </a:lnTo>
                    <a:lnTo>
                      <a:pt x="418" y="876"/>
                    </a:lnTo>
                    <a:lnTo>
                      <a:pt x="460" y="886"/>
                    </a:lnTo>
                    <a:lnTo>
                      <a:pt x="504" y="894"/>
                    </a:lnTo>
                    <a:lnTo>
                      <a:pt x="550" y="900"/>
                    </a:lnTo>
                    <a:lnTo>
                      <a:pt x="598" y="902"/>
                    </a:lnTo>
                    <a:lnTo>
                      <a:pt x="648" y="904"/>
                    </a:lnTo>
                    <a:lnTo>
                      <a:pt x="648" y="904"/>
                    </a:lnTo>
                    <a:close/>
                  </a:path>
                </a:pathLst>
              </a:custGeom>
              <a:gradFill>
                <a:gsLst>
                  <a:gs pos="0">
                    <a:srgbClr val="0DDEFF"/>
                  </a:gs>
                  <a:gs pos="100000">
                    <a:srgbClr val="045C8F"/>
                  </a:gs>
                </a:gsLst>
                <a:lin ang="5400000" scaled="1"/>
              </a:gradFill>
              <a:ln w="9525">
                <a:noFill/>
                <a:round/>
              </a:ln>
              <a:extLst/>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5" name="Freeform 10">
                <a:extLst>
                  <a:ext uri="{FF2B5EF4-FFF2-40B4-BE49-F238E27FC236}">
                    <a16:creationId xmlns:a16="http://schemas.microsoft.com/office/drawing/2014/main" id="{D9238811-7E19-4C44-A100-5D98860CF644}"/>
                  </a:ext>
                </a:extLst>
              </p:cNvPr>
              <p:cNvSpPr/>
              <p:nvPr/>
            </p:nvSpPr>
            <p:spPr bwMode="auto">
              <a:xfrm>
                <a:off x="-5060950" y="2790825"/>
                <a:ext cx="1739900" cy="1035050"/>
              </a:xfrm>
              <a:custGeom>
                <a:gdLst>
                  <a:gd fmla="*/ 0 w 1096" name="T0"/>
                  <a:gd fmla="*/ 26 h 652" name="T1"/>
                  <a:gd fmla="*/ 68 w 1096" name="T2"/>
                  <a:gd fmla="*/ 34 h 652" name="T3"/>
                  <a:gd fmla="*/ 134 w 1096" name="T4"/>
                  <a:gd fmla="*/ 46 h 652" name="T5"/>
                  <a:gd fmla="*/ 264 w 1096" name="T6"/>
                  <a:gd fmla="*/ 84 h 652" name="T7"/>
                  <a:gd fmla="*/ 392 w 1096" name="T8"/>
                  <a:gd fmla="*/ 136 h 652" name="T9"/>
                  <a:gd fmla="*/ 514 w 1096" name="T10"/>
                  <a:gd fmla="*/ 198 h 652" name="T11"/>
                  <a:gd fmla="*/ 520 w 1096" name="T12"/>
                  <a:gd fmla="*/ 218 h 652" name="T13"/>
                  <a:gd fmla="*/ 548 w 1096" name="T14"/>
                  <a:gd fmla="*/ 300 h 652" name="T15"/>
                  <a:gd fmla="*/ 574 w 1096" name="T16"/>
                  <a:gd fmla="*/ 354 h 652" name="T17"/>
                  <a:gd fmla="*/ 612 w 1096" name="T18"/>
                  <a:gd fmla="*/ 410 h 652" name="T19"/>
                  <a:gd fmla="*/ 662 w 1096" name="T20"/>
                  <a:gd fmla="*/ 470 h 652" name="T21"/>
                  <a:gd fmla="*/ 726 w 1096" name="T22"/>
                  <a:gd fmla="*/ 524 h 652" name="T23"/>
                  <a:gd fmla="*/ 804 w 1096" name="T24"/>
                  <a:gd fmla="*/ 572 h 652" name="T25"/>
                  <a:gd fmla="*/ 796 w 1096" name="T26"/>
                  <a:gd fmla="*/ 566 h 652" name="T27"/>
                  <a:gd fmla="*/ 738 w 1096" name="T28"/>
                  <a:gd fmla="*/ 522 h 652" name="T29"/>
                  <a:gd fmla="*/ 698 w 1096" name="T30"/>
                  <a:gd fmla="*/ 484 h 652" name="T31"/>
                  <a:gd fmla="*/ 656 w 1096" name="T32"/>
                  <a:gd fmla="*/ 434 h 652" name="T33"/>
                  <a:gd fmla="*/ 616 w 1096" name="T34"/>
                  <a:gd fmla="*/ 374 h 652" name="T35"/>
                  <a:gd fmla="*/ 582 w 1096" name="T36"/>
                  <a:gd fmla="*/ 304 h 652" name="T37"/>
                  <a:gd fmla="*/ 558 w 1096" name="T38"/>
                  <a:gd fmla="*/ 222 h 652" name="T39"/>
                  <a:gd fmla="*/ 614 w 1096" name="T40"/>
                  <a:gd fmla="*/ 258 h 652" name="T41"/>
                  <a:gd fmla="*/ 722 w 1096" name="T42"/>
                  <a:gd fmla="*/ 330 h 652" name="T43"/>
                  <a:gd fmla="*/ 820 w 1096" name="T44"/>
                  <a:gd fmla="*/ 404 h 652" name="T45"/>
                  <a:gd fmla="*/ 942 w 1096" name="T46"/>
                  <a:gd fmla="*/ 506 h 652" name="T47"/>
                  <a:gd fmla="*/ 1056 w 1096" name="T48"/>
                  <a:gd fmla="*/ 612 h 652" name="T49"/>
                  <a:gd fmla="*/ 1096 w 1096" name="T50"/>
                  <a:gd fmla="*/ 652 h 652" name="T51"/>
                  <a:gd fmla="*/ 994 w 1096" name="T52"/>
                  <a:gd fmla="*/ 540 h 652" name="T53"/>
                  <a:gd fmla="*/ 894 w 1096" name="T54"/>
                  <a:gd fmla="*/ 440 h 652" name="T55"/>
                  <a:gd fmla="*/ 796 w 1096" name="T56"/>
                  <a:gd fmla="*/ 354 h 652" name="T57"/>
                  <a:gd fmla="*/ 702 w 1096" name="T58"/>
                  <a:gd fmla="*/ 280 h 652" name="T59"/>
                  <a:gd fmla="*/ 610 w 1096" name="T60"/>
                  <a:gd fmla="*/ 218 h 652" name="T61"/>
                  <a:gd fmla="*/ 524 w 1096" name="T62"/>
                  <a:gd fmla="*/ 164 h 652" name="T63"/>
                  <a:gd fmla="*/ 442 w 1096" name="T64"/>
                  <a:gd fmla="*/ 122 h 652" name="T65"/>
                  <a:gd fmla="*/ 366 w 1096" name="T66"/>
                  <a:gd fmla="*/ 86 h 652" name="T67"/>
                  <a:gd fmla="*/ 404 w 1096" name="T68"/>
                  <a:gd fmla="*/ 68 h 652" name="T69"/>
                  <a:gd fmla="*/ 482 w 1096" name="T70"/>
                  <a:gd fmla="*/ 42 h 652" name="T71"/>
                  <a:gd fmla="*/ 558 w 1096" name="T72"/>
                  <a:gd fmla="*/ 30 h 652" name="T73"/>
                  <a:gd fmla="*/ 626 w 1096" name="T74"/>
                  <a:gd fmla="*/ 28 h 652" name="T75"/>
                  <a:gd fmla="*/ 686 w 1096" name="T76"/>
                  <a:gd fmla="*/ 32 h 652" name="T77"/>
                  <a:gd fmla="*/ 756 w 1096" name="T78"/>
                  <a:gd fmla="*/ 44 h 652" name="T79"/>
                  <a:gd fmla="*/ 794 w 1096" name="T80"/>
                  <a:gd fmla="*/ 54 h 652" name="T81"/>
                  <a:gd fmla="*/ 750 w 1096" name="T82"/>
                  <a:gd fmla="*/ 38 h 652" name="T83"/>
                  <a:gd fmla="*/ 664 w 1096" name="T84"/>
                  <a:gd fmla="*/ 16 h 652" name="T85"/>
                  <a:gd fmla="*/ 584 w 1096" name="T86"/>
                  <a:gd fmla="*/ 8 h 652" name="T87"/>
                  <a:gd fmla="*/ 512 w 1096" name="T88"/>
                  <a:gd fmla="*/ 12 h 652" name="T89"/>
                  <a:gd fmla="*/ 448 w 1096" name="T90"/>
                  <a:gd fmla="*/ 22 h 652" name="T91"/>
                  <a:gd fmla="*/ 374 w 1096" name="T92"/>
                  <a:gd fmla="*/ 44 h 652" name="T93"/>
                  <a:gd fmla="*/ 322 w 1096" name="T94"/>
                  <a:gd fmla="*/ 68 h 652" name="T95"/>
                  <a:gd fmla="*/ 258 w 1096" name="T96"/>
                  <a:gd fmla="*/ 46 h 652" name="T97"/>
                  <a:gd fmla="*/ 152 w 1096" name="T98"/>
                  <a:gd fmla="*/ 16 h 652" name="T99"/>
                  <a:gd fmla="*/ 74 w 1096" name="T100"/>
                  <a:gd fmla="*/ 4 h 652" name="T101"/>
                  <a:gd fmla="*/ 14 w 1096" name="T102"/>
                  <a:gd fmla="*/ 0 h 652" name="T103"/>
                  <a:gd fmla="*/ 0 w 1096" name="T104"/>
                  <a:gd fmla="*/ 26 h 6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52" w="1096">
                    <a:moveTo>
                      <a:pt x="0" y="26"/>
                    </a:moveTo>
                    <a:lnTo>
                      <a:pt x="0" y="26"/>
                    </a:lnTo>
                    <a:lnTo>
                      <a:pt x="34" y="30"/>
                    </a:lnTo>
                    <a:lnTo>
                      <a:pt x="68" y="34"/>
                    </a:lnTo>
                    <a:lnTo>
                      <a:pt x="100" y="40"/>
                    </a:lnTo>
                    <a:lnTo>
                      <a:pt x="134" y="46"/>
                    </a:lnTo>
                    <a:lnTo>
                      <a:pt x="200" y="62"/>
                    </a:lnTo>
                    <a:lnTo>
                      <a:pt x="264" y="84"/>
                    </a:lnTo>
                    <a:lnTo>
                      <a:pt x="328" y="108"/>
                    </a:lnTo>
                    <a:lnTo>
                      <a:pt x="392" y="136"/>
                    </a:lnTo>
                    <a:lnTo>
                      <a:pt x="454" y="166"/>
                    </a:lnTo>
                    <a:lnTo>
                      <a:pt x="514" y="198"/>
                    </a:lnTo>
                    <a:lnTo>
                      <a:pt x="514" y="198"/>
                    </a:lnTo>
                    <a:lnTo>
                      <a:pt x="520" y="218"/>
                    </a:lnTo>
                    <a:lnTo>
                      <a:pt x="530" y="254"/>
                    </a:lnTo>
                    <a:lnTo>
                      <a:pt x="548" y="300"/>
                    </a:lnTo>
                    <a:lnTo>
                      <a:pt x="560" y="326"/>
                    </a:lnTo>
                    <a:lnTo>
                      <a:pt x="574" y="354"/>
                    </a:lnTo>
                    <a:lnTo>
                      <a:pt x="592" y="382"/>
                    </a:lnTo>
                    <a:lnTo>
                      <a:pt x="612" y="410"/>
                    </a:lnTo>
                    <a:lnTo>
                      <a:pt x="636" y="440"/>
                    </a:lnTo>
                    <a:lnTo>
                      <a:pt x="662" y="470"/>
                    </a:lnTo>
                    <a:lnTo>
                      <a:pt x="692" y="498"/>
                    </a:lnTo>
                    <a:lnTo>
                      <a:pt x="726" y="524"/>
                    </a:lnTo>
                    <a:lnTo>
                      <a:pt x="762" y="548"/>
                    </a:lnTo>
                    <a:lnTo>
                      <a:pt x="804" y="572"/>
                    </a:lnTo>
                    <a:lnTo>
                      <a:pt x="804" y="572"/>
                    </a:lnTo>
                    <a:lnTo>
                      <a:pt x="796" y="566"/>
                    </a:lnTo>
                    <a:lnTo>
                      <a:pt x="772" y="550"/>
                    </a:lnTo>
                    <a:lnTo>
                      <a:pt x="738" y="522"/>
                    </a:lnTo>
                    <a:lnTo>
                      <a:pt x="720" y="504"/>
                    </a:lnTo>
                    <a:lnTo>
                      <a:pt x="698" y="484"/>
                    </a:lnTo>
                    <a:lnTo>
                      <a:pt x="678" y="460"/>
                    </a:lnTo>
                    <a:lnTo>
                      <a:pt x="656" y="434"/>
                    </a:lnTo>
                    <a:lnTo>
                      <a:pt x="636" y="406"/>
                    </a:lnTo>
                    <a:lnTo>
                      <a:pt x="616" y="374"/>
                    </a:lnTo>
                    <a:lnTo>
                      <a:pt x="598" y="340"/>
                    </a:lnTo>
                    <a:lnTo>
                      <a:pt x="582" y="304"/>
                    </a:lnTo>
                    <a:lnTo>
                      <a:pt x="568" y="264"/>
                    </a:lnTo>
                    <a:lnTo>
                      <a:pt x="558" y="222"/>
                    </a:lnTo>
                    <a:lnTo>
                      <a:pt x="558" y="222"/>
                    </a:lnTo>
                    <a:lnTo>
                      <a:pt x="614" y="258"/>
                    </a:lnTo>
                    <a:lnTo>
                      <a:pt x="670" y="294"/>
                    </a:lnTo>
                    <a:lnTo>
                      <a:pt x="722" y="330"/>
                    </a:lnTo>
                    <a:lnTo>
                      <a:pt x="772" y="368"/>
                    </a:lnTo>
                    <a:lnTo>
                      <a:pt x="820" y="404"/>
                    </a:lnTo>
                    <a:lnTo>
                      <a:pt x="864" y="440"/>
                    </a:lnTo>
                    <a:lnTo>
                      <a:pt x="942" y="506"/>
                    </a:lnTo>
                    <a:lnTo>
                      <a:pt x="1008" y="566"/>
                    </a:lnTo>
                    <a:lnTo>
                      <a:pt x="1056" y="612"/>
                    </a:lnTo>
                    <a:lnTo>
                      <a:pt x="1096" y="652"/>
                    </a:lnTo>
                    <a:lnTo>
                      <a:pt x="1096" y="652"/>
                    </a:lnTo>
                    <a:lnTo>
                      <a:pt x="1046" y="594"/>
                    </a:lnTo>
                    <a:lnTo>
                      <a:pt x="994" y="540"/>
                    </a:lnTo>
                    <a:lnTo>
                      <a:pt x="944" y="488"/>
                    </a:lnTo>
                    <a:lnTo>
                      <a:pt x="894" y="440"/>
                    </a:lnTo>
                    <a:lnTo>
                      <a:pt x="844" y="396"/>
                    </a:lnTo>
                    <a:lnTo>
                      <a:pt x="796" y="354"/>
                    </a:lnTo>
                    <a:lnTo>
                      <a:pt x="748" y="316"/>
                    </a:lnTo>
                    <a:lnTo>
                      <a:pt x="702" y="280"/>
                    </a:lnTo>
                    <a:lnTo>
                      <a:pt x="656" y="248"/>
                    </a:lnTo>
                    <a:lnTo>
                      <a:pt x="610" y="218"/>
                    </a:lnTo>
                    <a:lnTo>
                      <a:pt x="566" y="190"/>
                    </a:lnTo>
                    <a:lnTo>
                      <a:pt x="524" y="164"/>
                    </a:lnTo>
                    <a:lnTo>
                      <a:pt x="482" y="142"/>
                    </a:lnTo>
                    <a:lnTo>
                      <a:pt x="442" y="122"/>
                    </a:lnTo>
                    <a:lnTo>
                      <a:pt x="402" y="102"/>
                    </a:lnTo>
                    <a:lnTo>
                      <a:pt x="366" y="86"/>
                    </a:lnTo>
                    <a:lnTo>
                      <a:pt x="366" y="86"/>
                    </a:lnTo>
                    <a:lnTo>
                      <a:pt x="404" y="68"/>
                    </a:lnTo>
                    <a:lnTo>
                      <a:pt x="444" y="54"/>
                    </a:lnTo>
                    <a:lnTo>
                      <a:pt x="482" y="42"/>
                    </a:lnTo>
                    <a:lnTo>
                      <a:pt x="520" y="34"/>
                    </a:lnTo>
                    <a:lnTo>
                      <a:pt x="558" y="30"/>
                    </a:lnTo>
                    <a:lnTo>
                      <a:pt x="592" y="28"/>
                    </a:lnTo>
                    <a:lnTo>
                      <a:pt x="626" y="28"/>
                    </a:lnTo>
                    <a:lnTo>
                      <a:pt x="658" y="30"/>
                    </a:lnTo>
                    <a:lnTo>
                      <a:pt x="686" y="32"/>
                    </a:lnTo>
                    <a:lnTo>
                      <a:pt x="714" y="36"/>
                    </a:lnTo>
                    <a:lnTo>
                      <a:pt x="756" y="44"/>
                    </a:lnTo>
                    <a:lnTo>
                      <a:pt x="784" y="52"/>
                    </a:lnTo>
                    <a:lnTo>
                      <a:pt x="794" y="54"/>
                    </a:lnTo>
                    <a:lnTo>
                      <a:pt x="794" y="54"/>
                    </a:lnTo>
                    <a:lnTo>
                      <a:pt x="750" y="38"/>
                    </a:lnTo>
                    <a:lnTo>
                      <a:pt x="706" y="24"/>
                    </a:lnTo>
                    <a:lnTo>
                      <a:pt x="664" y="16"/>
                    </a:lnTo>
                    <a:lnTo>
                      <a:pt x="624" y="10"/>
                    </a:lnTo>
                    <a:lnTo>
                      <a:pt x="584" y="8"/>
                    </a:lnTo>
                    <a:lnTo>
                      <a:pt x="548" y="8"/>
                    </a:lnTo>
                    <a:lnTo>
                      <a:pt x="512" y="12"/>
                    </a:lnTo>
                    <a:lnTo>
                      <a:pt x="478" y="16"/>
                    </a:lnTo>
                    <a:lnTo>
                      <a:pt x="448" y="22"/>
                    </a:lnTo>
                    <a:lnTo>
                      <a:pt x="420" y="30"/>
                    </a:lnTo>
                    <a:lnTo>
                      <a:pt x="374" y="44"/>
                    </a:lnTo>
                    <a:lnTo>
                      <a:pt x="340" y="58"/>
                    </a:lnTo>
                    <a:lnTo>
                      <a:pt x="322" y="68"/>
                    </a:lnTo>
                    <a:lnTo>
                      <a:pt x="322" y="68"/>
                    </a:lnTo>
                    <a:lnTo>
                      <a:pt x="258" y="46"/>
                    </a:lnTo>
                    <a:lnTo>
                      <a:pt x="202" y="30"/>
                    </a:lnTo>
                    <a:lnTo>
                      <a:pt x="152" y="16"/>
                    </a:lnTo>
                    <a:lnTo>
                      <a:pt x="110" y="8"/>
                    </a:lnTo>
                    <a:lnTo>
                      <a:pt x="74" y="4"/>
                    </a:lnTo>
                    <a:lnTo>
                      <a:pt x="44" y="0"/>
                    </a:lnTo>
                    <a:lnTo>
                      <a:pt x="14" y="0"/>
                    </a:lnTo>
                    <a:lnTo>
                      <a:pt x="14" y="0"/>
                    </a:lnTo>
                    <a:lnTo>
                      <a:pt x="0" y="26"/>
                    </a:lnTo>
                    <a:lnTo>
                      <a:pt x="0" y="26"/>
                    </a:lnTo>
                    <a:close/>
                  </a:path>
                </a:pathLst>
              </a:custGeom>
              <a:solidFill>
                <a:schemeClr val="bg1"/>
              </a:solidFill>
              <a:ln w="9525">
                <a:noFill/>
                <a:round/>
              </a:ln>
              <a:extLst/>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sp>
          <p:nvSpPr>
            <p:cNvPr id="16" name="Freeform 11">
              <a:extLst>
                <a:ext uri="{FF2B5EF4-FFF2-40B4-BE49-F238E27FC236}">
                  <a16:creationId xmlns:a16="http://schemas.microsoft.com/office/drawing/2014/main" id="{A2AF7AF3-9DAA-4B47-88A9-2C4676317861}"/>
                </a:ext>
              </a:extLst>
            </p:cNvPr>
            <p:cNvSpPr/>
            <p:nvPr/>
          </p:nvSpPr>
          <p:spPr bwMode="auto">
            <a:xfrm>
              <a:off x="4908475" y="1916658"/>
              <a:ext cx="1053962" cy="1698973"/>
            </a:xfrm>
            <a:custGeom>
              <a:gdLst>
                <a:gd fmla="*/ 906 w 1268" name="T0"/>
                <a:gd fmla="*/ 2 h 2044" name="T1"/>
                <a:gd fmla="*/ 858 w 1268" name="T2"/>
                <a:gd fmla="*/ 6 h 2044" name="T3"/>
                <a:gd fmla="*/ 820 w 1268" name="T4"/>
                <a:gd fmla="*/ 34 h 2044" name="T5"/>
                <a:gd fmla="*/ 808 w 1268" name="T6"/>
                <a:gd fmla="*/ 64 h 2044" name="T7"/>
                <a:gd fmla="*/ 810 w 1268" name="T8"/>
                <a:gd fmla="*/ 112 h 2044" name="T9"/>
                <a:gd fmla="*/ 838 w 1268" name="T10"/>
                <a:gd fmla="*/ 150 h 2044" name="T11"/>
                <a:gd fmla="*/ 952 w 1268" name="T12"/>
                <a:gd fmla="*/ 202 h 2044" name="T13"/>
                <a:gd fmla="*/ 800 w 1268" name="T14"/>
                <a:gd fmla="*/ 272 h 2044" name="T15"/>
                <a:gd fmla="*/ 656 w 1268" name="T16"/>
                <a:gd fmla="*/ 358 h 2044" name="T17"/>
                <a:gd fmla="*/ 526 w 1268" name="T18"/>
                <a:gd fmla="*/ 460 h 2044" name="T19"/>
                <a:gd fmla="*/ 406 w 1268" name="T20"/>
                <a:gd fmla="*/ 574 h 2044" name="T21"/>
                <a:gd fmla="*/ 300 w 1268" name="T22"/>
                <a:gd fmla="*/ 700 h 2044" name="T23"/>
                <a:gd fmla="*/ 208 w 1268" name="T24"/>
                <a:gd fmla="*/ 838 h 2044" name="T25"/>
                <a:gd fmla="*/ 130 w 1268" name="T26"/>
                <a:gd fmla="*/ 986 h 2044" name="T27"/>
                <a:gd fmla="*/ 70 w 1268" name="T28"/>
                <a:gd fmla="*/ 1144 h 2044" name="T29"/>
                <a:gd fmla="*/ 28 w 1268" name="T30"/>
                <a:gd fmla="*/ 1308 h 2044" name="T31"/>
                <a:gd fmla="*/ 4 w 1268" name="T32"/>
                <a:gd fmla="*/ 1480 h 2044" name="T33"/>
                <a:gd fmla="*/ 0 w 1268" name="T34"/>
                <a:gd fmla="*/ 1598 h 2044" name="T35"/>
                <a:gd fmla="*/ 10 w 1268" name="T36"/>
                <a:gd fmla="*/ 1770 h 2044" name="T37"/>
                <a:gd fmla="*/ 38 w 1268" name="T38"/>
                <a:gd fmla="*/ 1936 h 2044" name="T39"/>
                <a:gd fmla="*/ 68 w 1268" name="T40"/>
                <a:gd fmla="*/ 2044 h 2044" name="T41"/>
                <a:gd fmla="*/ 166 w 1268" name="T42"/>
                <a:gd fmla="*/ 1984 h 2044" name="T43"/>
                <a:gd fmla="*/ 192 w 1268" name="T44"/>
                <a:gd fmla="*/ 1912 h 2044" name="T45"/>
                <a:gd fmla="*/ 166 w 1268" name="T46"/>
                <a:gd fmla="*/ 1780 h 2044" name="T47"/>
                <a:gd fmla="*/ 156 w 1268" name="T48"/>
                <a:gd fmla="*/ 1644 h 2044" name="T49"/>
                <a:gd fmla="*/ 156 w 1268" name="T50"/>
                <a:gd fmla="*/ 1544 h 2044" name="T51"/>
                <a:gd fmla="*/ 170 w 1268" name="T52"/>
                <a:gd fmla="*/ 1390 h 2044" name="T53"/>
                <a:gd fmla="*/ 202 w 1268" name="T54"/>
                <a:gd fmla="*/ 1240 h 2044" name="T55"/>
                <a:gd fmla="*/ 252 w 1268" name="T56"/>
                <a:gd fmla="*/ 1098 h 2044" name="T57"/>
                <a:gd fmla="*/ 314 w 1268" name="T58"/>
                <a:gd fmla="*/ 962 h 2044" name="T59"/>
                <a:gd fmla="*/ 392 w 1268" name="T60"/>
                <a:gd fmla="*/ 836 h 2044" name="T61"/>
                <a:gd fmla="*/ 482 w 1268" name="T62"/>
                <a:gd fmla="*/ 718 h 2044" name="T63"/>
                <a:gd fmla="*/ 586 w 1268" name="T64"/>
                <a:gd fmla="*/ 612 h 2044" name="T65"/>
                <a:gd fmla="*/ 700 w 1268" name="T66"/>
                <a:gd fmla="*/ 518 h 2044" name="T67"/>
                <a:gd fmla="*/ 824 w 1268" name="T68"/>
                <a:gd fmla="*/ 436 h 2044" name="T69"/>
                <a:gd fmla="*/ 956 w 1268" name="T70"/>
                <a:gd fmla="*/ 368 h 2044" name="T71"/>
                <a:gd fmla="*/ 960 w 1268" name="T72"/>
                <a:gd fmla="*/ 442 h 2044" name="T73"/>
                <a:gd fmla="*/ 954 w 1268" name="T74"/>
                <a:gd fmla="*/ 490 h 2044" name="T75"/>
                <a:gd fmla="*/ 974 w 1268" name="T76"/>
                <a:gd fmla="*/ 532 h 2044" name="T77"/>
                <a:gd fmla="*/ 1000 w 1268" name="T78"/>
                <a:gd fmla="*/ 552 h 2044" name="T79"/>
                <a:gd fmla="*/ 1034 w 1268" name="T80"/>
                <a:gd fmla="*/ 560 h 2044" name="T81"/>
                <a:gd fmla="*/ 1068 w 1268" name="T82"/>
                <a:gd fmla="*/ 552 h 2044" name="T83"/>
                <a:gd fmla="*/ 1096 w 1268" name="T84"/>
                <a:gd fmla="*/ 532 h 2044" name="T85"/>
                <a:gd fmla="*/ 1268 w 1268" name="T86"/>
                <a:gd fmla="*/ 166 h 204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44" w="1268">
                  <a:moveTo>
                    <a:pt x="922" y="8"/>
                  </a:moveTo>
                  <a:lnTo>
                    <a:pt x="922" y="8"/>
                  </a:lnTo>
                  <a:lnTo>
                    <a:pt x="906" y="2"/>
                  </a:lnTo>
                  <a:lnTo>
                    <a:pt x="890" y="0"/>
                  </a:lnTo>
                  <a:lnTo>
                    <a:pt x="874" y="2"/>
                  </a:lnTo>
                  <a:lnTo>
                    <a:pt x="858" y="6"/>
                  </a:lnTo>
                  <a:lnTo>
                    <a:pt x="844" y="12"/>
                  </a:lnTo>
                  <a:lnTo>
                    <a:pt x="832" y="22"/>
                  </a:lnTo>
                  <a:lnTo>
                    <a:pt x="820" y="34"/>
                  </a:lnTo>
                  <a:lnTo>
                    <a:pt x="812" y="48"/>
                  </a:lnTo>
                  <a:lnTo>
                    <a:pt x="812" y="48"/>
                  </a:lnTo>
                  <a:lnTo>
                    <a:pt x="808" y="64"/>
                  </a:lnTo>
                  <a:lnTo>
                    <a:pt x="806" y="80"/>
                  </a:lnTo>
                  <a:lnTo>
                    <a:pt x="806" y="96"/>
                  </a:lnTo>
                  <a:lnTo>
                    <a:pt x="810" y="112"/>
                  </a:lnTo>
                  <a:lnTo>
                    <a:pt x="818" y="126"/>
                  </a:lnTo>
                  <a:lnTo>
                    <a:pt x="826" y="138"/>
                  </a:lnTo>
                  <a:lnTo>
                    <a:pt x="838" y="150"/>
                  </a:lnTo>
                  <a:lnTo>
                    <a:pt x="854" y="158"/>
                  </a:lnTo>
                  <a:lnTo>
                    <a:pt x="952" y="202"/>
                  </a:lnTo>
                  <a:lnTo>
                    <a:pt x="952" y="202"/>
                  </a:lnTo>
                  <a:lnTo>
                    <a:pt x="900" y="224"/>
                  </a:lnTo>
                  <a:lnTo>
                    <a:pt x="850" y="248"/>
                  </a:lnTo>
                  <a:lnTo>
                    <a:pt x="800" y="272"/>
                  </a:lnTo>
                  <a:lnTo>
                    <a:pt x="750" y="300"/>
                  </a:lnTo>
                  <a:lnTo>
                    <a:pt x="704" y="328"/>
                  </a:lnTo>
                  <a:lnTo>
                    <a:pt x="656" y="358"/>
                  </a:lnTo>
                  <a:lnTo>
                    <a:pt x="612" y="390"/>
                  </a:lnTo>
                  <a:lnTo>
                    <a:pt x="568" y="424"/>
                  </a:lnTo>
                  <a:lnTo>
                    <a:pt x="526" y="460"/>
                  </a:lnTo>
                  <a:lnTo>
                    <a:pt x="484" y="496"/>
                  </a:lnTo>
                  <a:lnTo>
                    <a:pt x="444" y="534"/>
                  </a:lnTo>
                  <a:lnTo>
                    <a:pt x="406" y="574"/>
                  </a:lnTo>
                  <a:lnTo>
                    <a:pt x="368" y="614"/>
                  </a:lnTo>
                  <a:lnTo>
                    <a:pt x="334" y="656"/>
                  </a:lnTo>
                  <a:lnTo>
                    <a:pt x="300" y="700"/>
                  </a:lnTo>
                  <a:lnTo>
                    <a:pt x="266" y="744"/>
                  </a:lnTo>
                  <a:lnTo>
                    <a:pt x="236" y="790"/>
                  </a:lnTo>
                  <a:lnTo>
                    <a:pt x="208" y="838"/>
                  </a:lnTo>
                  <a:lnTo>
                    <a:pt x="180" y="886"/>
                  </a:lnTo>
                  <a:lnTo>
                    <a:pt x="154" y="936"/>
                  </a:lnTo>
                  <a:lnTo>
                    <a:pt x="130" y="986"/>
                  </a:lnTo>
                  <a:lnTo>
                    <a:pt x="108" y="1038"/>
                  </a:lnTo>
                  <a:lnTo>
                    <a:pt x="88" y="1090"/>
                  </a:lnTo>
                  <a:lnTo>
                    <a:pt x="70" y="1144"/>
                  </a:lnTo>
                  <a:lnTo>
                    <a:pt x="54" y="1198"/>
                  </a:lnTo>
                  <a:lnTo>
                    <a:pt x="40" y="1252"/>
                  </a:lnTo>
                  <a:lnTo>
                    <a:pt x="28" y="1308"/>
                  </a:lnTo>
                  <a:lnTo>
                    <a:pt x="18" y="1364"/>
                  </a:lnTo>
                  <a:lnTo>
                    <a:pt x="10" y="1422"/>
                  </a:lnTo>
                  <a:lnTo>
                    <a:pt x="4" y="1480"/>
                  </a:lnTo>
                  <a:lnTo>
                    <a:pt x="0" y="1538"/>
                  </a:lnTo>
                  <a:lnTo>
                    <a:pt x="0" y="1598"/>
                  </a:lnTo>
                  <a:lnTo>
                    <a:pt x="0" y="1598"/>
                  </a:lnTo>
                  <a:lnTo>
                    <a:pt x="0" y="1656"/>
                  </a:lnTo>
                  <a:lnTo>
                    <a:pt x="4" y="1714"/>
                  </a:lnTo>
                  <a:lnTo>
                    <a:pt x="10" y="1770"/>
                  </a:lnTo>
                  <a:lnTo>
                    <a:pt x="18" y="1826"/>
                  </a:lnTo>
                  <a:lnTo>
                    <a:pt x="26" y="1882"/>
                  </a:lnTo>
                  <a:lnTo>
                    <a:pt x="38" y="1936"/>
                  </a:lnTo>
                  <a:lnTo>
                    <a:pt x="52" y="1990"/>
                  </a:lnTo>
                  <a:lnTo>
                    <a:pt x="68" y="2044"/>
                  </a:lnTo>
                  <a:lnTo>
                    <a:pt x="68" y="2044"/>
                  </a:lnTo>
                  <a:lnTo>
                    <a:pt x="98" y="2028"/>
                  </a:lnTo>
                  <a:lnTo>
                    <a:pt x="130" y="2008"/>
                  </a:lnTo>
                  <a:lnTo>
                    <a:pt x="166" y="1984"/>
                  </a:lnTo>
                  <a:lnTo>
                    <a:pt x="202" y="1954"/>
                  </a:lnTo>
                  <a:lnTo>
                    <a:pt x="202" y="1954"/>
                  </a:lnTo>
                  <a:lnTo>
                    <a:pt x="192" y="1912"/>
                  </a:lnTo>
                  <a:lnTo>
                    <a:pt x="182" y="1868"/>
                  </a:lnTo>
                  <a:lnTo>
                    <a:pt x="174" y="1824"/>
                  </a:lnTo>
                  <a:lnTo>
                    <a:pt x="166" y="1780"/>
                  </a:lnTo>
                  <a:lnTo>
                    <a:pt x="162" y="1736"/>
                  </a:lnTo>
                  <a:lnTo>
                    <a:pt x="158" y="1690"/>
                  </a:lnTo>
                  <a:lnTo>
                    <a:pt x="156" y="1644"/>
                  </a:lnTo>
                  <a:lnTo>
                    <a:pt x="154" y="1598"/>
                  </a:lnTo>
                  <a:lnTo>
                    <a:pt x="154" y="1598"/>
                  </a:lnTo>
                  <a:lnTo>
                    <a:pt x="156" y="1544"/>
                  </a:lnTo>
                  <a:lnTo>
                    <a:pt x="158" y="1492"/>
                  </a:lnTo>
                  <a:lnTo>
                    <a:pt x="164" y="1440"/>
                  </a:lnTo>
                  <a:lnTo>
                    <a:pt x="170" y="1390"/>
                  </a:lnTo>
                  <a:lnTo>
                    <a:pt x="180" y="1340"/>
                  </a:lnTo>
                  <a:lnTo>
                    <a:pt x="190" y="1290"/>
                  </a:lnTo>
                  <a:lnTo>
                    <a:pt x="202" y="1240"/>
                  </a:lnTo>
                  <a:lnTo>
                    <a:pt x="218" y="1192"/>
                  </a:lnTo>
                  <a:lnTo>
                    <a:pt x="234" y="1144"/>
                  </a:lnTo>
                  <a:lnTo>
                    <a:pt x="252" y="1098"/>
                  </a:lnTo>
                  <a:lnTo>
                    <a:pt x="270" y="1052"/>
                  </a:lnTo>
                  <a:lnTo>
                    <a:pt x="292" y="1006"/>
                  </a:lnTo>
                  <a:lnTo>
                    <a:pt x="314" y="962"/>
                  </a:lnTo>
                  <a:lnTo>
                    <a:pt x="338" y="918"/>
                  </a:lnTo>
                  <a:lnTo>
                    <a:pt x="364" y="876"/>
                  </a:lnTo>
                  <a:lnTo>
                    <a:pt x="392" y="836"/>
                  </a:lnTo>
                  <a:lnTo>
                    <a:pt x="422" y="796"/>
                  </a:lnTo>
                  <a:lnTo>
                    <a:pt x="452" y="756"/>
                  </a:lnTo>
                  <a:lnTo>
                    <a:pt x="482" y="718"/>
                  </a:lnTo>
                  <a:lnTo>
                    <a:pt x="516" y="682"/>
                  </a:lnTo>
                  <a:lnTo>
                    <a:pt x="550" y="646"/>
                  </a:lnTo>
                  <a:lnTo>
                    <a:pt x="586" y="612"/>
                  </a:lnTo>
                  <a:lnTo>
                    <a:pt x="622" y="580"/>
                  </a:lnTo>
                  <a:lnTo>
                    <a:pt x="660" y="548"/>
                  </a:lnTo>
                  <a:lnTo>
                    <a:pt x="700" y="518"/>
                  </a:lnTo>
                  <a:lnTo>
                    <a:pt x="740" y="488"/>
                  </a:lnTo>
                  <a:lnTo>
                    <a:pt x="782" y="462"/>
                  </a:lnTo>
                  <a:lnTo>
                    <a:pt x="824" y="436"/>
                  </a:lnTo>
                  <a:lnTo>
                    <a:pt x="866" y="412"/>
                  </a:lnTo>
                  <a:lnTo>
                    <a:pt x="912" y="390"/>
                  </a:lnTo>
                  <a:lnTo>
                    <a:pt x="956" y="368"/>
                  </a:lnTo>
                  <a:lnTo>
                    <a:pt x="1002" y="348"/>
                  </a:lnTo>
                  <a:lnTo>
                    <a:pt x="960" y="442"/>
                  </a:lnTo>
                  <a:lnTo>
                    <a:pt x="960" y="442"/>
                  </a:lnTo>
                  <a:lnTo>
                    <a:pt x="954" y="458"/>
                  </a:lnTo>
                  <a:lnTo>
                    <a:pt x="952" y="474"/>
                  </a:lnTo>
                  <a:lnTo>
                    <a:pt x="954" y="490"/>
                  </a:lnTo>
                  <a:lnTo>
                    <a:pt x="958" y="506"/>
                  </a:lnTo>
                  <a:lnTo>
                    <a:pt x="964" y="520"/>
                  </a:lnTo>
                  <a:lnTo>
                    <a:pt x="974" y="532"/>
                  </a:lnTo>
                  <a:lnTo>
                    <a:pt x="986" y="544"/>
                  </a:lnTo>
                  <a:lnTo>
                    <a:pt x="1000" y="552"/>
                  </a:lnTo>
                  <a:lnTo>
                    <a:pt x="1000" y="552"/>
                  </a:lnTo>
                  <a:lnTo>
                    <a:pt x="1018" y="558"/>
                  </a:lnTo>
                  <a:lnTo>
                    <a:pt x="1034" y="560"/>
                  </a:lnTo>
                  <a:lnTo>
                    <a:pt x="1034" y="560"/>
                  </a:lnTo>
                  <a:lnTo>
                    <a:pt x="1046" y="558"/>
                  </a:lnTo>
                  <a:lnTo>
                    <a:pt x="1058" y="556"/>
                  </a:lnTo>
                  <a:lnTo>
                    <a:pt x="1068" y="552"/>
                  </a:lnTo>
                  <a:lnTo>
                    <a:pt x="1078" y="546"/>
                  </a:lnTo>
                  <a:lnTo>
                    <a:pt x="1088" y="540"/>
                  </a:lnTo>
                  <a:lnTo>
                    <a:pt x="1096" y="532"/>
                  </a:lnTo>
                  <a:lnTo>
                    <a:pt x="1104" y="522"/>
                  </a:lnTo>
                  <a:lnTo>
                    <a:pt x="1110" y="512"/>
                  </a:lnTo>
                  <a:lnTo>
                    <a:pt x="1268" y="166"/>
                  </a:lnTo>
                  <a:lnTo>
                    <a:pt x="922" y="8"/>
                  </a:lnTo>
                  <a:close/>
                </a:path>
              </a:pathLst>
            </a:custGeom>
            <a:solidFill>
              <a:srgbClr val="0DDEFF">
                <a:alpha val="40000"/>
              </a:srgbClr>
            </a:solidFill>
            <a:ln>
              <a:noFill/>
            </a:ln>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7" name="Freeform 12">
              <a:extLst>
                <a:ext uri="{FF2B5EF4-FFF2-40B4-BE49-F238E27FC236}">
                  <a16:creationId xmlns:a16="http://schemas.microsoft.com/office/drawing/2014/main" id="{0EE07E38-ACEB-4450-9000-920F5599044A}"/>
                </a:ext>
              </a:extLst>
            </p:cNvPr>
            <p:cNvSpPr/>
            <p:nvPr/>
          </p:nvSpPr>
          <p:spPr bwMode="auto">
            <a:xfrm>
              <a:off x="5216019" y="3976372"/>
              <a:ext cx="1850251" cy="513682"/>
            </a:xfrm>
            <a:custGeom>
              <a:gdLst>
                <a:gd fmla="*/ 38 w 2226" name="T0"/>
                <a:gd fmla="*/ 430 h 618" name="T1"/>
                <a:gd fmla="*/ 66 w 2226" name="T2"/>
                <a:gd fmla="*/ 470 h 618" name="T3"/>
                <a:gd fmla="*/ 108 w 2226" name="T4"/>
                <a:gd fmla="*/ 488 h 618" name="T5"/>
                <a:gd fmla="*/ 142 w 2226" name="T6"/>
                <a:gd fmla="*/ 486 h 618" name="T7"/>
                <a:gd fmla="*/ 182 w 2226" name="T8"/>
                <a:gd fmla="*/ 458 h 618" name="T9"/>
                <a:gd fmla="*/ 200 w 2226" name="T10"/>
                <a:gd fmla="*/ 416 h 618" name="T11"/>
                <a:gd fmla="*/ 190 w 2226" name="T12"/>
                <a:gd fmla="*/ 292 h 618" name="T13"/>
                <a:gd fmla="*/ 326 w 2226" name="T14"/>
                <a:gd fmla="*/ 388 h 618" name="T15"/>
                <a:gd fmla="*/ 472 w 2226" name="T16"/>
                <a:gd fmla="*/ 468 h 618" name="T17"/>
                <a:gd fmla="*/ 624 w 2226" name="T18"/>
                <a:gd fmla="*/ 532 h 618" name="T19"/>
                <a:gd fmla="*/ 782 w 2226" name="T20"/>
                <a:gd fmla="*/ 578 h 618" name="T21"/>
                <a:gd fmla="*/ 946 w 2226" name="T22"/>
                <a:gd fmla="*/ 608 h 618" name="T23"/>
                <a:gd fmla="*/ 1112 w 2226" name="T24"/>
                <a:gd fmla="*/ 618 h 618" name="T25"/>
                <a:gd fmla="*/ 1278 w 2226" name="T26"/>
                <a:gd fmla="*/ 610 h 618" name="T27"/>
                <a:gd fmla="*/ 1444 w 2226" name="T28"/>
                <a:gd fmla="*/ 584 h 618" name="T29"/>
                <a:gd fmla="*/ 1608 w 2226" name="T30"/>
                <a:gd fmla="*/ 538 h 618" name="T31"/>
                <a:gd fmla="*/ 1768 w 2226" name="T32"/>
                <a:gd fmla="*/ 472 h 618" name="T33"/>
                <a:gd fmla="*/ 1874 w 2226" name="T34"/>
                <a:gd fmla="*/ 418 h 618" name="T35"/>
                <a:gd fmla="*/ 2018 w 2226" name="T36"/>
                <a:gd fmla="*/ 324 h 618" name="T37"/>
                <a:gd fmla="*/ 2146 w 2226" name="T38"/>
                <a:gd fmla="*/ 216 h 618" name="T39"/>
                <a:gd fmla="*/ 2226 w 2226" name="T40"/>
                <a:gd fmla="*/ 136 h 618" name="T41"/>
                <a:gd fmla="*/ 2124 w 2226" name="T42"/>
                <a:gd fmla="*/ 82 h 618" name="T43"/>
                <a:gd fmla="*/ 2050 w 2226" name="T44"/>
                <a:gd fmla="*/ 94 h 618" name="T45"/>
                <a:gd fmla="*/ 1948 w 2226" name="T46"/>
                <a:gd fmla="*/ 182 h 618" name="T47"/>
                <a:gd fmla="*/ 1836 w 2226" name="T48"/>
                <a:gd fmla="*/ 260 h 618" name="T49"/>
                <a:gd fmla="*/ 1750 w 2226" name="T50"/>
                <a:gd fmla="*/ 310 h 618" name="T51"/>
                <a:gd fmla="*/ 1608 w 2226" name="T52"/>
                <a:gd fmla="*/ 374 h 618" name="T53"/>
                <a:gd fmla="*/ 1462 w 2226" name="T54"/>
                <a:gd fmla="*/ 420 h 618" name="T55"/>
                <a:gd fmla="*/ 1314 w 2226" name="T56"/>
                <a:gd fmla="*/ 450 h 618" name="T57"/>
                <a:gd fmla="*/ 1164 w 2226" name="T58"/>
                <a:gd fmla="*/ 464 h 618" name="T59"/>
                <a:gd fmla="*/ 1016 w 2226" name="T60"/>
                <a:gd fmla="*/ 460 h 618" name="T61"/>
                <a:gd fmla="*/ 870 w 2226" name="T62"/>
                <a:gd fmla="*/ 440 h 618" name="T63"/>
                <a:gd fmla="*/ 726 w 2226" name="T64"/>
                <a:gd fmla="*/ 404 h 618" name="T65"/>
                <a:gd fmla="*/ 588 w 2226" name="T66"/>
                <a:gd fmla="*/ 352 h 618" name="T67"/>
                <a:gd fmla="*/ 454 w 2226" name="T68"/>
                <a:gd fmla="*/ 286 h 618" name="T69"/>
                <a:gd fmla="*/ 330 w 2226" name="T70"/>
                <a:gd fmla="*/ 204 h 618" name="T71"/>
                <a:gd fmla="*/ 392 w 2226" name="T72"/>
                <a:gd fmla="*/ 164 h 618" name="T73"/>
                <a:gd fmla="*/ 438 w 2226" name="T74"/>
                <a:gd fmla="*/ 146 h 618" name="T75"/>
                <a:gd fmla="*/ 464 w 2226" name="T76"/>
                <a:gd fmla="*/ 106 h 618" name="T77"/>
                <a:gd fmla="*/ 468 w 2226" name="T78"/>
                <a:gd fmla="*/ 74 h 618" name="T79"/>
                <a:gd fmla="*/ 456 w 2226" name="T80"/>
                <a:gd fmla="*/ 40 h 618" name="T81"/>
                <a:gd fmla="*/ 434 w 2226" name="T82"/>
                <a:gd fmla="*/ 16 h 618" name="T83"/>
                <a:gd fmla="*/ 402 w 2226" name="T84"/>
                <a:gd fmla="*/ 2 h 618" name="T85"/>
                <a:gd fmla="*/ 0 w 2226" name="T86"/>
                <a:gd fmla="*/ 36 h 61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18" w="2226">
                  <a:moveTo>
                    <a:pt x="36" y="414"/>
                  </a:moveTo>
                  <a:lnTo>
                    <a:pt x="36" y="414"/>
                  </a:lnTo>
                  <a:lnTo>
                    <a:pt x="38" y="430"/>
                  </a:lnTo>
                  <a:lnTo>
                    <a:pt x="44" y="446"/>
                  </a:lnTo>
                  <a:lnTo>
                    <a:pt x="54" y="458"/>
                  </a:lnTo>
                  <a:lnTo>
                    <a:pt x="66" y="470"/>
                  </a:lnTo>
                  <a:lnTo>
                    <a:pt x="78" y="478"/>
                  </a:lnTo>
                  <a:lnTo>
                    <a:pt x="92" y="486"/>
                  </a:lnTo>
                  <a:lnTo>
                    <a:pt x="108" y="488"/>
                  </a:lnTo>
                  <a:lnTo>
                    <a:pt x="126" y="488"/>
                  </a:lnTo>
                  <a:lnTo>
                    <a:pt x="126" y="488"/>
                  </a:lnTo>
                  <a:lnTo>
                    <a:pt x="142" y="486"/>
                  </a:lnTo>
                  <a:lnTo>
                    <a:pt x="156" y="478"/>
                  </a:lnTo>
                  <a:lnTo>
                    <a:pt x="170" y="470"/>
                  </a:lnTo>
                  <a:lnTo>
                    <a:pt x="182" y="458"/>
                  </a:lnTo>
                  <a:lnTo>
                    <a:pt x="190" y="446"/>
                  </a:lnTo>
                  <a:lnTo>
                    <a:pt x="196" y="432"/>
                  </a:lnTo>
                  <a:lnTo>
                    <a:pt x="200" y="416"/>
                  </a:lnTo>
                  <a:lnTo>
                    <a:pt x="200" y="398"/>
                  </a:lnTo>
                  <a:lnTo>
                    <a:pt x="190" y="292"/>
                  </a:lnTo>
                  <a:lnTo>
                    <a:pt x="190" y="292"/>
                  </a:lnTo>
                  <a:lnTo>
                    <a:pt x="234" y="326"/>
                  </a:lnTo>
                  <a:lnTo>
                    <a:pt x="280" y="358"/>
                  </a:lnTo>
                  <a:lnTo>
                    <a:pt x="326" y="388"/>
                  </a:lnTo>
                  <a:lnTo>
                    <a:pt x="374" y="416"/>
                  </a:lnTo>
                  <a:lnTo>
                    <a:pt x="422" y="444"/>
                  </a:lnTo>
                  <a:lnTo>
                    <a:pt x="472" y="468"/>
                  </a:lnTo>
                  <a:lnTo>
                    <a:pt x="522" y="492"/>
                  </a:lnTo>
                  <a:lnTo>
                    <a:pt x="572" y="512"/>
                  </a:lnTo>
                  <a:lnTo>
                    <a:pt x="624" y="532"/>
                  </a:lnTo>
                  <a:lnTo>
                    <a:pt x="676" y="550"/>
                  </a:lnTo>
                  <a:lnTo>
                    <a:pt x="730" y="564"/>
                  </a:lnTo>
                  <a:lnTo>
                    <a:pt x="782" y="578"/>
                  </a:lnTo>
                  <a:lnTo>
                    <a:pt x="836" y="590"/>
                  </a:lnTo>
                  <a:lnTo>
                    <a:pt x="892" y="600"/>
                  </a:lnTo>
                  <a:lnTo>
                    <a:pt x="946" y="608"/>
                  </a:lnTo>
                  <a:lnTo>
                    <a:pt x="1000" y="612"/>
                  </a:lnTo>
                  <a:lnTo>
                    <a:pt x="1056" y="616"/>
                  </a:lnTo>
                  <a:lnTo>
                    <a:pt x="1112" y="618"/>
                  </a:lnTo>
                  <a:lnTo>
                    <a:pt x="1166" y="618"/>
                  </a:lnTo>
                  <a:lnTo>
                    <a:pt x="1222" y="616"/>
                  </a:lnTo>
                  <a:lnTo>
                    <a:pt x="1278" y="610"/>
                  </a:lnTo>
                  <a:lnTo>
                    <a:pt x="1334" y="604"/>
                  </a:lnTo>
                  <a:lnTo>
                    <a:pt x="1390" y="594"/>
                  </a:lnTo>
                  <a:lnTo>
                    <a:pt x="1444" y="584"/>
                  </a:lnTo>
                  <a:lnTo>
                    <a:pt x="1500" y="570"/>
                  </a:lnTo>
                  <a:lnTo>
                    <a:pt x="1554" y="556"/>
                  </a:lnTo>
                  <a:lnTo>
                    <a:pt x="1608" y="538"/>
                  </a:lnTo>
                  <a:lnTo>
                    <a:pt x="1662" y="518"/>
                  </a:lnTo>
                  <a:lnTo>
                    <a:pt x="1716" y="496"/>
                  </a:lnTo>
                  <a:lnTo>
                    <a:pt x="1768" y="472"/>
                  </a:lnTo>
                  <a:lnTo>
                    <a:pt x="1822" y="446"/>
                  </a:lnTo>
                  <a:lnTo>
                    <a:pt x="1874" y="418"/>
                  </a:lnTo>
                  <a:lnTo>
                    <a:pt x="1874" y="418"/>
                  </a:lnTo>
                  <a:lnTo>
                    <a:pt x="1922" y="388"/>
                  </a:lnTo>
                  <a:lnTo>
                    <a:pt x="1970" y="356"/>
                  </a:lnTo>
                  <a:lnTo>
                    <a:pt x="2018" y="324"/>
                  </a:lnTo>
                  <a:lnTo>
                    <a:pt x="2062" y="288"/>
                  </a:lnTo>
                  <a:lnTo>
                    <a:pt x="2106" y="252"/>
                  </a:lnTo>
                  <a:lnTo>
                    <a:pt x="2146" y="216"/>
                  </a:lnTo>
                  <a:lnTo>
                    <a:pt x="2186" y="176"/>
                  </a:lnTo>
                  <a:lnTo>
                    <a:pt x="2226" y="136"/>
                  </a:lnTo>
                  <a:lnTo>
                    <a:pt x="2226" y="136"/>
                  </a:lnTo>
                  <a:lnTo>
                    <a:pt x="2196" y="118"/>
                  </a:lnTo>
                  <a:lnTo>
                    <a:pt x="2162" y="100"/>
                  </a:lnTo>
                  <a:lnTo>
                    <a:pt x="2124" y="82"/>
                  </a:lnTo>
                  <a:lnTo>
                    <a:pt x="2080" y="64"/>
                  </a:lnTo>
                  <a:lnTo>
                    <a:pt x="2080" y="64"/>
                  </a:lnTo>
                  <a:lnTo>
                    <a:pt x="2050" y="94"/>
                  </a:lnTo>
                  <a:lnTo>
                    <a:pt x="2017" y="124"/>
                  </a:lnTo>
                  <a:lnTo>
                    <a:pt x="1982" y="154"/>
                  </a:lnTo>
                  <a:lnTo>
                    <a:pt x="1948" y="182"/>
                  </a:lnTo>
                  <a:lnTo>
                    <a:pt x="1912" y="210"/>
                  </a:lnTo>
                  <a:lnTo>
                    <a:pt x="1874" y="236"/>
                  </a:lnTo>
                  <a:lnTo>
                    <a:pt x="1836" y="260"/>
                  </a:lnTo>
                  <a:lnTo>
                    <a:pt x="1796" y="284"/>
                  </a:lnTo>
                  <a:lnTo>
                    <a:pt x="1796" y="284"/>
                  </a:lnTo>
                  <a:lnTo>
                    <a:pt x="1750" y="310"/>
                  </a:lnTo>
                  <a:lnTo>
                    <a:pt x="1702" y="332"/>
                  </a:lnTo>
                  <a:lnTo>
                    <a:pt x="1656" y="354"/>
                  </a:lnTo>
                  <a:lnTo>
                    <a:pt x="1608" y="374"/>
                  </a:lnTo>
                  <a:lnTo>
                    <a:pt x="1560" y="392"/>
                  </a:lnTo>
                  <a:lnTo>
                    <a:pt x="1510" y="408"/>
                  </a:lnTo>
                  <a:lnTo>
                    <a:pt x="1462" y="420"/>
                  </a:lnTo>
                  <a:lnTo>
                    <a:pt x="1412" y="432"/>
                  </a:lnTo>
                  <a:lnTo>
                    <a:pt x="1364" y="442"/>
                  </a:lnTo>
                  <a:lnTo>
                    <a:pt x="1314" y="450"/>
                  </a:lnTo>
                  <a:lnTo>
                    <a:pt x="1264" y="456"/>
                  </a:lnTo>
                  <a:lnTo>
                    <a:pt x="1214" y="460"/>
                  </a:lnTo>
                  <a:lnTo>
                    <a:pt x="1164" y="464"/>
                  </a:lnTo>
                  <a:lnTo>
                    <a:pt x="1116" y="464"/>
                  </a:lnTo>
                  <a:lnTo>
                    <a:pt x="1066" y="462"/>
                  </a:lnTo>
                  <a:lnTo>
                    <a:pt x="1016" y="460"/>
                  </a:lnTo>
                  <a:lnTo>
                    <a:pt x="968" y="454"/>
                  </a:lnTo>
                  <a:lnTo>
                    <a:pt x="918" y="448"/>
                  </a:lnTo>
                  <a:lnTo>
                    <a:pt x="870" y="440"/>
                  </a:lnTo>
                  <a:lnTo>
                    <a:pt x="822" y="428"/>
                  </a:lnTo>
                  <a:lnTo>
                    <a:pt x="774" y="416"/>
                  </a:lnTo>
                  <a:lnTo>
                    <a:pt x="726" y="404"/>
                  </a:lnTo>
                  <a:lnTo>
                    <a:pt x="680" y="388"/>
                  </a:lnTo>
                  <a:lnTo>
                    <a:pt x="634" y="370"/>
                  </a:lnTo>
                  <a:lnTo>
                    <a:pt x="588" y="352"/>
                  </a:lnTo>
                  <a:lnTo>
                    <a:pt x="542" y="332"/>
                  </a:lnTo>
                  <a:lnTo>
                    <a:pt x="498" y="310"/>
                  </a:lnTo>
                  <a:lnTo>
                    <a:pt x="454" y="286"/>
                  </a:lnTo>
                  <a:lnTo>
                    <a:pt x="412" y="260"/>
                  </a:lnTo>
                  <a:lnTo>
                    <a:pt x="370" y="232"/>
                  </a:lnTo>
                  <a:lnTo>
                    <a:pt x="330" y="204"/>
                  </a:lnTo>
                  <a:lnTo>
                    <a:pt x="290" y="174"/>
                  </a:lnTo>
                  <a:lnTo>
                    <a:pt x="392" y="164"/>
                  </a:lnTo>
                  <a:lnTo>
                    <a:pt x="392" y="164"/>
                  </a:lnTo>
                  <a:lnTo>
                    <a:pt x="410" y="160"/>
                  </a:lnTo>
                  <a:lnTo>
                    <a:pt x="424" y="154"/>
                  </a:lnTo>
                  <a:lnTo>
                    <a:pt x="438" y="146"/>
                  </a:lnTo>
                  <a:lnTo>
                    <a:pt x="448" y="134"/>
                  </a:lnTo>
                  <a:lnTo>
                    <a:pt x="458" y="122"/>
                  </a:lnTo>
                  <a:lnTo>
                    <a:pt x="464" y="106"/>
                  </a:lnTo>
                  <a:lnTo>
                    <a:pt x="468" y="90"/>
                  </a:lnTo>
                  <a:lnTo>
                    <a:pt x="468" y="74"/>
                  </a:lnTo>
                  <a:lnTo>
                    <a:pt x="468" y="74"/>
                  </a:lnTo>
                  <a:lnTo>
                    <a:pt x="464" y="56"/>
                  </a:lnTo>
                  <a:lnTo>
                    <a:pt x="456" y="40"/>
                  </a:lnTo>
                  <a:lnTo>
                    <a:pt x="456" y="40"/>
                  </a:lnTo>
                  <a:lnTo>
                    <a:pt x="450" y="32"/>
                  </a:lnTo>
                  <a:lnTo>
                    <a:pt x="442" y="22"/>
                  </a:lnTo>
                  <a:lnTo>
                    <a:pt x="434" y="16"/>
                  </a:lnTo>
                  <a:lnTo>
                    <a:pt x="424" y="10"/>
                  </a:lnTo>
                  <a:lnTo>
                    <a:pt x="412" y="4"/>
                  </a:lnTo>
                  <a:lnTo>
                    <a:pt x="402" y="2"/>
                  </a:lnTo>
                  <a:lnTo>
                    <a:pt x="390" y="0"/>
                  </a:lnTo>
                  <a:lnTo>
                    <a:pt x="378" y="0"/>
                  </a:lnTo>
                  <a:lnTo>
                    <a:pt x="0" y="36"/>
                  </a:lnTo>
                  <a:lnTo>
                    <a:pt x="36" y="414"/>
                  </a:lnTo>
                  <a:close/>
                </a:path>
              </a:pathLst>
            </a:custGeom>
            <a:solidFill>
              <a:srgbClr val="0DDEFF">
                <a:alpha val="40000"/>
              </a:srgbClr>
            </a:solidFill>
            <a:ln>
              <a:noFill/>
            </a:ln>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8" name="Freeform 13">
              <a:extLst>
                <a:ext uri="{FF2B5EF4-FFF2-40B4-BE49-F238E27FC236}">
                  <a16:creationId xmlns:a16="http://schemas.microsoft.com/office/drawing/2014/main" id="{9BE6346F-B1A8-4D25-B77F-A0D6505F1C32}"/>
                </a:ext>
              </a:extLst>
            </p:cNvPr>
            <p:cNvSpPr/>
            <p:nvPr/>
          </p:nvSpPr>
          <p:spPr bwMode="auto">
            <a:xfrm>
              <a:off x="6434558" y="2031364"/>
              <a:ext cx="1140407" cy="1644114"/>
            </a:xfrm>
            <a:custGeom>
              <a:gdLst>
                <a:gd fmla="*/ 1350 w 1372" name="T0"/>
                <a:gd fmla="*/ 1746 h 1978" name="T1"/>
                <a:gd fmla="*/ 1370 w 1372" name="T2"/>
                <a:gd fmla="*/ 1704 h 1978" name="T3"/>
                <a:gd fmla="*/ 1364 w 1372" name="T4"/>
                <a:gd fmla="*/ 1656 h 1978" name="T5"/>
                <a:gd fmla="*/ 1344 w 1372" name="T6"/>
                <a:gd fmla="*/ 1630 h 1978" name="T7"/>
                <a:gd fmla="*/ 1302 w 1372" name="T8"/>
                <a:gd fmla="*/ 1610 h 1978" name="T9"/>
                <a:gd fmla="*/ 1256 w 1372" name="T10"/>
                <a:gd fmla="*/ 1614 h 1978" name="T11"/>
                <a:gd fmla="*/ 1154 w 1372" name="T12"/>
                <a:gd fmla="*/ 1686 h 1978" name="T13"/>
                <a:gd fmla="*/ 1168 w 1372" name="T14"/>
                <a:gd fmla="*/ 1520 h 1978" name="T15"/>
                <a:gd fmla="*/ 1166 w 1372" name="T16"/>
                <a:gd fmla="*/ 1352 h 1978" name="T17"/>
                <a:gd fmla="*/ 1144 w 1372" name="T18"/>
                <a:gd fmla="*/ 1188 h 1978" name="T19"/>
                <a:gd fmla="*/ 1106 w 1372" name="T20"/>
                <a:gd fmla="*/ 1028 h 1978" name="T21"/>
                <a:gd fmla="*/ 1048 w 1372" name="T22"/>
                <a:gd fmla="*/ 872 h 1978" name="T23"/>
                <a:gd fmla="*/ 976 w 1372" name="T24"/>
                <a:gd fmla="*/ 724 h 1978" name="T25"/>
                <a:gd fmla="*/ 886 w 1372" name="T26"/>
                <a:gd fmla="*/ 584 h 1978" name="T27"/>
                <a:gd fmla="*/ 780 w 1372" name="T28"/>
                <a:gd fmla="*/ 452 h 1978" name="T29"/>
                <a:gd fmla="*/ 658 w 1372" name="T30"/>
                <a:gd fmla="*/ 334 h 1978" name="T31"/>
                <a:gd fmla="*/ 520 w 1372" name="T32"/>
                <a:gd fmla="*/ 228 h 1978" name="T33"/>
                <a:gd fmla="*/ 420 w 1372" name="T34"/>
                <a:gd fmla="*/ 164 h 1978" name="T35"/>
                <a:gd fmla="*/ 266 w 1372" name="T36"/>
                <a:gd fmla="*/ 86 h 1978" name="T37"/>
                <a:gd fmla="*/ 108 w 1372" name="T38"/>
                <a:gd fmla="*/ 28 h 1978" name="T39"/>
                <a:gd fmla="*/ 2 w 1372" name="T40"/>
                <a:gd fmla="*/ 0 h 1978" name="T41"/>
                <a:gd fmla="*/ 4 w 1372" name="T42"/>
                <a:gd fmla="*/ 116 h 1978" name="T43"/>
                <a:gd fmla="*/ 54 w 1372" name="T44"/>
                <a:gd fmla="*/ 174 h 1978" name="T45"/>
                <a:gd fmla="*/ 180 w 1372" name="T46"/>
                <a:gd fmla="*/ 218 h 1978" name="T47"/>
                <a:gd fmla="*/ 304 w 1372" name="T48"/>
                <a:gd fmla="*/ 276 h 1978" name="T49"/>
                <a:gd fmla="*/ 388 w 1372" name="T50"/>
                <a:gd fmla="*/ 326 h 1978" name="T51"/>
                <a:gd fmla="*/ 516 w 1372" name="T52"/>
                <a:gd fmla="*/ 416 h 1978" name="T53"/>
                <a:gd fmla="*/ 630 w 1372" name="T54"/>
                <a:gd fmla="*/ 518 h 1978" name="T55"/>
                <a:gd fmla="*/ 728 w 1372" name="T56"/>
                <a:gd fmla="*/ 632 h 1978" name="T57"/>
                <a:gd fmla="*/ 814 w 1372" name="T58"/>
                <a:gd fmla="*/ 754 h 1978" name="T59"/>
                <a:gd fmla="*/ 886 w 1372" name="T60"/>
                <a:gd fmla="*/ 886 h 1978" name="T61"/>
                <a:gd fmla="*/ 942 w 1372" name="T62"/>
                <a:gd fmla="*/ 1022 h 1978" name="T63"/>
                <a:gd fmla="*/ 982 w 1372" name="T64"/>
                <a:gd fmla="*/ 1164 h 1978" name="T65"/>
                <a:gd fmla="*/ 1006 w 1372" name="T66"/>
                <a:gd fmla="*/ 1310 h 1978" name="T67"/>
                <a:gd fmla="*/ 1016 w 1372" name="T68"/>
                <a:gd fmla="*/ 1458 h 1978" name="T69"/>
                <a:gd fmla="*/ 1008 w 1372" name="T70"/>
                <a:gd fmla="*/ 1608 h 1978" name="T71"/>
                <a:gd fmla="*/ 942 w 1372" name="T72"/>
                <a:gd fmla="*/ 1572 h 1978" name="T73"/>
                <a:gd fmla="*/ 902 w 1372" name="T74"/>
                <a:gd fmla="*/ 1544 h 1978" name="T75"/>
                <a:gd fmla="*/ 856 w 1372" name="T76"/>
                <a:gd fmla="*/ 1540 h 1978" name="T77"/>
                <a:gd fmla="*/ 826 w 1372" name="T78"/>
                <a:gd fmla="*/ 1554 h 1978" name="T79"/>
                <a:gd fmla="*/ 802 w 1372" name="T80"/>
                <a:gd fmla="*/ 1580 h 1978" name="T81"/>
                <a:gd fmla="*/ 792 w 1372" name="T82"/>
                <a:gd fmla="*/ 1612 h 1978" name="T83"/>
                <a:gd fmla="*/ 796 w 1372" name="T84"/>
                <a:gd fmla="*/ 1646 h 1978" name="T85"/>
                <a:gd fmla="*/ 1028 w 1372" name="T86"/>
                <a:gd fmla="*/ 1978 h 197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78" w="1372">
                  <a:moveTo>
                    <a:pt x="1336" y="1758"/>
                  </a:moveTo>
                  <a:lnTo>
                    <a:pt x="1336" y="1758"/>
                  </a:lnTo>
                  <a:lnTo>
                    <a:pt x="1350" y="1746"/>
                  </a:lnTo>
                  <a:lnTo>
                    <a:pt x="1360" y="1734"/>
                  </a:lnTo>
                  <a:lnTo>
                    <a:pt x="1366" y="1720"/>
                  </a:lnTo>
                  <a:lnTo>
                    <a:pt x="1370" y="1704"/>
                  </a:lnTo>
                  <a:lnTo>
                    <a:pt x="1372" y="1688"/>
                  </a:lnTo>
                  <a:lnTo>
                    <a:pt x="1370" y="1672"/>
                  </a:lnTo>
                  <a:lnTo>
                    <a:pt x="1364" y="1656"/>
                  </a:lnTo>
                  <a:lnTo>
                    <a:pt x="1356" y="1642"/>
                  </a:lnTo>
                  <a:lnTo>
                    <a:pt x="1356" y="1642"/>
                  </a:lnTo>
                  <a:lnTo>
                    <a:pt x="1344" y="1630"/>
                  </a:lnTo>
                  <a:lnTo>
                    <a:pt x="1332" y="1620"/>
                  </a:lnTo>
                  <a:lnTo>
                    <a:pt x="1318" y="1614"/>
                  </a:lnTo>
                  <a:lnTo>
                    <a:pt x="1302" y="1610"/>
                  </a:lnTo>
                  <a:lnTo>
                    <a:pt x="1286" y="1608"/>
                  </a:lnTo>
                  <a:lnTo>
                    <a:pt x="1270" y="1610"/>
                  </a:lnTo>
                  <a:lnTo>
                    <a:pt x="1256" y="1614"/>
                  </a:lnTo>
                  <a:lnTo>
                    <a:pt x="1242" y="1624"/>
                  </a:lnTo>
                  <a:lnTo>
                    <a:pt x="1154" y="1686"/>
                  </a:lnTo>
                  <a:lnTo>
                    <a:pt x="1154" y="1686"/>
                  </a:lnTo>
                  <a:lnTo>
                    <a:pt x="1160" y="1630"/>
                  </a:lnTo>
                  <a:lnTo>
                    <a:pt x="1166" y="1574"/>
                  </a:lnTo>
                  <a:lnTo>
                    <a:pt x="1168" y="1520"/>
                  </a:lnTo>
                  <a:lnTo>
                    <a:pt x="1170" y="1464"/>
                  </a:lnTo>
                  <a:lnTo>
                    <a:pt x="1168" y="1408"/>
                  </a:lnTo>
                  <a:lnTo>
                    <a:pt x="1166" y="1352"/>
                  </a:lnTo>
                  <a:lnTo>
                    <a:pt x="1160" y="1298"/>
                  </a:lnTo>
                  <a:lnTo>
                    <a:pt x="1154" y="1244"/>
                  </a:lnTo>
                  <a:lnTo>
                    <a:pt x="1144" y="1188"/>
                  </a:lnTo>
                  <a:lnTo>
                    <a:pt x="1134" y="1134"/>
                  </a:lnTo>
                  <a:lnTo>
                    <a:pt x="1120" y="1082"/>
                  </a:lnTo>
                  <a:lnTo>
                    <a:pt x="1106" y="1028"/>
                  </a:lnTo>
                  <a:lnTo>
                    <a:pt x="1088" y="976"/>
                  </a:lnTo>
                  <a:lnTo>
                    <a:pt x="1070" y="924"/>
                  </a:lnTo>
                  <a:lnTo>
                    <a:pt x="1048" y="872"/>
                  </a:lnTo>
                  <a:lnTo>
                    <a:pt x="1026" y="822"/>
                  </a:lnTo>
                  <a:lnTo>
                    <a:pt x="1002" y="772"/>
                  </a:lnTo>
                  <a:lnTo>
                    <a:pt x="976" y="724"/>
                  </a:lnTo>
                  <a:lnTo>
                    <a:pt x="948" y="676"/>
                  </a:lnTo>
                  <a:lnTo>
                    <a:pt x="918" y="628"/>
                  </a:lnTo>
                  <a:lnTo>
                    <a:pt x="886" y="584"/>
                  </a:lnTo>
                  <a:lnTo>
                    <a:pt x="852" y="538"/>
                  </a:lnTo>
                  <a:lnTo>
                    <a:pt x="816" y="494"/>
                  </a:lnTo>
                  <a:lnTo>
                    <a:pt x="780" y="452"/>
                  </a:lnTo>
                  <a:lnTo>
                    <a:pt x="740" y="412"/>
                  </a:lnTo>
                  <a:lnTo>
                    <a:pt x="700" y="372"/>
                  </a:lnTo>
                  <a:lnTo>
                    <a:pt x="658" y="334"/>
                  </a:lnTo>
                  <a:lnTo>
                    <a:pt x="614" y="296"/>
                  </a:lnTo>
                  <a:lnTo>
                    <a:pt x="568" y="260"/>
                  </a:lnTo>
                  <a:lnTo>
                    <a:pt x="520" y="228"/>
                  </a:lnTo>
                  <a:lnTo>
                    <a:pt x="472" y="194"/>
                  </a:lnTo>
                  <a:lnTo>
                    <a:pt x="420" y="164"/>
                  </a:lnTo>
                  <a:lnTo>
                    <a:pt x="420" y="164"/>
                  </a:lnTo>
                  <a:lnTo>
                    <a:pt x="370" y="136"/>
                  </a:lnTo>
                  <a:lnTo>
                    <a:pt x="318" y="110"/>
                  </a:lnTo>
                  <a:lnTo>
                    <a:pt x="266" y="86"/>
                  </a:lnTo>
                  <a:lnTo>
                    <a:pt x="214" y="66"/>
                  </a:lnTo>
                  <a:lnTo>
                    <a:pt x="162" y="46"/>
                  </a:lnTo>
                  <a:lnTo>
                    <a:pt x="108" y="28"/>
                  </a:lnTo>
                  <a:lnTo>
                    <a:pt x="54" y="14"/>
                  </a:lnTo>
                  <a:lnTo>
                    <a:pt x="2" y="0"/>
                  </a:lnTo>
                  <a:lnTo>
                    <a:pt x="2" y="0"/>
                  </a:lnTo>
                  <a:lnTo>
                    <a:pt x="0" y="34"/>
                  </a:lnTo>
                  <a:lnTo>
                    <a:pt x="0" y="72"/>
                  </a:lnTo>
                  <a:lnTo>
                    <a:pt x="4" y="116"/>
                  </a:lnTo>
                  <a:lnTo>
                    <a:pt x="10" y="162"/>
                  </a:lnTo>
                  <a:lnTo>
                    <a:pt x="10" y="162"/>
                  </a:lnTo>
                  <a:lnTo>
                    <a:pt x="54" y="174"/>
                  </a:lnTo>
                  <a:lnTo>
                    <a:pt x="96" y="186"/>
                  </a:lnTo>
                  <a:lnTo>
                    <a:pt x="138" y="202"/>
                  </a:lnTo>
                  <a:lnTo>
                    <a:pt x="180" y="218"/>
                  </a:lnTo>
                  <a:lnTo>
                    <a:pt x="222" y="236"/>
                  </a:lnTo>
                  <a:lnTo>
                    <a:pt x="262" y="254"/>
                  </a:lnTo>
                  <a:lnTo>
                    <a:pt x="304" y="276"/>
                  </a:lnTo>
                  <a:lnTo>
                    <a:pt x="344" y="298"/>
                  </a:lnTo>
                  <a:lnTo>
                    <a:pt x="344" y="298"/>
                  </a:lnTo>
                  <a:lnTo>
                    <a:pt x="388" y="326"/>
                  </a:lnTo>
                  <a:lnTo>
                    <a:pt x="432" y="354"/>
                  </a:lnTo>
                  <a:lnTo>
                    <a:pt x="476" y="384"/>
                  </a:lnTo>
                  <a:lnTo>
                    <a:pt x="516" y="416"/>
                  </a:lnTo>
                  <a:lnTo>
                    <a:pt x="556" y="448"/>
                  </a:lnTo>
                  <a:lnTo>
                    <a:pt x="592" y="484"/>
                  </a:lnTo>
                  <a:lnTo>
                    <a:pt x="630" y="518"/>
                  </a:lnTo>
                  <a:lnTo>
                    <a:pt x="664" y="556"/>
                  </a:lnTo>
                  <a:lnTo>
                    <a:pt x="698" y="594"/>
                  </a:lnTo>
                  <a:lnTo>
                    <a:pt x="728" y="632"/>
                  </a:lnTo>
                  <a:lnTo>
                    <a:pt x="758" y="672"/>
                  </a:lnTo>
                  <a:lnTo>
                    <a:pt x="788" y="714"/>
                  </a:lnTo>
                  <a:lnTo>
                    <a:pt x="814" y="754"/>
                  </a:lnTo>
                  <a:lnTo>
                    <a:pt x="840" y="798"/>
                  </a:lnTo>
                  <a:lnTo>
                    <a:pt x="864" y="842"/>
                  </a:lnTo>
                  <a:lnTo>
                    <a:pt x="886" y="886"/>
                  </a:lnTo>
                  <a:lnTo>
                    <a:pt x="906" y="930"/>
                  </a:lnTo>
                  <a:lnTo>
                    <a:pt x="924" y="976"/>
                  </a:lnTo>
                  <a:lnTo>
                    <a:pt x="942" y="1022"/>
                  </a:lnTo>
                  <a:lnTo>
                    <a:pt x="956" y="1070"/>
                  </a:lnTo>
                  <a:lnTo>
                    <a:pt x="970" y="1116"/>
                  </a:lnTo>
                  <a:lnTo>
                    <a:pt x="982" y="1164"/>
                  </a:lnTo>
                  <a:lnTo>
                    <a:pt x="992" y="1212"/>
                  </a:lnTo>
                  <a:lnTo>
                    <a:pt x="1000" y="1262"/>
                  </a:lnTo>
                  <a:lnTo>
                    <a:pt x="1006" y="1310"/>
                  </a:lnTo>
                  <a:lnTo>
                    <a:pt x="1012" y="1360"/>
                  </a:lnTo>
                  <a:lnTo>
                    <a:pt x="1014" y="1410"/>
                  </a:lnTo>
                  <a:lnTo>
                    <a:pt x="1016" y="1458"/>
                  </a:lnTo>
                  <a:lnTo>
                    <a:pt x="1014" y="1508"/>
                  </a:lnTo>
                  <a:lnTo>
                    <a:pt x="1012" y="1558"/>
                  </a:lnTo>
                  <a:lnTo>
                    <a:pt x="1008" y="1608"/>
                  </a:lnTo>
                  <a:lnTo>
                    <a:pt x="1002" y="1658"/>
                  </a:lnTo>
                  <a:lnTo>
                    <a:pt x="942" y="1572"/>
                  </a:lnTo>
                  <a:lnTo>
                    <a:pt x="942" y="1572"/>
                  </a:lnTo>
                  <a:lnTo>
                    <a:pt x="930" y="1560"/>
                  </a:lnTo>
                  <a:lnTo>
                    <a:pt x="918" y="1550"/>
                  </a:lnTo>
                  <a:lnTo>
                    <a:pt x="902" y="1544"/>
                  </a:lnTo>
                  <a:lnTo>
                    <a:pt x="888" y="1540"/>
                  </a:lnTo>
                  <a:lnTo>
                    <a:pt x="872" y="1538"/>
                  </a:lnTo>
                  <a:lnTo>
                    <a:pt x="856" y="1540"/>
                  </a:lnTo>
                  <a:lnTo>
                    <a:pt x="840" y="1546"/>
                  </a:lnTo>
                  <a:lnTo>
                    <a:pt x="826" y="1554"/>
                  </a:lnTo>
                  <a:lnTo>
                    <a:pt x="826" y="1554"/>
                  </a:lnTo>
                  <a:lnTo>
                    <a:pt x="812" y="1566"/>
                  </a:lnTo>
                  <a:lnTo>
                    <a:pt x="802" y="1580"/>
                  </a:lnTo>
                  <a:lnTo>
                    <a:pt x="802" y="1580"/>
                  </a:lnTo>
                  <a:lnTo>
                    <a:pt x="798" y="1590"/>
                  </a:lnTo>
                  <a:lnTo>
                    <a:pt x="794" y="1600"/>
                  </a:lnTo>
                  <a:lnTo>
                    <a:pt x="792" y="1612"/>
                  </a:lnTo>
                  <a:lnTo>
                    <a:pt x="792" y="1624"/>
                  </a:lnTo>
                  <a:lnTo>
                    <a:pt x="794" y="1636"/>
                  </a:lnTo>
                  <a:lnTo>
                    <a:pt x="796" y="1646"/>
                  </a:lnTo>
                  <a:lnTo>
                    <a:pt x="800" y="1658"/>
                  </a:lnTo>
                  <a:lnTo>
                    <a:pt x="808" y="1668"/>
                  </a:lnTo>
                  <a:lnTo>
                    <a:pt x="1028" y="1978"/>
                  </a:lnTo>
                  <a:lnTo>
                    <a:pt x="1336" y="1758"/>
                  </a:lnTo>
                  <a:close/>
                </a:path>
              </a:pathLst>
            </a:custGeom>
            <a:solidFill>
              <a:srgbClr val="0DDEFF">
                <a:alpha val="40000"/>
              </a:srgbClr>
            </a:solidFill>
            <a:ln>
              <a:noFill/>
            </a:ln>
          </p:spPr>
          <p:txBody>
            <a:bodyPr anchor="t" anchorCtr="0" bIns="45720" compatLnSpc="1" lIns="91440" numCol="1" rIns="91440" tIns="45720" vert="horz" wrap="square">
              <a:prstTxWarp prst="textNoShape">
                <a:avLst/>
              </a:prstTxWarp>
            </a:bodyPr>
            <a:lstStyle/>
            <a:p>
              <a:endParaRPr altLang="en-US" baseline="-25000" lang="zh-CN">
                <a:solidFill>
                  <a:schemeClr val="tx1">
                    <a:lumMod val="85000"/>
                    <a:lumOff val="15000"/>
                  </a:schemeClr>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grpSp>
        <p:nvGrpSpPr>
          <p:cNvPr id="2" name="组合 1">
            <a:extLst>
              <a:ext uri="{FF2B5EF4-FFF2-40B4-BE49-F238E27FC236}">
                <a16:creationId xmlns:a16="http://schemas.microsoft.com/office/drawing/2014/main" id="{6BDF7E66-73F2-4EB5-84B5-8FC45BD75B0B}"/>
              </a:ext>
            </a:extLst>
          </p:cNvPr>
          <p:cNvGrpSpPr/>
          <p:nvPr/>
        </p:nvGrpSpPr>
        <p:grpSpPr>
          <a:xfrm>
            <a:off x="1624775" y="2595429"/>
            <a:ext cx="2534119" cy="811715"/>
            <a:chOff x="1624775" y="2595429"/>
            <a:chExt cx="2534119" cy="811715"/>
          </a:xfrm>
        </p:grpSpPr>
        <p:sp>
          <p:nvSpPr>
            <p:cNvPr id="23" name="文本框 22">
              <a:extLst>
                <a:ext uri="{FF2B5EF4-FFF2-40B4-BE49-F238E27FC236}">
                  <a16:creationId xmlns:a16="http://schemas.microsoft.com/office/drawing/2014/main" id="{4D46DED5-F94C-443E-BDE2-EDED5F51D22D}"/>
                </a:ext>
              </a:extLst>
            </p:cNvPr>
            <p:cNvSpPr txBox="1">
              <a:spLocks noChangeArrowheads="1"/>
            </p:cNvSpPr>
            <p:nvPr/>
          </p:nvSpPr>
          <p:spPr bwMode="auto">
            <a:xfrm>
              <a:off x="1889199" y="2595429"/>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24" name="矩形 23">
              <a:extLst>
                <a:ext uri="{FF2B5EF4-FFF2-40B4-BE49-F238E27FC236}">
                  <a16:creationId xmlns:a16="http://schemas.microsoft.com/office/drawing/2014/main" id="{A1550568-FCC2-46D3-9812-13AEBE02ECA9}"/>
                </a:ext>
              </a:extLst>
            </p:cNvPr>
            <p:cNvSpPr/>
            <p:nvPr/>
          </p:nvSpPr>
          <p:spPr>
            <a:xfrm>
              <a:off x="1624775" y="2945479"/>
              <a:ext cx="2534119" cy="457200"/>
            </a:xfrm>
            <a:prstGeom prst="rect">
              <a:avLst/>
            </a:prstGeom>
          </p:spPr>
          <p:txBody>
            <a:bodyPr wrap="square">
              <a:spAutoFit/>
            </a:bodyPr>
            <a:lstStyle/>
            <a:p>
              <a:pPr algn="r"/>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a:t>
              </a:r>
            </a:p>
          </p:txBody>
        </p:sp>
      </p:grpSp>
      <p:grpSp>
        <p:nvGrpSpPr>
          <p:cNvPr id="3" name="组合 2">
            <a:extLst>
              <a:ext uri="{FF2B5EF4-FFF2-40B4-BE49-F238E27FC236}">
                <a16:creationId xmlns:a16="http://schemas.microsoft.com/office/drawing/2014/main" id="{5A36FBC8-A771-4369-B64C-0025161DCAE9}"/>
              </a:ext>
            </a:extLst>
          </p:cNvPr>
          <p:cNvGrpSpPr/>
          <p:nvPr/>
        </p:nvGrpSpPr>
        <p:grpSpPr>
          <a:xfrm>
            <a:off x="8002035" y="2595429"/>
            <a:ext cx="2534119" cy="811715"/>
            <a:chOff x="8002035" y="2595429"/>
            <a:chExt cx="2534119" cy="811715"/>
          </a:xfrm>
        </p:grpSpPr>
        <p:sp>
          <p:nvSpPr>
            <p:cNvPr id="25" name="文本框 24">
              <a:extLst>
                <a:ext uri="{FF2B5EF4-FFF2-40B4-BE49-F238E27FC236}">
                  <a16:creationId xmlns:a16="http://schemas.microsoft.com/office/drawing/2014/main" id="{D67A5B81-FCE4-45AE-95B9-33CF6958D8A3}"/>
                </a:ext>
              </a:extLst>
            </p:cNvPr>
            <p:cNvSpPr txBox="1">
              <a:spLocks noChangeArrowheads="1"/>
            </p:cNvSpPr>
            <p:nvPr/>
          </p:nvSpPr>
          <p:spPr bwMode="auto">
            <a:xfrm>
              <a:off x="8002036" y="2595429"/>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26" name="矩形 25">
              <a:extLst>
                <a:ext uri="{FF2B5EF4-FFF2-40B4-BE49-F238E27FC236}">
                  <a16:creationId xmlns:a16="http://schemas.microsoft.com/office/drawing/2014/main" id="{124B5B33-4B37-4EC5-89CF-A3CAFDCF8D46}"/>
                </a:ext>
              </a:extLst>
            </p:cNvPr>
            <p:cNvSpPr/>
            <p:nvPr/>
          </p:nvSpPr>
          <p:spPr>
            <a:xfrm>
              <a:off x="8002035" y="2945479"/>
              <a:ext cx="2534119" cy="457200"/>
            </a:xfrm>
            <a:prstGeom prst="rect">
              <a:avLst/>
            </a:prstGeom>
          </p:spPr>
          <p:txBody>
            <a:bodyPr wrap="square">
              <a:spAutoFit/>
            </a:bodyPr>
            <a:lstStyle/>
            <a:p>
              <a:r>
                <a:rPr altLang="en-US" lang="zh-CN" sz="12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a:t>
              </a:r>
            </a:p>
          </p:txBody>
        </p:sp>
      </p:grpSp>
      <p:sp>
        <p:nvSpPr>
          <p:cNvPr id="27" name="矩形 26">
            <a:extLst>
              <a:ext uri="{FF2B5EF4-FFF2-40B4-BE49-F238E27FC236}">
                <a16:creationId xmlns:a16="http://schemas.microsoft.com/office/drawing/2014/main" id="{3A54202D-8055-4279-81BE-29F4CCA7624C}"/>
              </a:ext>
            </a:extLst>
          </p:cNvPr>
          <p:cNvSpPr/>
          <p:nvPr/>
        </p:nvSpPr>
        <p:spPr>
          <a:xfrm>
            <a:off x="1179497" y="5472169"/>
            <a:ext cx="9833006" cy="518160"/>
          </a:xfrm>
          <a:prstGeom prst="rect">
            <a:avLst/>
          </a:prstGeom>
        </p:spPr>
        <p:txBody>
          <a:bodyPr wrap="square">
            <a:spAutoFit/>
          </a:bodyPr>
          <a:lstStyle/>
          <a:p>
            <a:pPr algn="ctr"/>
            <a:r>
              <a:rPr altLang="en-US" lang="zh-CN" sz="1400">
                <a:solidFill>
                  <a:sysClr lastClr="000000" val="windowText"/>
                </a:solidFill>
                <a:latin charset="-122" panose="020b0503020204020204" pitchFamily="34" typeface="微软雅黑"/>
                <a:cs typeface="+mn-ea"/>
                <a:sym charset="-122" panose="020b0503020204020204" pitchFamily="34" typeface="微软雅黑"/>
              </a:rPr>
              <a:t>单击输入内容单击输入内容单击输入内容单击输入内容单击输入内容单击输入内容单击输入内容单击输入内容单击输入内容单击输入内容单击输入内容单击输入内容</a:t>
            </a:r>
          </a:p>
        </p:txBody>
      </p:sp>
      <p:sp>
        <p:nvSpPr>
          <p:cNvPr id="28" name="文本框 27">
            <a:extLst>
              <a:ext uri="{FF2B5EF4-FFF2-40B4-BE49-F238E27FC236}">
                <a16:creationId xmlns:a16="http://schemas.microsoft.com/office/drawing/2014/main" id="{AA99C4A1-FAF9-4E7E-AF46-B1E57A01A200}"/>
              </a:ext>
            </a:extLst>
          </p:cNvPr>
          <p:cNvSpPr txBox="1">
            <a:spLocks noChangeArrowheads="1"/>
          </p:cNvSpPr>
          <p:nvPr/>
        </p:nvSpPr>
        <p:spPr bwMode="auto">
          <a:xfrm>
            <a:off x="4961153" y="4960252"/>
            <a:ext cx="226969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b="1" lang="zh-CN" sz="2400">
                <a:gradFill>
                  <a:gsLst>
                    <a:gs pos="0">
                      <a:srgbClr val="0DDEFF"/>
                    </a:gs>
                    <a:gs pos="100000">
                      <a:srgbClr val="045C8F"/>
                    </a:gs>
                  </a:gsLst>
                  <a:lin ang="5400000" scaled="1"/>
                </a:gra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29" name="矩形 28">
            <a:extLst>
              <a:ext uri="{FF2B5EF4-FFF2-40B4-BE49-F238E27FC236}">
                <a16:creationId xmlns:a16="http://schemas.microsoft.com/office/drawing/2014/main" id="{8F5132AA-5FE4-43DF-8BE0-8B731BB9570C}"/>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数据互联诊断</a:t>
            </a:r>
          </a:p>
        </p:txBody>
      </p:sp>
      <p:sp>
        <p:nvSpPr>
          <p:cNvPr id="30" name="矩形 29">
            <a:extLst>
              <a:ext uri="{FF2B5EF4-FFF2-40B4-BE49-F238E27FC236}">
                <a16:creationId xmlns:a16="http://schemas.microsoft.com/office/drawing/2014/main" id="{F487654E-CD52-401A-AE6C-EA9932BA9A52}"/>
              </a:ext>
            </a:extLst>
          </p:cNvPr>
          <p:cNvSpPr/>
          <p:nvPr/>
        </p:nvSpPr>
        <p:spPr>
          <a:xfrm>
            <a:off x="7649456" y="453410"/>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31" name="直接连接符 30">
            <a:extLst>
              <a:ext uri="{FF2B5EF4-FFF2-40B4-BE49-F238E27FC236}">
                <a16:creationId xmlns:a16="http://schemas.microsoft.com/office/drawing/2014/main" id="{A5C224AA-6325-4C73-B3C9-B05FE09E5D99}"/>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4011791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750" fill="hold" id="7"/>
                                        <p:tgtEl>
                                          <p:spTgt spid="29"/>
                                        </p:tgtEl>
                                        <p:attrNameLst>
                                          <p:attrName>ppt_w</p:attrName>
                                        </p:attrNameLst>
                                      </p:cBhvr>
                                      <p:tavLst>
                                        <p:tav tm="0">
                                          <p:val>
                                            <p:fltVal val="0"/>
                                          </p:val>
                                        </p:tav>
                                        <p:tav tm="100000">
                                          <p:val>
                                            <p:strVal val="#ppt_w"/>
                                          </p:val>
                                        </p:tav>
                                      </p:tavLst>
                                    </p:anim>
                                    <p:anim calcmode="lin" valueType="num">
                                      <p:cBhvr>
                                        <p:cTn dur="750" fill="hold" id="8"/>
                                        <p:tgtEl>
                                          <p:spTgt spid="29"/>
                                        </p:tgtEl>
                                        <p:attrNameLst>
                                          <p:attrName>ppt_h</p:attrName>
                                        </p:attrNameLst>
                                      </p:cBhvr>
                                      <p:tavLst>
                                        <p:tav tm="0">
                                          <p:val>
                                            <p:fltVal val="0"/>
                                          </p:val>
                                        </p:tav>
                                        <p:tav tm="100000">
                                          <p:val>
                                            <p:strVal val="#ppt_h"/>
                                          </p:val>
                                        </p:tav>
                                      </p:tavLst>
                                    </p:anim>
                                    <p:animEffect filter="fade" transition="in">
                                      <p:cBhvr>
                                        <p:cTn dur="750" id="9"/>
                                        <p:tgtEl>
                                          <p:spTgt spid="29"/>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31"/>
                                        </p:tgtEl>
                                        <p:attrNameLst>
                                          <p:attrName>style.visibility</p:attrName>
                                        </p:attrNameLst>
                                      </p:cBhvr>
                                      <p:to>
                                        <p:strVal val="visible"/>
                                      </p:to>
                                    </p:set>
                                    <p:animEffect filter="barn(inVertical)" transition="in">
                                      <p:cBhvr>
                                        <p:cTn dur="750" id="13"/>
                                        <p:tgtEl>
                                          <p:spTgt spid="31"/>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750" fill="hold" id="17"/>
                                        <p:tgtEl>
                                          <p:spTgt spid="30"/>
                                        </p:tgtEl>
                                        <p:attrNameLst>
                                          <p:attrName>ppt_w</p:attrName>
                                        </p:attrNameLst>
                                      </p:cBhvr>
                                      <p:tavLst>
                                        <p:tav tm="0">
                                          <p:val>
                                            <p:fltVal val="0"/>
                                          </p:val>
                                        </p:tav>
                                        <p:tav tm="100000">
                                          <p:val>
                                            <p:strVal val="#ppt_w"/>
                                          </p:val>
                                        </p:tav>
                                      </p:tavLst>
                                    </p:anim>
                                    <p:anim calcmode="lin" valueType="num">
                                      <p:cBhvr>
                                        <p:cTn dur="750" fill="hold" id="18"/>
                                        <p:tgtEl>
                                          <p:spTgt spid="30"/>
                                        </p:tgtEl>
                                        <p:attrNameLst>
                                          <p:attrName>ppt_h</p:attrName>
                                        </p:attrNameLst>
                                      </p:cBhvr>
                                      <p:tavLst>
                                        <p:tav tm="0">
                                          <p:val>
                                            <p:fltVal val="0"/>
                                          </p:val>
                                        </p:tav>
                                        <p:tav tm="100000">
                                          <p:val>
                                            <p:strVal val="#ppt_h"/>
                                          </p:val>
                                        </p:tav>
                                      </p:tavLst>
                                    </p:anim>
                                    <p:animEffect filter="fade" transition="in">
                                      <p:cBhvr>
                                        <p:cTn dur="750" id="19"/>
                                        <p:tgtEl>
                                          <p:spTgt spid="30"/>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6" presetSubtype="32">
                                  <p:stCondLst>
                                    <p:cond delay="0"/>
                                  </p:stCondLst>
                                  <p:childTnLst>
                                    <p:set>
                                      <p:cBhvr>
                                        <p:cTn dur="1" fill="hold" id="23">
                                          <p:stCondLst>
                                            <p:cond delay="0"/>
                                          </p:stCondLst>
                                        </p:cTn>
                                        <p:tgtEl>
                                          <p:spTgt spid="19"/>
                                        </p:tgtEl>
                                        <p:attrNameLst>
                                          <p:attrName>style.visibility</p:attrName>
                                        </p:attrNameLst>
                                      </p:cBhvr>
                                      <p:to>
                                        <p:strVal val="visible"/>
                                      </p:to>
                                    </p:set>
                                    <p:animEffect filter="circle(out)" transition="in">
                                      <p:cBhvr>
                                        <p:cTn dur="2000" id="24"/>
                                        <p:tgtEl>
                                          <p:spTgt spid="19"/>
                                        </p:tgtEl>
                                      </p:cBhvr>
                                    </p:animEffect>
                                  </p:childTnLst>
                                </p:cTn>
                              </p:par>
                              <p:par>
                                <p:cTn decel="100000" fill="hold" id="25" nodeType="withEffect" presetClass="entr" presetID="2" presetSubtype="4">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ppt_x"/>
                                          </p:val>
                                        </p:tav>
                                        <p:tav tm="100000">
                                          <p:val>
                                            <p:strVal val="#ppt_x"/>
                                          </p:val>
                                        </p:tav>
                                      </p:tavLst>
                                    </p:anim>
                                    <p:anim calcmode="lin" valueType="num">
                                      <p:cBhvr additive="base">
                                        <p:cTn dur="500" fill="hold" id="28"/>
                                        <p:tgtEl>
                                          <p:spTgt spid="2"/>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20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fill="hold" id="31"/>
                                        <p:tgtEl>
                                          <p:spTgt spid="3"/>
                                        </p:tgtEl>
                                        <p:attrNameLst>
                                          <p:attrName>ppt_x</p:attrName>
                                        </p:attrNameLst>
                                      </p:cBhvr>
                                      <p:tavLst>
                                        <p:tav tm="0">
                                          <p:val>
                                            <p:strVal val="#ppt_x"/>
                                          </p:val>
                                        </p:tav>
                                        <p:tav tm="100000">
                                          <p:val>
                                            <p:strVal val="#ppt_x"/>
                                          </p:val>
                                        </p:tav>
                                      </p:tavLst>
                                    </p:anim>
                                    <p:anim calcmode="lin" valueType="num">
                                      <p:cBhvr additive="base">
                                        <p:cTn dur="500" fill="hold" id="32"/>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42" presetSubtype="0">
                                  <p:stCondLst>
                                    <p:cond delay="0"/>
                                  </p:stCondLst>
                                  <p:childTnLst>
                                    <p:set>
                                      <p:cBhvr>
                                        <p:cTn dur="1" fill="hold" id="36">
                                          <p:stCondLst>
                                            <p:cond delay="0"/>
                                          </p:stCondLst>
                                        </p:cTn>
                                        <p:tgtEl>
                                          <p:spTgt spid="27"/>
                                        </p:tgtEl>
                                        <p:attrNameLst>
                                          <p:attrName>style.visibility</p:attrName>
                                        </p:attrNameLst>
                                      </p:cBhvr>
                                      <p:to>
                                        <p:strVal val="visible"/>
                                      </p:to>
                                    </p:set>
                                    <p:animEffect filter="fade" transition="in">
                                      <p:cBhvr>
                                        <p:cTn dur="1000" id="37"/>
                                        <p:tgtEl>
                                          <p:spTgt spid="27"/>
                                        </p:tgtEl>
                                      </p:cBhvr>
                                    </p:animEffect>
                                    <p:anim calcmode="lin" valueType="num">
                                      <p:cBhvr>
                                        <p:cTn dur="1000" fill="hold" id="38"/>
                                        <p:tgtEl>
                                          <p:spTgt spid="27"/>
                                        </p:tgtEl>
                                        <p:attrNameLst>
                                          <p:attrName>ppt_x</p:attrName>
                                        </p:attrNameLst>
                                      </p:cBhvr>
                                      <p:tavLst>
                                        <p:tav tm="0">
                                          <p:val>
                                            <p:strVal val="#ppt_x"/>
                                          </p:val>
                                        </p:tav>
                                        <p:tav tm="100000">
                                          <p:val>
                                            <p:strVal val="#ppt_x"/>
                                          </p:val>
                                        </p:tav>
                                      </p:tavLst>
                                    </p:anim>
                                    <p:anim calcmode="lin" valueType="num">
                                      <p:cBhvr>
                                        <p:cTn dur="1000" fill="hold" id="39"/>
                                        <p:tgtEl>
                                          <p:spTgt spid="2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1000" id="42"/>
                                        <p:tgtEl>
                                          <p:spTgt spid="28"/>
                                        </p:tgtEl>
                                      </p:cBhvr>
                                    </p:animEffect>
                                    <p:anim calcmode="lin" valueType="num">
                                      <p:cBhvr>
                                        <p:cTn dur="1000" fill="hold" id="43"/>
                                        <p:tgtEl>
                                          <p:spTgt spid="28"/>
                                        </p:tgtEl>
                                        <p:attrNameLst>
                                          <p:attrName>ppt_x</p:attrName>
                                        </p:attrNameLst>
                                      </p:cBhvr>
                                      <p:tavLst>
                                        <p:tav tm="0">
                                          <p:val>
                                            <p:strVal val="#ppt_x"/>
                                          </p:val>
                                        </p:tav>
                                        <p:tav tm="100000">
                                          <p:val>
                                            <p:strVal val="#ppt_x"/>
                                          </p:val>
                                        </p:tav>
                                      </p:tavLst>
                                    </p:anim>
                                    <p:anim calcmode="lin" valueType="num">
                                      <p:cBhvr>
                                        <p:cTn dur="1000" fill="hold" id="44"/>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4989" y="0"/>
            <a:ext cx="12177486"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765" r="75938" t="3139"/>
          <a:stretch>
            <a:fillRect/>
          </a:stretch>
        </p:blipFill>
        <p:spPr>
          <a:xfrm>
            <a:off x="-1" y="20865"/>
            <a:ext cx="2933701" cy="2931885"/>
          </a:xfrm>
          <a:prstGeom prst="rect">
            <a:avLst/>
          </a:prstGeom>
        </p:spPr>
      </p:pic>
      <p:pic>
        <p:nvPicPr>
          <p:cNvPr id="6" name="图片 5"/>
          <p:cNvPicPr>
            <a:picLocks noChangeAspect="1"/>
          </p:cNvPicPr>
          <p:nvPr/>
        </p:nvPicPr>
        <p:blipFill>
          <a:blip r:embed="rId3">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1553" l="1864" r="58385" t="29193"/>
          <a:stretch>
            <a:fillRect/>
          </a:stretch>
        </p:blipFill>
        <p:spPr>
          <a:xfrm>
            <a:off x="851502" y="1596926"/>
            <a:ext cx="4413019" cy="3844153"/>
          </a:xfrm>
          <a:prstGeom prst="rect">
            <a:avLst/>
          </a:prstGeom>
        </p:spPr>
      </p:pic>
      <p:pic>
        <p:nvPicPr>
          <p:cNvPr id="8" name="图片 7"/>
          <p:cNvPicPr>
            <a:picLocks noChangeAspect="1"/>
          </p:cNvPicPr>
          <p:nvPr/>
        </p:nvPicPr>
        <p:blipFill>
          <a:blip r:embed="rId5">
            <a:extLst>
              <a:ext uri="{28A0092B-C50C-407E-A947-70E740481C1C}">
                <a14:useLocalDpi val="0"/>
              </a:ext>
            </a:extLst>
          </a:blip>
          <a:srcRect l="10929" r="56459"/>
          <a:stretch>
            <a:fillRect/>
          </a:stretch>
        </p:blipFill>
        <p:spPr>
          <a:xfrm flipH="1">
            <a:off x="10383569" y="20865"/>
            <a:ext cx="1822946" cy="2794922"/>
          </a:xfrm>
          <a:prstGeom prst="rect">
            <a:avLst/>
          </a:prstGeom>
        </p:spPr>
      </p:pic>
      <p:pic>
        <p:nvPicPr>
          <p:cNvPr id="9" name="图片 8"/>
          <p:cNvPicPr>
            <a:picLocks noChangeAspect="1"/>
          </p:cNvPicPr>
          <p:nvPr/>
        </p:nvPicPr>
        <p:blipFill>
          <a:blip r:embed="rId6">
            <a:extLst>
              <a:ext uri="{28A0092B-C50C-407E-A947-70E740481C1C}">
                <a14:useLocalDpi val="0"/>
              </a:ext>
            </a:extLst>
          </a:blip>
          <a:srcRect l="53906" t="51719"/>
          <a:stretch>
            <a:fillRect/>
          </a:stretch>
        </p:blipFill>
        <p:spPr>
          <a:xfrm>
            <a:off x="8663215" y="5004564"/>
            <a:ext cx="3543300" cy="1855728"/>
          </a:xfrm>
          <a:prstGeom prst="rect">
            <a:avLst/>
          </a:prstGeom>
        </p:spPr>
      </p:pic>
      <p:sp>
        <p:nvSpPr>
          <p:cNvPr id="16" name="文本框 15">
            <a:extLst>
              <a:ext uri="{FF2B5EF4-FFF2-40B4-BE49-F238E27FC236}">
                <a16:creationId xmlns:a16="http://schemas.microsoft.com/office/drawing/2014/main" id="{59673113-F1B4-48FD-B50F-089362C25794}"/>
              </a:ext>
            </a:extLst>
          </p:cNvPr>
          <p:cNvSpPr txBox="1"/>
          <p:nvPr/>
        </p:nvSpPr>
        <p:spPr>
          <a:xfrm>
            <a:off x="5554716" y="3350006"/>
            <a:ext cx="5713360" cy="1097280"/>
          </a:xfrm>
          <a:prstGeom prst="rect">
            <a:avLst/>
          </a:prstGeom>
          <a:noFill/>
        </p:spPr>
        <p:txBody>
          <a:bodyPr rtlCol="0" wrap="square">
            <a:spAutoFit/>
          </a:bodyPr>
          <a:lstStyle/>
          <a:p>
            <a:pPr algn="dist"/>
            <a:r>
              <a:rPr altLang="en-US" b="1" lang="zh-CN" sz="6600">
                <a:solidFill>
                  <a:schemeClr val="bg1"/>
                </a:solidFill>
                <a:effectLst>
                  <a:outerShdw algn="tl" blurRad="38100" dir="2700000" dist="38100">
                    <a:srgbClr val="000000">
                      <a:alpha val="43137"/>
                    </a:srgbClr>
                  </a:outerShdw>
                </a:effectLst>
                <a:latin charset="-122" panose="020b0503020204020204" pitchFamily="34" typeface="微软雅黑"/>
              </a:rPr>
              <a:t>系统辅助手段</a:t>
            </a:r>
          </a:p>
        </p:txBody>
      </p:sp>
      <p:grpSp>
        <p:nvGrpSpPr>
          <p:cNvPr id="2" name="组合 1"/>
          <p:cNvGrpSpPr/>
          <p:nvPr/>
        </p:nvGrpSpPr>
        <p:grpSpPr>
          <a:xfrm>
            <a:off x="6238666" y="2085395"/>
            <a:ext cx="4354745" cy="1105528"/>
            <a:chOff x="6238666" y="2085395"/>
            <a:chExt cx="4354745" cy="1105528"/>
          </a:xfrm>
        </p:grpSpPr>
        <p:pic>
          <p:nvPicPr>
            <p:cNvPr id="18" name="图片 17">
              <a:extLst>
                <a:ext uri="{FF2B5EF4-FFF2-40B4-BE49-F238E27FC236}">
                  <a16:creationId xmlns:a16="http://schemas.microsoft.com/office/drawing/2014/main" id="{B60F95E1-D1CC-420F-99EE-09E43A2DE83E}"/>
                </a:ext>
              </a:extLst>
            </p:cNvPr>
            <p:cNvPicPr>
              <a:picLocks noChangeAspect="1"/>
            </p:cNvPicPr>
            <p:nvPr/>
          </p:nvPicPr>
          <p:blipFill>
            <a:blip r:embed="rId7">
              <a:extLst>
                <a:ext uri="{28A0092B-C50C-407E-A947-70E740481C1C}">
                  <a14:useLocalDpi val="0"/>
                </a:ext>
              </a:extLst>
            </a:blip>
            <a:srcRect b="17165" l="38266" r="44550" t="73149"/>
            <a:stretch>
              <a:fillRect/>
            </a:stretch>
          </p:blipFill>
          <p:spPr>
            <a:xfrm>
              <a:off x="6479961" y="2085395"/>
              <a:ext cx="3922658" cy="1105528"/>
            </a:xfrm>
            <a:prstGeom prst="rect">
              <a:avLst/>
            </a:prstGeom>
          </p:spPr>
        </p:pic>
        <p:sp>
          <p:nvSpPr>
            <p:cNvPr id="19" name="文本框 18">
              <a:extLst>
                <a:ext uri="{FF2B5EF4-FFF2-40B4-BE49-F238E27FC236}">
                  <a16:creationId xmlns:a16="http://schemas.microsoft.com/office/drawing/2014/main" id="{F9DCF27D-14EF-43FA-B330-2B610518B35D}"/>
                </a:ext>
              </a:extLst>
            </p:cNvPr>
            <p:cNvSpPr txBox="1"/>
            <p:nvPr/>
          </p:nvSpPr>
          <p:spPr>
            <a:xfrm>
              <a:off x="6983886" y="2337039"/>
              <a:ext cx="2914805" cy="579120"/>
            </a:xfrm>
            <a:prstGeom prst="rect">
              <a:avLst/>
            </a:prstGeom>
            <a:noFill/>
          </p:spPr>
          <p:txBody>
            <a:bodyPr rtlCol="0" wrap="square">
              <a:spAutoFit/>
            </a:bodyPr>
            <a:lstStyle/>
            <a:p>
              <a:pPr algn="dist"/>
              <a:r>
                <a:rPr altLang="zh-CN" lang="en-US" smtClean="0" sz="3200">
                  <a:solidFill>
                    <a:schemeClr val="bg1"/>
                  </a:solidFill>
                  <a:latin charset="-122" panose="020b0503020204020204" pitchFamily="34" typeface="微软雅黑"/>
                  <a:ea charset="-122" panose="020b0503020204020204" pitchFamily="34" typeface="微软雅黑"/>
                </a:rPr>
                <a:t>PART 03</a:t>
              </a:r>
            </a:p>
          </p:txBody>
        </p:sp>
        <p:sp>
          <p:nvSpPr>
            <p:cNvPr id="20" name="right-arrows_87462">
              <a:extLst>
                <a:ext uri="{FF2B5EF4-FFF2-40B4-BE49-F238E27FC236}">
                  <a16:creationId xmlns:a16="http://schemas.microsoft.com/office/drawing/2014/main" id="{168560B8-CB99-407F-B141-55798389B4FB}"/>
                </a:ext>
              </a:extLst>
            </p:cNvPr>
            <p:cNvSpPr>
              <a:spLocks noChangeAspect="1"/>
            </p:cNvSpPr>
            <p:nvPr/>
          </p:nvSpPr>
          <p:spPr bwMode="auto">
            <a:xfrm>
              <a:off x="10242194" y="2536354"/>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sp>
          <p:nvSpPr>
            <p:cNvPr id="21" name="right-arrows_87462">
              <a:extLst>
                <a:ext uri="{FF2B5EF4-FFF2-40B4-BE49-F238E27FC236}">
                  <a16:creationId xmlns:a16="http://schemas.microsoft.com/office/drawing/2014/main" id="{73FC501B-5C04-4F9C-A7DA-69A5D9C145F0}"/>
                </a:ext>
              </a:extLst>
            </p:cNvPr>
            <p:cNvSpPr>
              <a:spLocks noChangeAspect="1"/>
            </p:cNvSpPr>
            <p:nvPr/>
          </p:nvSpPr>
          <p:spPr bwMode="auto">
            <a:xfrm rot="10800000">
              <a:off x="6238666" y="2542968"/>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grpSp>
    </p:spTree>
    <p:extLst>
      <p:ext uri="{BB962C8B-B14F-4D97-AF65-F5344CB8AC3E}">
        <p14:creationId val="2849996095"/>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7"/>
                                        </p:tgtEl>
                                        <p:attrNameLst>
                                          <p:attrName>style.visibility</p:attrName>
                                        </p:attrNameLst>
                                      </p:cBhvr>
                                      <p:to>
                                        <p:strVal val="visible"/>
                                      </p:to>
                                    </p:set>
                                    <p:animEffect filter="barn(inVertical)"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4">
                                  <p:stCondLst>
                                    <p:cond delay="0"/>
                                  </p:stCondLst>
                                  <p:childTnLst>
                                    <p:set>
                                      <p:cBhvr>
                                        <p:cTn dur="1" fill="hold" id="33">
                                          <p:stCondLst>
                                            <p:cond delay="0"/>
                                          </p:stCondLst>
                                        </p:cTn>
                                        <p:tgtEl>
                                          <p:spTgt spid="2"/>
                                        </p:tgtEl>
                                        <p:attrNameLst>
                                          <p:attrName>style.visibility</p:attrName>
                                        </p:attrNameLst>
                                      </p:cBhvr>
                                      <p:to>
                                        <p:strVal val="visible"/>
                                      </p:to>
                                    </p:set>
                                    <p:anim calcmode="lin" valueType="num">
                                      <p:cBhvr additive="base">
                                        <p:cTn dur="500" fill="hold" id="34"/>
                                        <p:tgtEl>
                                          <p:spTgt spid="2"/>
                                        </p:tgtEl>
                                        <p:attrNameLst>
                                          <p:attrName>ppt_x</p:attrName>
                                        </p:attrNameLst>
                                      </p:cBhvr>
                                      <p:tavLst>
                                        <p:tav tm="0">
                                          <p:val>
                                            <p:strVal val="#ppt_x"/>
                                          </p:val>
                                        </p:tav>
                                        <p:tav tm="100000">
                                          <p:val>
                                            <p:strVal val="#ppt_x"/>
                                          </p:val>
                                        </p:tav>
                                      </p:tavLst>
                                    </p:anim>
                                    <p:anim calcmode="lin" valueType="num">
                                      <p:cBhvr additive="base">
                                        <p:cTn dur="500" fill="hold" id="35"/>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6" presetSubtype="21">
                                  <p:stCondLst>
                                    <p:cond delay="0"/>
                                  </p:stCondLst>
                                  <p:childTnLst>
                                    <p:set>
                                      <p:cBhvr>
                                        <p:cTn dur="1" fill="hold" id="39">
                                          <p:stCondLst>
                                            <p:cond delay="0"/>
                                          </p:stCondLst>
                                        </p:cTn>
                                        <p:tgtEl>
                                          <p:spTgt spid="16"/>
                                        </p:tgtEl>
                                        <p:attrNameLst>
                                          <p:attrName>style.visibility</p:attrName>
                                        </p:attrNameLst>
                                      </p:cBhvr>
                                      <p:to>
                                        <p:strVal val="visible"/>
                                      </p:to>
                                    </p:set>
                                    <p:animEffect filter="barn(inVertical)"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52892089-DDBE-43C5-886A-3107558A5874}"/>
              </a:ext>
            </a:extLst>
          </p:cNvPr>
          <p:cNvSpPr/>
          <p:nvPr/>
        </p:nvSpPr>
        <p:spPr>
          <a:xfrm>
            <a:off x="3784599" y="1493160"/>
            <a:ext cx="7590972" cy="2305967"/>
          </a:xfrm>
          <a:prstGeom prst="rect">
            <a:avLst/>
          </a:prstGeom>
          <a:solidFill>
            <a:schemeClr val="bg1"/>
          </a:solidFill>
          <a:ln>
            <a:noFill/>
          </a:ln>
          <a:effectLst>
            <a:outerShdw algn="tl" blurRad="1905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a:extLst>
              <a:ext uri="{FF2B5EF4-FFF2-40B4-BE49-F238E27FC236}">
                <a16:creationId xmlns:a16="http://schemas.microsoft.com/office/drawing/2014/main" id="{4B0B134B-E29D-4D06-9EEC-54D10581447D}"/>
              </a:ext>
            </a:extLst>
          </p:cNvPr>
          <p:cNvSpPr/>
          <p:nvPr/>
        </p:nvSpPr>
        <p:spPr>
          <a:xfrm>
            <a:off x="3784599" y="4044947"/>
            <a:ext cx="7590972" cy="2305967"/>
          </a:xfrm>
          <a:prstGeom prst="rect">
            <a:avLst/>
          </a:prstGeom>
          <a:solidFill>
            <a:schemeClr val="bg1"/>
          </a:solidFill>
          <a:ln>
            <a:noFill/>
          </a:ln>
          <a:effectLst>
            <a:outerShdw algn="tl" blurRad="1905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4" name="图片 13">
            <a:extLst>
              <a:ext uri="{FF2B5EF4-FFF2-40B4-BE49-F238E27FC236}">
                <a16:creationId xmlns:a16="http://schemas.microsoft.com/office/drawing/2014/main" id="{2A5C4FDD-53E2-4F98-97FC-5B1F025ECFEC}"/>
              </a:ext>
            </a:extLst>
          </p:cNvPr>
          <p:cNvPicPr>
            <a:picLocks noChangeAspect="1"/>
          </p:cNvPicPr>
          <p:nvPr/>
        </p:nvPicPr>
        <p:blipFill>
          <a:blip r:embed="rId2">
            <a:extLst>
              <a:ext uri="{28A0092B-C50C-407E-A947-70E740481C1C}">
                <a14:useLocalDpi val="0"/>
              </a:ext>
            </a:extLst>
          </a:blip>
          <a:srcRect b="50645" l="-1575" r="76160" t="24365"/>
          <a:stretch>
            <a:fillRect/>
          </a:stretch>
        </p:blipFill>
        <p:spPr>
          <a:xfrm>
            <a:off x="9588975" y="1931679"/>
            <a:ext cx="965951" cy="942391"/>
          </a:xfrm>
          <a:prstGeom prst="rect">
            <a:avLst/>
          </a:prstGeom>
        </p:spPr>
      </p:pic>
      <p:pic>
        <p:nvPicPr>
          <p:cNvPr id="22" name="图片 21">
            <a:extLst>
              <a:ext uri="{FF2B5EF4-FFF2-40B4-BE49-F238E27FC236}">
                <a16:creationId xmlns:a16="http://schemas.microsoft.com/office/drawing/2014/main" id="{ABE931F0-58F9-4FED-ACE2-883F37B17AFE}"/>
              </a:ext>
            </a:extLst>
          </p:cNvPr>
          <p:cNvPicPr>
            <a:picLocks noChangeAspect="1"/>
          </p:cNvPicPr>
          <p:nvPr/>
        </p:nvPicPr>
        <p:blipFill>
          <a:blip r:embed="rId2">
            <a:extLst>
              <a:ext uri="{28A0092B-C50C-407E-A947-70E740481C1C}">
                <a14:useLocalDpi val="0"/>
              </a:ext>
            </a:extLst>
          </a:blip>
          <a:srcRect b="76500" l="50293" r="22796"/>
          <a:stretch>
            <a:fillRect/>
          </a:stretch>
        </p:blipFill>
        <p:spPr>
          <a:xfrm>
            <a:off x="7903723" y="2018980"/>
            <a:ext cx="1007501" cy="872927"/>
          </a:xfrm>
          <a:prstGeom prst="rect">
            <a:avLst/>
          </a:prstGeom>
        </p:spPr>
      </p:pic>
      <p:pic>
        <p:nvPicPr>
          <p:cNvPr id="24" name="图片 23">
            <a:extLst>
              <a:ext uri="{FF2B5EF4-FFF2-40B4-BE49-F238E27FC236}">
                <a16:creationId xmlns:a16="http://schemas.microsoft.com/office/drawing/2014/main" id="{5D031702-2734-4F4C-9625-CBDF20B24920}"/>
              </a:ext>
            </a:extLst>
          </p:cNvPr>
          <p:cNvPicPr>
            <a:picLocks noChangeAspect="1"/>
          </p:cNvPicPr>
          <p:nvPr/>
        </p:nvPicPr>
        <p:blipFill>
          <a:blip r:embed="rId2">
            <a:extLst>
              <a:ext uri="{28A0092B-C50C-407E-A947-70E740481C1C}">
                <a14:useLocalDpi val="0"/>
              </a:ext>
            </a:extLst>
          </a:blip>
          <a:srcRect b="76243" l="24311" r="49986"/>
          <a:stretch>
            <a:fillRect/>
          </a:stretch>
        </p:blipFill>
        <p:spPr>
          <a:xfrm>
            <a:off x="6238883" y="1990725"/>
            <a:ext cx="1027629" cy="942391"/>
          </a:xfrm>
          <a:prstGeom prst="rect">
            <a:avLst/>
          </a:prstGeom>
        </p:spPr>
      </p:pic>
      <p:pic>
        <p:nvPicPr>
          <p:cNvPr id="26" name="图片 25">
            <a:extLst>
              <a:ext uri="{FF2B5EF4-FFF2-40B4-BE49-F238E27FC236}">
                <a16:creationId xmlns:a16="http://schemas.microsoft.com/office/drawing/2014/main" id="{D723B188-F434-4D99-B1E3-0CB78B0A7207}"/>
              </a:ext>
            </a:extLst>
          </p:cNvPr>
          <p:cNvPicPr>
            <a:picLocks noChangeAspect="1"/>
          </p:cNvPicPr>
          <p:nvPr/>
        </p:nvPicPr>
        <p:blipFill>
          <a:blip r:embed="rId2">
            <a:extLst>
              <a:ext uri="{28A0092B-C50C-407E-A947-70E740481C1C}">
                <a14:useLocalDpi val="0"/>
              </a:ext>
            </a:extLst>
          </a:blip>
          <a:srcRect b="76924" r="76869"/>
          <a:stretch>
            <a:fillRect/>
          </a:stretch>
        </p:blipFill>
        <p:spPr>
          <a:xfrm>
            <a:off x="4619624" y="1985333"/>
            <a:ext cx="938949" cy="929420"/>
          </a:xfrm>
          <a:prstGeom prst="rect">
            <a:avLst/>
          </a:prstGeom>
        </p:spPr>
      </p:pic>
      <p:sp>
        <p:nvSpPr>
          <p:cNvPr id="34" name="矩形 33">
            <a:extLst>
              <a:ext uri="{FF2B5EF4-FFF2-40B4-BE49-F238E27FC236}">
                <a16:creationId xmlns:a16="http://schemas.microsoft.com/office/drawing/2014/main" id="{60C860B9-EEEA-474E-B8D7-2DE2D638EDA3}"/>
              </a:ext>
            </a:extLst>
          </p:cNvPr>
          <p:cNvSpPr/>
          <p:nvPr/>
        </p:nvSpPr>
        <p:spPr>
          <a:xfrm>
            <a:off x="4522129" y="2795917"/>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sp>
        <p:nvSpPr>
          <p:cNvPr id="35" name="矩形 34">
            <a:extLst>
              <a:ext uri="{FF2B5EF4-FFF2-40B4-BE49-F238E27FC236}">
                <a16:creationId xmlns:a16="http://schemas.microsoft.com/office/drawing/2014/main" id="{F9136B7B-72C0-435A-BA9A-5EF2F2EBCE73}"/>
              </a:ext>
            </a:extLst>
          </p:cNvPr>
          <p:cNvSpPr/>
          <p:nvPr/>
        </p:nvSpPr>
        <p:spPr>
          <a:xfrm>
            <a:off x="6207381" y="2795613"/>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sp>
        <p:nvSpPr>
          <p:cNvPr id="36" name="矩形 35">
            <a:extLst>
              <a:ext uri="{FF2B5EF4-FFF2-40B4-BE49-F238E27FC236}">
                <a16:creationId xmlns:a16="http://schemas.microsoft.com/office/drawing/2014/main" id="{60CB0497-66F8-47E8-B4C0-1A21241E29E8}"/>
              </a:ext>
            </a:extLst>
          </p:cNvPr>
          <p:cNvSpPr/>
          <p:nvPr/>
        </p:nvSpPr>
        <p:spPr>
          <a:xfrm>
            <a:off x="7804710" y="2795613"/>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sp>
        <p:nvSpPr>
          <p:cNvPr id="37" name="矩形 36">
            <a:extLst>
              <a:ext uri="{FF2B5EF4-FFF2-40B4-BE49-F238E27FC236}">
                <a16:creationId xmlns:a16="http://schemas.microsoft.com/office/drawing/2014/main" id="{0B4450A3-C068-44AE-994B-D7D6579EE913}"/>
              </a:ext>
            </a:extLst>
          </p:cNvPr>
          <p:cNvSpPr/>
          <p:nvPr/>
        </p:nvSpPr>
        <p:spPr>
          <a:xfrm>
            <a:off x="9489962" y="2795309"/>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pic>
        <p:nvPicPr>
          <p:cNvPr id="12" name="图片 11">
            <a:extLst>
              <a:ext uri="{FF2B5EF4-FFF2-40B4-BE49-F238E27FC236}">
                <a16:creationId xmlns:a16="http://schemas.microsoft.com/office/drawing/2014/main" id="{DEDFB2E1-5D50-42E7-8E0B-3FE39DA9998E}"/>
              </a:ext>
            </a:extLst>
          </p:cNvPr>
          <p:cNvPicPr>
            <a:picLocks noChangeAspect="1"/>
          </p:cNvPicPr>
          <p:nvPr/>
        </p:nvPicPr>
        <p:blipFill>
          <a:blip r:embed="rId2">
            <a:extLst>
              <a:ext uri="{28A0092B-C50C-407E-A947-70E740481C1C}">
                <a14:useLocalDpi val="0"/>
              </a:ext>
            </a:extLst>
          </a:blip>
          <a:srcRect l="76333" t="76706"/>
          <a:stretch>
            <a:fillRect/>
          </a:stretch>
        </p:blipFill>
        <p:spPr>
          <a:xfrm>
            <a:off x="9417068" y="4448175"/>
            <a:ext cx="1042728" cy="1018281"/>
          </a:xfrm>
          <a:prstGeom prst="rect">
            <a:avLst/>
          </a:prstGeom>
        </p:spPr>
      </p:pic>
      <p:pic>
        <p:nvPicPr>
          <p:cNvPr id="16" name="图片 15">
            <a:extLst>
              <a:ext uri="{FF2B5EF4-FFF2-40B4-BE49-F238E27FC236}">
                <a16:creationId xmlns:a16="http://schemas.microsoft.com/office/drawing/2014/main" id="{377B6E6B-402E-4348-B7E4-CCCA957A43B9}"/>
              </a:ext>
            </a:extLst>
          </p:cNvPr>
          <p:cNvPicPr>
            <a:picLocks noChangeAspect="1"/>
          </p:cNvPicPr>
          <p:nvPr/>
        </p:nvPicPr>
        <p:blipFill>
          <a:blip r:embed="rId2">
            <a:extLst>
              <a:ext uri="{28A0092B-C50C-407E-A947-70E740481C1C}">
                <a14:useLocalDpi val="0"/>
              </a:ext>
            </a:extLst>
          </a:blip>
          <a:srcRect b="24821" l="24586" r="49860" t="48796"/>
          <a:stretch>
            <a:fillRect/>
          </a:stretch>
        </p:blipFill>
        <p:spPr>
          <a:xfrm>
            <a:off x="7712558" y="4347890"/>
            <a:ext cx="1179779" cy="1208554"/>
          </a:xfrm>
          <a:prstGeom prst="rect">
            <a:avLst/>
          </a:prstGeom>
        </p:spPr>
      </p:pic>
      <p:pic>
        <p:nvPicPr>
          <p:cNvPr id="18" name="图片 17">
            <a:extLst>
              <a:ext uri="{FF2B5EF4-FFF2-40B4-BE49-F238E27FC236}">
                <a16:creationId xmlns:a16="http://schemas.microsoft.com/office/drawing/2014/main" id="{296A0A1B-1B3C-44C1-836B-8CD58B72E5EA}"/>
              </a:ext>
            </a:extLst>
          </p:cNvPr>
          <p:cNvPicPr>
            <a:picLocks noChangeAspect="1"/>
          </p:cNvPicPr>
          <p:nvPr/>
        </p:nvPicPr>
        <p:blipFill>
          <a:blip r:embed="rId2">
            <a:extLst>
              <a:ext uri="{28A0092B-C50C-407E-A947-70E740481C1C}">
                <a14:useLocalDpi val="0"/>
              </a:ext>
            </a:extLst>
          </a:blip>
          <a:srcRect b="25069" r="77410" t="51784"/>
          <a:stretch>
            <a:fillRect/>
          </a:stretch>
        </p:blipFill>
        <p:spPr>
          <a:xfrm>
            <a:off x="6252358" y="4459804"/>
            <a:ext cx="1048288" cy="1065760"/>
          </a:xfrm>
          <a:prstGeom prst="rect">
            <a:avLst/>
          </a:prstGeom>
        </p:spPr>
      </p:pic>
      <p:pic>
        <p:nvPicPr>
          <p:cNvPr id="20" name="图片 19">
            <a:extLst>
              <a:ext uri="{FF2B5EF4-FFF2-40B4-BE49-F238E27FC236}">
                <a16:creationId xmlns:a16="http://schemas.microsoft.com/office/drawing/2014/main" id="{C2243C09-AA52-4513-9758-BEDA8D9D8858}"/>
              </a:ext>
            </a:extLst>
          </p:cNvPr>
          <p:cNvPicPr>
            <a:picLocks noChangeAspect="1"/>
          </p:cNvPicPr>
          <p:nvPr/>
        </p:nvPicPr>
        <p:blipFill>
          <a:blip r:embed="rId2">
            <a:extLst>
              <a:ext uri="{28A0092B-C50C-407E-A947-70E740481C1C}">
                <a14:useLocalDpi val="0"/>
              </a:ext>
            </a:extLst>
          </a:blip>
          <a:srcRect b="49433" l="24911" r="52152" t="23597"/>
          <a:stretch>
            <a:fillRect/>
          </a:stretch>
        </p:blipFill>
        <p:spPr>
          <a:xfrm>
            <a:off x="4487800" y="4391785"/>
            <a:ext cx="1061357" cy="1238250"/>
          </a:xfrm>
          <a:prstGeom prst="rect">
            <a:avLst/>
          </a:prstGeom>
        </p:spPr>
      </p:pic>
      <p:sp>
        <p:nvSpPr>
          <p:cNvPr id="44" name="矩形 43">
            <a:extLst>
              <a:ext uri="{FF2B5EF4-FFF2-40B4-BE49-F238E27FC236}">
                <a16:creationId xmlns:a16="http://schemas.microsoft.com/office/drawing/2014/main" id="{F7D3CE7E-B8E7-4DBD-9404-A4111219278D}"/>
              </a:ext>
            </a:extLst>
          </p:cNvPr>
          <p:cNvSpPr/>
          <p:nvPr/>
        </p:nvSpPr>
        <p:spPr>
          <a:xfrm>
            <a:off x="4493406" y="5348737"/>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sp>
        <p:nvSpPr>
          <p:cNvPr id="45" name="矩形 44">
            <a:extLst>
              <a:ext uri="{FF2B5EF4-FFF2-40B4-BE49-F238E27FC236}">
                <a16:creationId xmlns:a16="http://schemas.microsoft.com/office/drawing/2014/main" id="{5D62D614-7482-4EE8-9A78-B562166F89C8}"/>
              </a:ext>
            </a:extLst>
          </p:cNvPr>
          <p:cNvSpPr/>
          <p:nvPr/>
        </p:nvSpPr>
        <p:spPr>
          <a:xfrm>
            <a:off x="6178658" y="5348434"/>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sp>
        <p:nvSpPr>
          <p:cNvPr id="46" name="矩形 45">
            <a:extLst>
              <a:ext uri="{FF2B5EF4-FFF2-40B4-BE49-F238E27FC236}">
                <a16:creationId xmlns:a16="http://schemas.microsoft.com/office/drawing/2014/main" id="{64481D6B-0C89-4697-A2FA-6EEFEA949EBB}"/>
              </a:ext>
            </a:extLst>
          </p:cNvPr>
          <p:cNvSpPr/>
          <p:nvPr/>
        </p:nvSpPr>
        <p:spPr>
          <a:xfrm>
            <a:off x="7775987" y="5348434"/>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sp>
        <p:nvSpPr>
          <p:cNvPr id="47" name="矩形 46">
            <a:extLst>
              <a:ext uri="{FF2B5EF4-FFF2-40B4-BE49-F238E27FC236}">
                <a16:creationId xmlns:a16="http://schemas.microsoft.com/office/drawing/2014/main" id="{B9F5DC00-2E86-4472-AA09-0B97BE134C32}"/>
              </a:ext>
            </a:extLst>
          </p:cNvPr>
          <p:cNvSpPr/>
          <p:nvPr/>
        </p:nvSpPr>
        <p:spPr>
          <a:xfrm>
            <a:off x="9461239" y="5348130"/>
            <a:ext cx="1148080" cy="726440"/>
          </a:xfrm>
          <a:prstGeom prst="rect">
            <a:avLst/>
          </a:prstGeom>
        </p:spPr>
        <p:txBody>
          <a:bodyPr wrap="none">
            <a:spAutoFit/>
          </a:bodyPr>
          <a:lstStyle/>
          <a:p>
            <a:pPr algn="ctr">
              <a:lnSpc>
                <a:spcPts val="5000"/>
              </a:lnSpc>
            </a:pPr>
            <a:r>
              <a:rPr altLang="en-US" lang="zh-CN" spc="300" sz="1600">
                <a:solidFill>
                  <a:schemeClr val="tx1">
                    <a:lumMod val="75000"/>
                    <a:lumOff val="25000"/>
                  </a:schemeClr>
                </a:solidFill>
                <a:cs typeface="+mn-ea"/>
                <a:sym typeface="+mn-lt"/>
              </a:rPr>
              <a:t>输入标题</a:t>
            </a:r>
          </a:p>
        </p:txBody>
      </p:sp>
      <p:grpSp>
        <p:nvGrpSpPr>
          <p:cNvPr id="4" name="组合 3"/>
          <p:cNvGrpSpPr/>
          <p:nvPr/>
        </p:nvGrpSpPr>
        <p:grpSpPr>
          <a:xfrm>
            <a:off x="867229" y="1493160"/>
            <a:ext cx="2632087" cy="2305967"/>
            <a:chOff x="867229" y="1493160"/>
            <a:chExt cx="2632087" cy="2305967"/>
          </a:xfrm>
        </p:grpSpPr>
        <p:sp>
          <p:nvSpPr>
            <p:cNvPr id="32" name="文本框 31"/>
            <p:cNvSpPr txBox="1"/>
            <p:nvPr/>
          </p:nvSpPr>
          <p:spPr>
            <a:xfrm>
              <a:off x="867229" y="1493160"/>
              <a:ext cx="2508286"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grpSp>
          <p:nvGrpSpPr>
            <p:cNvPr id="2" name="组合 1">
              <a:extLst>
                <a:ext uri="{FF2B5EF4-FFF2-40B4-BE49-F238E27FC236}">
                  <a16:creationId xmlns:a16="http://schemas.microsoft.com/office/drawing/2014/main" id="{F36489EE-54F2-4BA5-B64C-D21E5F95AF85}"/>
                </a:ext>
              </a:extLst>
            </p:cNvPr>
            <p:cNvGrpSpPr/>
            <p:nvPr/>
          </p:nvGrpSpPr>
          <p:grpSpPr>
            <a:xfrm>
              <a:off x="1226346" y="1867501"/>
              <a:ext cx="2272970" cy="1374735"/>
              <a:chOff x="1302546" y="1372201"/>
              <a:chExt cx="2272970" cy="1374735"/>
            </a:xfrm>
          </p:grpSpPr>
          <p:sp>
            <p:nvSpPr>
              <p:cNvPr id="9" name="矩形 8">
                <a:extLst>
                  <a:ext uri="{FF2B5EF4-FFF2-40B4-BE49-F238E27FC236}">
                    <a16:creationId xmlns:a16="http://schemas.microsoft.com/office/drawing/2014/main" id="{35392550-7904-4124-BEEB-02EB1691D870}"/>
                  </a:ext>
                </a:extLst>
              </p:cNvPr>
              <p:cNvSpPr/>
              <p:nvPr/>
            </p:nvSpPr>
            <p:spPr>
              <a:xfrm>
                <a:off x="1302546" y="1372201"/>
                <a:ext cx="1658370" cy="1361440"/>
              </a:xfrm>
              <a:prstGeom prst="rect">
                <a:avLst/>
              </a:prstGeom>
            </p:spPr>
            <p:txBody>
              <a:bodyPr wrap="square">
                <a:spAutoFit/>
              </a:bodyPr>
              <a:lstStyle/>
              <a:p>
                <a:pPr>
                  <a:lnSpc>
                    <a:spcPts val="5000"/>
                  </a:lnSpc>
                </a:pPr>
                <a:r>
                  <a:rPr altLang="en-US" lang="zh-CN" spc="600" sz="3200">
                    <a:solidFill>
                      <a:schemeClr val="bg1"/>
                    </a:solidFill>
                    <a:effectLst>
                      <a:outerShdw algn="tl" blurRad="38100" dir="2700000" dist="38100">
                        <a:srgbClr val="000000">
                          <a:alpha val="43137"/>
                        </a:srgbClr>
                      </a:outerShdw>
                    </a:effectLst>
                    <a:cs typeface="+mn-ea"/>
                    <a:sym typeface="+mn-lt"/>
                  </a:rPr>
                  <a:t>数据互联诊断</a:t>
                </a:r>
              </a:p>
            </p:txBody>
          </p:sp>
          <p:sp>
            <p:nvSpPr>
              <p:cNvPr id="51" name="椭圆 50">
                <a:extLst>
                  <a:ext uri="{FF2B5EF4-FFF2-40B4-BE49-F238E27FC236}">
                    <a16:creationId xmlns:a16="http://schemas.microsoft.com/office/drawing/2014/main" id="{F58F1A0B-285B-4816-A937-A38D1B646B99}"/>
                  </a:ext>
                </a:extLst>
              </p:cNvPr>
              <p:cNvSpPr/>
              <p:nvPr/>
            </p:nvSpPr>
            <p:spPr>
              <a:xfrm>
                <a:off x="3246198" y="1945597"/>
                <a:ext cx="329318" cy="329318"/>
              </a:xfrm>
              <a:prstGeom prst="ellipse">
                <a:avLst/>
              </a:prstGeom>
              <a:solidFill>
                <a:schemeClr val="bg1"/>
              </a:solidFill>
              <a:ln>
                <a:solidFill>
                  <a:srgbClr val="3C7FD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3C7FD6"/>
                    </a:solidFill>
                    <a:cs typeface="+mn-ea"/>
                    <a:sym typeface="+mn-lt"/>
                  </a:rPr>
                  <a:t>&gt;</a:t>
                </a:r>
              </a:p>
            </p:txBody>
          </p:sp>
        </p:grpSp>
      </p:grpSp>
      <p:sp>
        <p:nvSpPr>
          <p:cNvPr id="29" name="矩形 28">
            <a:extLst>
              <a:ext uri="{FF2B5EF4-FFF2-40B4-BE49-F238E27FC236}">
                <a16:creationId xmlns:a16="http://schemas.microsoft.com/office/drawing/2014/main" id="{8F5132AA-5FE4-43DF-8BE0-8B731BB9570C}"/>
              </a:ext>
            </a:extLst>
          </p:cNvPr>
          <p:cNvSpPr/>
          <p:nvPr/>
        </p:nvSpPr>
        <p:spPr>
          <a:xfrm>
            <a:off x="4352518" y="473016"/>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数据互联诊断</a:t>
            </a:r>
          </a:p>
        </p:txBody>
      </p:sp>
      <p:sp>
        <p:nvSpPr>
          <p:cNvPr id="30" name="矩形 29">
            <a:extLst>
              <a:ext uri="{FF2B5EF4-FFF2-40B4-BE49-F238E27FC236}">
                <a16:creationId xmlns:a16="http://schemas.microsoft.com/office/drawing/2014/main" id="{F487654E-CD52-401A-AE6C-EA9932BA9A52}"/>
              </a:ext>
            </a:extLst>
          </p:cNvPr>
          <p:cNvSpPr/>
          <p:nvPr/>
        </p:nvSpPr>
        <p:spPr>
          <a:xfrm>
            <a:off x="7595434" y="182502"/>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31" name="直接连接符 30">
            <a:extLst>
              <a:ext uri="{FF2B5EF4-FFF2-40B4-BE49-F238E27FC236}">
                <a16:creationId xmlns:a16="http://schemas.microsoft.com/office/drawing/2014/main" id="{A5C224AA-6325-4C73-B3C9-B05FE09E5D99}"/>
              </a:ext>
            </a:extLst>
          </p:cNvPr>
          <p:cNvCxnSpPr/>
          <p:nvPr/>
        </p:nvCxnSpPr>
        <p:spPr>
          <a:xfrm>
            <a:off x="5534590" y="1138583"/>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840023" y="4044947"/>
            <a:ext cx="2632087" cy="2305967"/>
            <a:chOff x="867229" y="1493160"/>
            <a:chExt cx="2632087" cy="2305967"/>
          </a:xfrm>
        </p:grpSpPr>
        <p:sp>
          <p:nvSpPr>
            <p:cNvPr id="39" name="文本框 38"/>
            <p:cNvSpPr txBox="1"/>
            <p:nvPr/>
          </p:nvSpPr>
          <p:spPr>
            <a:xfrm>
              <a:off x="867229" y="1493160"/>
              <a:ext cx="2508286"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grpSp>
          <p:nvGrpSpPr>
            <p:cNvPr id="40" name="组合 39">
              <a:extLst>
                <a:ext uri="{FF2B5EF4-FFF2-40B4-BE49-F238E27FC236}">
                  <a16:creationId xmlns:a16="http://schemas.microsoft.com/office/drawing/2014/main" id="{F36489EE-54F2-4BA5-B64C-D21E5F95AF85}"/>
                </a:ext>
              </a:extLst>
            </p:cNvPr>
            <p:cNvGrpSpPr/>
            <p:nvPr/>
          </p:nvGrpSpPr>
          <p:grpSpPr>
            <a:xfrm>
              <a:off x="1226346" y="1867501"/>
              <a:ext cx="2272970" cy="1374735"/>
              <a:chOff x="1302546" y="1372201"/>
              <a:chExt cx="2272970" cy="1374735"/>
            </a:xfrm>
          </p:grpSpPr>
          <p:sp>
            <p:nvSpPr>
              <p:cNvPr id="41" name="矩形 40">
                <a:extLst>
                  <a:ext uri="{FF2B5EF4-FFF2-40B4-BE49-F238E27FC236}">
                    <a16:creationId xmlns:a16="http://schemas.microsoft.com/office/drawing/2014/main" id="{35392550-7904-4124-BEEB-02EB1691D870}"/>
                  </a:ext>
                </a:extLst>
              </p:cNvPr>
              <p:cNvSpPr/>
              <p:nvPr/>
            </p:nvSpPr>
            <p:spPr>
              <a:xfrm>
                <a:off x="1302546" y="1372202"/>
                <a:ext cx="1658370" cy="1361440"/>
              </a:xfrm>
              <a:prstGeom prst="rect">
                <a:avLst/>
              </a:prstGeom>
            </p:spPr>
            <p:txBody>
              <a:bodyPr wrap="square">
                <a:spAutoFit/>
              </a:bodyPr>
              <a:lstStyle/>
              <a:p>
                <a:pPr>
                  <a:lnSpc>
                    <a:spcPts val="5000"/>
                  </a:lnSpc>
                </a:pPr>
                <a:r>
                  <a:rPr altLang="en-US" lang="zh-CN" spc="600" sz="3200">
                    <a:solidFill>
                      <a:schemeClr val="bg1"/>
                    </a:solidFill>
                    <a:effectLst>
                      <a:outerShdw algn="tl" blurRad="38100" dir="2700000" dist="38100">
                        <a:srgbClr val="000000">
                          <a:alpha val="43137"/>
                        </a:srgbClr>
                      </a:outerShdw>
                    </a:effectLst>
                    <a:cs typeface="+mn-ea"/>
                    <a:sym typeface="+mn-lt"/>
                  </a:rPr>
                  <a:t>数据互联诊断</a:t>
                </a:r>
              </a:p>
            </p:txBody>
          </p:sp>
          <p:sp>
            <p:nvSpPr>
              <p:cNvPr id="42" name="椭圆 41">
                <a:extLst>
                  <a:ext uri="{FF2B5EF4-FFF2-40B4-BE49-F238E27FC236}">
                    <a16:creationId xmlns:a16="http://schemas.microsoft.com/office/drawing/2014/main" id="{F58F1A0B-285B-4816-A937-A38D1B646B99}"/>
                  </a:ext>
                </a:extLst>
              </p:cNvPr>
              <p:cNvSpPr/>
              <p:nvPr/>
            </p:nvSpPr>
            <p:spPr>
              <a:xfrm>
                <a:off x="3246198" y="1945597"/>
                <a:ext cx="329318" cy="329318"/>
              </a:xfrm>
              <a:prstGeom prst="ellipse">
                <a:avLst/>
              </a:prstGeom>
              <a:solidFill>
                <a:schemeClr val="bg1"/>
              </a:solidFill>
              <a:ln>
                <a:solidFill>
                  <a:srgbClr val="3C7FD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3C7FD6"/>
                    </a:solidFill>
                    <a:cs typeface="+mn-ea"/>
                    <a:sym typeface="+mn-lt"/>
                  </a:rPr>
                  <a:t>&gt;</a:t>
                </a:r>
              </a:p>
            </p:txBody>
          </p:sp>
        </p:grpSp>
      </p:grpSp>
    </p:spTree>
    <p:extLst>
      <p:ext uri="{BB962C8B-B14F-4D97-AF65-F5344CB8AC3E}">
        <p14:creationId val="1078622220"/>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750" fill="hold" id="7"/>
                                        <p:tgtEl>
                                          <p:spTgt spid="29"/>
                                        </p:tgtEl>
                                        <p:attrNameLst>
                                          <p:attrName>ppt_w</p:attrName>
                                        </p:attrNameLst>
                                      </p:cBhvr>
                                      <p:tavLst>
                                        <p:tav tm="0">
                                          <p:val>
                                            <p:fltVal val="0"/>
                                          </p:val>
                                        </p:tav>
                                        <p:tav tm="100000">
                                          <p:val>
                                            <p:strVal val="#ppt_w"/>
                                          </p:val>
                                        </p:tav>
                                      </p:tavLst>
                                    </p:anim>
                                    <p:anim calcmode="lin" valueType="num">
                                      <p:cBhvr>
                                        <p:cTn dur="750" fill="hold" id="8"/>
                                        <p:tgtEl>
                                          <p:spTgt spid="29"/>
                                        </p:tgtEl>
                                        <p:attrNameLst>
                                          <p:attrName>ppt_h</p:attrName>
                                        </p:attrNameLst>
                                      </p:cBhvr>
                                      <p:tavLst>
                                        <p:tav tm="0">
                                          <p:val>
                                            <p:fltVal val="0"/>
                                          </p:val>
                                        </p:tav>
                                        <p:tav tm="100000">
                                          <p:val>
                                            <p:strVal val="#ppt_h"/>
                                          </p:val>
                                        </p:tav>
                                      </p:tavLst>
                                    </p:anim>
                                    <p:animEffect filter="fade" transition="in">
                                      <p:cBhvr>
                                        <p:cTn dur="750" id="9"/>
                                        <p:tgtEl>
                                          <p:spTgt spid="29"/>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31"/>
                                        </p:tgtEl>
                                        <p:attrNameLst>
                                          <p:attrName>style.visibility</p:attrName>
                                        </p:attrNameLst>
                                      </p:cBhvr>
                                      <p:to>
                                        <p:strVal val="visible"/>
                                      </p:to>
                                    </p:set>
                                    <p:animEffect filter="barn(inVertical)" transition="in">
                                      <p:cBhvr>
                                        <p:cTn dur="750" id="13"/>
                                        <p:tgtEl>
                                          <p:spTgt spid="31"/>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750" fill="hold" id="17"/>
                                        <p:tgtEl>
                                          <p:spTgt spid="30"/>
                                        </p:tgtEl>
                                        <p:attrNameLst>
                                          <p:attrName>ppt_w</p:attrName>
                                        </p:attrNameLst>
                                      </p:cBhvr>
                                      <p:tavLst>
                                        <p:tav tm="0">
                                          <p:val>
                                            <p:fltVal val="0"/>
                                          </p:val>
                                        </p:tav>
                                        <p:tav tm="100000">
                                          <p:val>
                                            <p:strVal val="#ppt_w"/>
                                          </p:val>
                                        </p:tav>
                                      </p:tavLst>
                                    </p:anim>
                                    <p:anim calcmode="lin" valueType="num">
                                      <p:cBhvr>
                                        <p:cTn dur="750" fill="hold" id="18"/>
                                        <p:tgtEl>
                                          <p:spTgt spid="30"/>
                                        </p:tgtEl>
                                        <p:attrNameLst>
                                          <p:attrName>ppt_h</p:attrName>
                                        </p:attrNameLst>
                                      </p:cBhvr>
                                      <p:tavLst>
                                        <p:tav tm="0">
                                          <p:val>
                                            <p:fltVal val="0"/>
                                          </p:val>
                                        </p:tav>
                                        <p:tav tm="100000">
                                          <p:val>
                                            <p:strVal val="#ppt_h"/>
                                          </p:val>
                                        </p:tav>
                                      </p:tavLst>
                                    </p:anim>
                                    <p:animEffect filter="fade" transition="in">
                                      <p:cBhvr>
                                        <p:cTn dur="750" id="19"/>
                                        <p:tgtEl>
                                          <p:spTgt spid="30"/>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500" id="24"/>
                                        <p:tgtEl>
                                          <p:spTgt spid="4"/>
                                        </p:tgtEl>
                                      </p:cBhvr>
                                    </p:animEffect>
                                  </p:childTnLst>
                                </p:cTn>
                              </p:par>
                            </p:childTnLst>
                          </p:cTn>
                        </p:par>
                        <p:par>
                          <p:cTn fill="hold" id="25" nodeType="afterGroup">
                            <p:stCondLst>
                              <p:cond delay="500"/>
                            </p:stCondLst>
                            <p:childTnLst>
                              <p:par>
                                <p:cTn fill="hold" grpId="0" id="26" nodeType="after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750" id="28"/>
                                        <p:tgtEl>
                                          <p:spTgt spid="7"/>
                                        </p:tgtEl>
                                      </p:cBhvr>
                                    </p:animEffect>
                                  </p:childTnLst>
                                </p:cTn>
                              </p:par>
                            </p:childTnLst>
                          </p:cTn>
                        </p:par>
                        <p:par>
                          <p:cTn fill="hold" id="29" nodeType="afterGroup">
                            <p:stCondLst>
                              <p:cond delay="1250"/>
                            </p:stCondLst>
                            <p:childTnLst>
                              <p:par>
                                <p:cTn fill="hold" id="30" nodeType="afterEffect" presetClass="entr" presetID="53"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750" fill="hold" id="32"/>
                                        <p:tgtEl>
                                          <p:spTgt spid="14"/>
                                        </p:tgtEl>
                                        <p:attrNameLst>
                                          <p:attrName>ppt_w</p:attrName>
                                        </p:attrNameLst>
                                      </p:cBhvr>
                                      <p:tavLst>
                                        <p:tav tm="0">
                                          <p:val>
                                            <p:fltVal val="0"/>
                                          </p:val>
                                        </p:tav>
                                        <p:tav tm="100000">
                                          <p:val>
                                            <p:strVal val="#ppt_w"/>
                                          </p:val>
                                        </p:tav>
                                      </p:tavLst>
                                    </p:anim>
                                    <p:anim calcmode="lin" valueType="num">
                                      <p:cBhvr>
                                        <p:cTn dur="750" fill="hold" id="33"/>
                                        <p:tgtEl>
                                          <p:spTgt spid="14"/>
                                        </p:tgtEl>
                                        <p:attrNameLst>
                                          <p:attrName>ppt_h</p:attrName>
                                        </p:attrNameLst>
                                      </p:cBhvr>
                                      <p:tavLst>
                                        <p:tav tm="0">
                                          <p:val>
                                            <p:fltVal val="0"/>
                                          </p:val>
                                        </p:tav>
                                        <p:tav tm="100000">
                                          <p:val>
                                            <p:strVal val="#ppt_h"/>
                                          </p:val>
                                        </p:tav>
                                      </p:tavLst>
                                    </p:anim>
                                    <p:animEffect filter="fade" transition="in">
                                      <p:cBhvr>
                                        <p:cTn dur="750" id="34"/>
                                        <p:tgtEl>
                                          <p:spTgt spid="14"/>
                                        </p:tgtEl>
                                      </p:cBhvr>
                                    </p:animEffect>
                                  </p:childTnLst>
                                </p:cTn>
                              </p:par>
                              <p:par>
                                <p:cTn fill="hold" id="35" nodeType="with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750" fill="hold" id="37"/>
                                        <p:tgtEl>
                                          <p:spTgt spid="22"/>
                                        </p:tgtEl>
                                        <p:attrNameLst>
                                          <p:attrName>ppt_w</p:attrName>
                                        </p:attrNameLst>
                                      </p:cBhvr>
                                      <p:tavLst>
                                        <p:tav tm="0">
                                          <p:val>
                                            <p:fltVal val="0"/>
                                          </p:val>
                                        </p:tav>
                                        <p:tav tm="100000">
                                          <p:val>
                                            <p:strVal val="#ppt_w"/>
                                          </p:val>
                                        </p:tav>
                                      </p:tavLst>
                                    </p:anim>
                                    <p:anim calcmode="lin" valueType="num">
                                      <p:cBhvr>
                                        <p:cTn dur="750" fill="hold" id="38"/>
                                        <p:tgtEl>
                                          <p:spTgt spid="22"/>
                                        </p:tgtEl>
                                        <p:attrNameLst>
                                          <p:attrName>ppt_h</p:attrName>
                                        </p:attrNameLst>
                                      </p:cBhvr>
                                      <p:tavLst>
                                        <p:tav tm="0">
                                          <p:val>
                                            <p:fltVal val="0"/>
                                          </p:val>
                                        </p:tav>
                                        <p:tav tm="100000">
                                          <p:val>
                                            <p:strVal val="#ppt_h"/>
                                          </p:val>
                                        </p:tav>
                                      </p:tavLst>
                                    </p:anim>
                                    <p:animEffect filter="fade" transition="in">
                                      <p:cBhvr>
                                        <p:cTn dur="750" id="39"/>
                                        <p:tgtEl>
                                          <p:spTgt spid="22"/>
                                        </p:tgtEl>
                                      </p:cBhvr>
                                    </p:animEffect>
                                  </p:childTnLst>
                                </p:cTn>
                              </p:par>
                              <p:par>
                                <p:cTn fill="hold" id="40" nodeType="withEffect" presetClass="entr" presetID="53" presetSubtype="0">
                                  <p:stCondLst>
                                    <p:cond delay="0"/>
                                  </p:stCondLst>
                                  <p:childTnLst>
                                    <p:set>
                                      <p:cBhvr>
                                        <p:cTn dur="1" fill="hold" id="41">
                                          <p:stCondLst>
                                            <p:cond delay="0"/>
                                          </p:stCondLst>
                                        </p:cTn>
                                        <p:tgtEl>
                                          <p:spTgt spid="24"/>
                                        </p:tgtEl>
                                        <p:attrNameLst>
                                          <p:attrName>style.visibility</p:attrName>
                                        </p:attrNameLst>
                                      </p:cBhvr>
                                      <p:to>
                                        <p:strVal val="visible"/>
                                      </p:to>
                                    </p:set>
                                    <p:anim calcmode="lin" valueType="num">
                                      <p:cBhvr>
                                        <p:cTn dur="750" fill="hold" id="42"/>
                                        <p:tgtEl>
                                          <p:spTgt spid="24"/>
                                        </p:tgtEl>
                                        <p:attrNameLst>
                                          <p:attrName>ppt_w</p:attrName>
                                        </p:attrNameLst>
                                      </p:cBhvr>
                                      <p:tavLst>
                                        <p:tav tm="0">
                                          <p:val>
                                            <p:fltVal val="0"/>
                                          </p:val>
                                        </p:tav>
                                        <p:tav tm="100000">
                                          <p:val>
                                            <p:strVal val="#ppt_w"/>
                                          </p:val>
                                        </p:tav>
                                      </p:tavLst>
                                    </p:anim>
                                    <p:anim calcmode="lin" valueType="num">
                                      <p:cBhvr>
                                        <p:cTn dur="750" fill="hold" id="43"/>
                                        <p:tgtEl>
                                          <p:spTgt spid="24"/>
                                        </p:tgtEl>
                                        <p:attrNameLst>
                                          <p:attrName>ppt_h</p:attrName>
                                        </p:attrNameLst>
                                      </p:cBhvr>
                                      <p:tavLst>
                                        <p:tav tm="0">
                                          <p:val>
                                            <p:fltVal val="0"/>
                                          </p:val>
                                        </p:tav>
                                        <p:tav tm="100000">
                                          <p:val>
                                            <p:strVal val="#ppt_h"/>
                                          </p:val>
                                        </p:tav>
                                      </p:tavLst>
                                    </p:anim>
                                    <p:animEffect filter="fade" transition="in">
                                      <p:cBhvr>
                                        <p:cTn dur="750" id="44"/>
                                        <p:tgtEl>
                                          <p:spTgt spid="24"/>
                                        </p:tgtEl>
                                      </p:cBhvr>
                                    </p:animEffect>
                                  </p:childTnLst>
                                </p:cTn>
                              </p:par>
                              <p:par>
                                <p:cTn fill="hold" id="45" nodeType="withEffect" presetClass="entr" presetID="53" presetSubtype="0">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p:cTn dur="750" fill="hold" id="47"/>
                                        <p:tgtEl>
                                          <p:spTgt spid="26"/>
                                        </p:tgtEl>
                                        <p:attrNameLst>
                                          <p:attrName>ppt_w</p:attrName>
                                        </p:attrNameLst>
                                      </p:cBhvr>
                                      <p:tavLst>
                                        <p:tav tm="0">
                                          <p:val>
                                            <p:fltVal val="0"/>
                                          </p:val>
                                        </p:tav>
                                        <p:tav tm="100000">
                                          <p:val>
                                            <p:strVal val="#ppt_w"/>
                                          </p:val>
                                        </p:tav>
                                      </p:tavLst>
                                    </p:anim>
                                    <p:anim calcmode="lin" valueType="num">
                                      <p:cBhvr>
                                        <p:cTn dur="750" fill="hold" id="48"/>
                                        <p:tgtEl>
                                          <p:spTgt spid="26"/>
                                        </p:tgtEl>
                                        <p:attrNameLst>
                                          <p:attrName>ppt_h</p:attrName>
                                        </p:attrNameLst>
                                      </p:cBhvr>
                                      <p:tavLst>
                                        <p:tav tm="0">
                                          <p:val>
                                            <p:fltVal val="0"/>
                                          </p:val>
                                        </p:tav>
                                        <p:tav tm="100000">
                                          <p:val>
                                            <p:strVal val="#ppt_h"/>
                                          </p:val>
                                        </p:tav>
                                      </p:tavLst>
                                    </p:anim>
                                    <p:animEffect filter="fade" transition="in">
                                      <p:cBhvr>
                                        <p:cTn dur="750" id="49"/>
                                        <p:tgtEl>
                                          <p:spTgt spid="26"/>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4"/>
                                        </p:tgtEl>
                                        <p:attrNameLst>
                                          <p:attrName>style.visibility</p:attrName>
                                        </p:attrNameLst>
                                      </p:cBhvr>
                                      <p:to>
                                        <p:strVal val="visible"/>
                                      </p:to>
                                    </p:set>
                                    <p:anim calcmode="lin" valueType="num">
                                      <p:cBhvr>
                                        <p:cTn dur="750" fill="hold" id="52"/>
                                        <p:tgtEl>
                                          <p:spTgt spid="34"/>
                                        </p:tgtEl>
                                        <p:attrNameLst>
                                          <p:attrName>ppt_w</p:attrName>
                                        </p:attrNameLst>
                                      </p:cBhvr>
                                      <p:tavLst>
                                        <p:tav tm="0">
                                          <p:val>
                                            <p:fltVal val="0"/>
                                          </p:val>
                                        </p:tav>
                                        <p:tav tm="100000">
                                          <p:val>
                                            <p:strVal val="#ppt_w"/>
                                          </p:val>
                                        </p:tav>
                                      </p:tavLst>
                                    </p:anim>
                                    <p:anim calcmode="lin" valueType="num">
                                      <p:cBhvr>
                                        <p:cTn dur="750" fill="hold" id="53"/>
                                        <p:tgtEl>
                                          <p:spTgt spid="34"/>
                                        </p:tgtEl>
                                        <p:attrNameLst>
                                          <p:attrName>ppt_h</p:attrName>
                                        </p:attrNameLst>
                                      </p:cBhvr>
                                      <p:tavLst>
                                        <p:tav tm="0">
                                          <p:val>
                                            <p:fltVal val="0"/>
                                          </p:val>
                                        </p:tav>
                                        <p:tav tm="100000">
                                          <p:val>
                                            <p:strVal val="#ppt_h"/>
                                          </p:val>
                                        </p:tav>
                                      </p:tavLst>
                                    </p:anim>
                                    <p:animEffect filter="fade" transition="in">
                                      <p:cBhvr>
                                        <p:cTn dur="750" id="54"/>
                                        <p:tgtEl>
                                          <p:spTgt spid="34"/>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35"/>
                                        </p:tgtEl>
                                        <p:attrNameLst>
                                          <p:attrName>style.visibility</p:attrName>
                                        </p:attrNameLst>
                                      </p:cBhvr>
                                      <p:to>
                                        <p:strVal val="visible"/>
                                      </p:to>
                                    </p:set>
                                    <p:anim calcmode="lin" valueType="num">
                                      <p:cBhvr>
                                        <p:cTn dur="750" fill="hold" id="57"/>
                                        <p:tgtEl>
                                          <p:spTgt spid="35"/>
                                        </p:tgtEl>
                                        <p:attrNameLst>
                                          <p:attrName>ppt_w</p:attrName>
                                        </p:attrNameLst>
                                      </p:cBhvr>
                                      <p:tavLst>
                                        <p:tav tm="0">
                                          <p:val>
                                            <p:fltVal val="0"/>
                                          </p:val>
                                        </p:tav>
                                        <p:tav tm="100000">
                                          <p:val>
                                            <p:strVal val="#ppt_w"/>
                                          </p:val>
                                        </p:tav>
                                      </p:tavLst>
                                    </p:anim>
                                    <p:anim calcmode="lin" valueType="num">
                                      <p:cBhvr>
                                        <p:cTn dur="750" fill="hold" id="58"/>
                                        <p:tgtEl>
                                          <p:spTgt spid="35"/>
                                        </p:tgtEl>
                                        <p:attrNameLst>
                                          <p:attrName>ppt_h</p:attrName>
                                        </p:attrNameLst>
                                      </p:cBhvr>
                                      <p:tavLst>
                                        <p:tav tm="0">
                                          <p:val>
                                            <p:fltVal val="0"/>
                                          </p:val>
                                        </p:tav>
                                        <p:tav tm="100000">
                                          <p:val>
                                            <p:strVal val="#ppt_h"/>
                                          </p:val>
                                        </p:tav>
                                      </p:tavLst>
                                    </p:anim>
                                    <p:animEffect filter="fade" transition="in">
                                      <p:cBhvr>
                                        <p:cTn dur="750" id="59"/>
                                        <p:tgtEl>
                                          <p:spTgt spid="35"/>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36"/>
                                        </p:tgtEl>
                                        <p:attrNameLst>
                                          <p:attrName>style.visibility</p:attrName>
                                        </p:attrNameLst>
                                      </p:cBhvr>
                                      <p:to>
                                        <p:strVal val="visible"/>
                                      </p:to>
                                    </p:set>
                                    <p:anim calcmode="lin" valueType="num">
                                      <p:cBhvr>
                                        <p:cTn dur="750" fill="hold" id="62"/>
                                        <p:tgtEl>
                                          <p:spTgt spid="36"/>
                                        </p:tgtEl>
                                        <p:attrNameLst>
                                          <p:attrName>ppt_w</p:attrName>
                                        </p:attrNameLst>
                                      </p:cBhvr>
                                      <p:tavLst>
                                        <p:tav tm="0">
                                          <p:val>
                                            <p:fltVal val="0"/>
                                          </p:val>
                                        </p:tav>
                                        <p:tav tm="100000">
                                          <p:val>
                                            <p:strVal val="#ppt_w"/>
                                          </p:val>
                                        </p:tav>
                                      </p:tavLst>
                                    </p:anim>
                                    <p:anim calcmode="lin" valueType="num">
                                      <p:cBhvr>
                                        <p:cTn dur="750" fill="hold" id="63"/>
                                        <p:tgtEl>
                                          <p:spTgt spid="36"/>
                                        </p:tgtEl>
                                        <p:attrNameLst>
                                          <p:attrName>ppt_h</p:attrName>
                                        </p:attrNameLst>
                                      </p:cBhvr>
                                      <p:tavLst>
                                        <p:tav tm="0">
                                          <p:val>
                                            <p:fltVal val="0"/>
                                          </p:val>
                                        </p:tav>
                                        <p:tav tm="100000">
                                          <p:val>
                                            <p:strVal val="#ppt_h"/>
                                          </p:val>
                                        </p:tav>
                                      </p:tavLst>
                                    </p:anim>
                                    <p:animEffect filter="fade" transition="in">
                                      <p:cBhvr>
                                        <p:cTn dur="750" id="64"/>
                                        <p:tgtEl>
                                          <p:spTgt spid="36"/>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37"/>
                                        </p:tgtEl>
                                        <p:attrNameLst>
                                          <p:attrName>style.visibility</p:attrName>
                                        </p:attrNameLst>
                                      </p:cBhvr>
                                      <p:to>
                                        <p:strVal val="visible"/>
                                      </p:to>
                                    </p:set>
                                    <p:anim calcmode="lin" valueType="num">
                                      <p:cBhvr>
                                        <p:cTn dur="750" fill="hold" id="67"/>
                                        <p:tgtEl>
                                          <p:spTgt spid="37"/>
                                        </p:tgtEl>
                                        <p:attrNameLst>
                                          <p:attrName>ppt_w</p:attrName>
                                        </p:attrNameLst>
                                      </p:cBhvr>
                                      <p:tavLst>
                                        <p:tav tm="0">
                                          <p:val>
                                            <p:fltVal val="0"/>
                                          </p:val>
                                        </p:tav>
                                        <p:tav tm="100000">
                                          <p:val>
                                            <p:strVal val="#ppt_w"/>
                                          </p:val>
                                        </p:tav>
                                      </p:tavLst>
                                    </p:anim>
                                    <p:anim calcmode="lin" valueType="num">
                                      <p:cBhvr>
                                        <p:cTn dur="750" fill="hold" id="68"/>
                                        <p:tgtEl>
                                          <p:spTgt spid="37"/>
                                        </p:tgtEl>
                                        <p:attrNameLst>
                                          <p:attrName>ppt_h</p:attrName>
                                        </p:attrNameLst>
                                      </p:cBhvr>
                                      <p:tavLst>
                                        <p:tav tm="0">
                                          <p:val>
                                            <p:fltVal val="0"/>
                                          </p:val>
                                        </p:tav>
                                        <p:tav tm="100000">
                                          <p:val>
                                            <p:strVal val="#ppt_h"/>
                                          </p:val>
                                        </p:tav>
                                      </p:tavLst>
                                    </p:anim>
                                    <p:animEffect filter="fade" transition="in">
                                      <p:cBhvr>
                                        <p:cTn dur="750" id="69"/>
                                        <p:tgtEl>
                                          <p:spTgt spid="37"/>
                                        </p:tgtEl>
                                      </p:cBhvr>
                                    </p:animEffect>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id="72" nodeType="clickEffect" presetClass="entr" presetID="22" presetSubtype="8">
                                  <p:stCondLst>
                                    <p:cond delay="0"/>
                                  </p:stCondLst>
                                  <p:childTnLst>
                                    <p:set>
                                      <p:cBhvr>
                                        <p:cTn dur="1" fill="hold" id="73">
                                          <p:stCondLst>
                                            <p:cond delay="0"/>
                                          </p:stCondLst>
                                        </p:cTn>
                                        <p:tgtEl>
                                          <p:spTgt spid="38"/>
                                        </p:tgtEl>
                                        <p:attrNameLst>
                                          <p:attrName>style.visibility</p:attrName>
                                        </p:attrNameLst>
                                      </p:cBhvr>
                                      <p:to>
                                        <p:strVal val="visible"/>
                                      </p:to>
                                    </p:set>
                                    <p:animEffect filter="wipe(left)" transition="in">
                                      <p:cBhvr>
                                        <p:cTn dur="500" id="74"/>
                                        <p:tgtEl>
                                          <p:spTgt spid="38"/>
                                        </p:tgtEl>
                                      </p:cBhvr>
                                    </p:animEffect>
                                  </p:childTnLst>
                                </p:cTn>
                              </p:par>
                            </p:childTnLst>
                          </p:cTn>
                        </p:par>
                        <p:par>
                          <p:cTn fill="hold" id="75" nodeType="afterGroup">
                            <p:stCondLst>
                              <p:cond delay="500"/>
                            </p:stCondLst>
                            <p:childTnLst>
                              <p:par>
                                <p:cTn fill="hold" grpId="0" id="76" nodeType="afterEffect" presetClass="entr" presetID="22" presetSubtype="8">
                                  <p:stCondLst>
                                    <p:cond delay="0"/>
                                  </p:stCondLst>
                                  <p:childTnLst>
                                    <p:set>
                                      <p:cBhvr>
                                        <p:cTn dur="1" fill="hold" id="77">
                                          <p:stCondLst>
                                            <p:cond delay="0"/>
                                          </p:stCondLst>
                                        </p:cTn>
                                        <p:tgtEl>
                                          <p:spTgt spid="8"/>
                                        </p:tgtEl>
                                        <p:attrNameLst>
                                          <p:attrName>style.visibility</p:attrName>
                                        </p:attrNameLst>
                                      </p:cBhvr>
                                      <p:to>
                                        <p:strVal val="visible"/>
                                      </p:to>
                                    </p:set>
                                    <p:animEffect filter="wipe(left)" transition="in">
                                      <p:cBhvr>
                                        <p:cTn dur="750" id="78"/>
                                        <p:tgtEl>
                                          <p:spTgt spid="8"/>
                                        </p:tgtEl>
                                      </p:cBhvr>
                                    </p:animEffect>
                                  </p:childTnLst>
                                </p:cTn>
                              </p:par>
                            </p:childTnLst>
                          </p:cTn>
                        </p:par>
                        <p:par>
                          <p:cTn fill="hold" id="79" nodeType="afterGroup">
                            <p:stCondLst>
                              <p:cond delay="1250"/>
                            </p:stCondLst>
                            <p:childTnLst>
                              <p:par>
                                <p:cTn fill="hold" grpId="0" id="80" nodeType="afterEffect" presetClass="entr" presetID="53" presetSubtype="0">
                                  <p:stCondLst>
                                    <p:cond delay="0"/>
                                  </p:stCondLst>
                                  <p:childTnLst>
                                    <p:set>
                                      <p:cBhvr>
                                        <p:cTn dur="1" fill="hold" id="81">
                                          <p:stCondLst>
                                            <p:cond delay="0"/>
                                          </p:stCondLst>
                                        </p:cTn>
                                        <p:tgtEl>
                                          <p:spTgt spid="44"/>
                                        </p:tgtEl>
                                        <p:attrNameLst>
                                          <p:attrName>style.visibility</p:attrName>
                                        </p:attrNameLst>
                                      </p:cBhvr>
                                      <p:to>
                                        <p:strVal val="visible"/>
                                      </p:to>
                                    </p:set>
                                    <p:anim calcmode="lin" valueType="num">
                                      <p:cBhvr>
                                        <p:cTn dur="750" fill="hold" id="82"/>
                                        <p:tgtEl>
                                          <p:spTgt spid="44"/>
                                        </p:tgtEl>
                                        <p:attrNameLst>
                                          <p:attrName>ppt_w</p:attrName>
                                        </p:attrNameLst>
                                      </p:cBhvr>
                                      <p:tavLst>
                                        <p:tav tm="0">
                                          <p:val>
                                            <p:fltVal val="0"/>
                                          </p:val>
                                        </p:tav>
                                        <p:tav tm="100000">
                                          <p:val>
                                            <p:strVal val="#ppt_w"/>
                                          </p:val>
                                        </p:tav>
                                      </p:tavLst>
                                    </p:anim>
                                    <p:anim calcmode="lin" valueType="num">
                                      <p:cBhvr>
                                        <p:cTn dur="750" fill="hold" id="83"/>
                                        <p:tgtEl>
                                          <p:spTgt spid="44"/>
                                        </p:tgtEl>
                                        <p:attrNameLst>
                                          <p:attrName>ppt_h</p:attrName>
                                        </p:attrNameLst>
                                      </p:cBhvr>
                                      <p:tavLst>
                                        <p:tav tm="0">
                                          <p:val>
                                            <p:fltVal val="0"/>
                                          </p:val>
                                        </p:tav>
                                        <p:tav tm="100000">
                                          <p:val>
                                            <p:strVal val="#ppt_h"/>
                                          </p:val>
                                        </p:tav>
                                      </p:tavLst>
                                    </p:anim>
                                    <p:animEffect filter="fade" transition="in">
                                      <p:cBhvr>
                                        <p:cTn dur="750" id="84"/>
                                        <p:tgtEl>
                                          <p:spTgt spid="44"/>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45"/>
                                        </p:tgtEl>
                                        <p:attrNameLst>
                                          <p:attrName>style.visibility</p:attrName>
                                        </p:attrNameLst>
                                      </p:cBhvr>
                                      <p:to>
                                        <p:strVal val="visible"/>
                                      </p:to>
                                    </p:set>
                                    <p:anim calcmode="lin" valueType="num">
                                      <p:cBhvr>
                                        <p:cTn dur="750" fill="hold" id="87"/>
                                        <p:tgtEl>
                                          <p:spTgt spid="45"/>
                                        </p:tgtEl>
                                        <p:attrNameLst>
                                          <p:attrName>ppt_w</p:attrName>
                                        </p:attrNameLst>
                                      </p:cBhvr>
                                      <p:tavLst>
                                        <p:tav tm="0">
                                          <p:val>
                                            <p:fltVal val="0"/>
                                          </p:val>
                                        </p:tav>
                                        <p:tav tm="100000">
                                          <p:val>
                                            <p:strVal val="#ppt_w"/>
                                          </p:val>
                                        </p:tav>
                                      </p:tavLst>
                                    </p:anim>
                                    <p:anim calcmode="lin" valueType="num">
                                      <p:cBhvr>
                                        <p:cTn dur="750" fill="hold" id="88"/>
                                        <p:tgtEl>
                                          <p:spTgt spid="45"/>
                                        </p:tgtEl>
                                        <p:attrNameLst>
                                          <p:attrName>ppt_h</p:attrName>
                                        </p:attrNameLst>
                                      </p:cBhvr>
                                      <p:tavLst>
                                        <p:tav tm="0">
                                          <p:val>
                                            <p:fltVal val="0"/>
                                          </p:val>
                                        </p:tav>
                                        <p:tav tm="100000">
                                          <p:val>
                                            <p:strVal val="#ppt_h"/>
                                          </p:val>
                                        </p:tav>
                                      </p:tavLst>
                                    </p:anim>
                                    <p:animEffect filter="fade" transition="in">
                                      <p:cBhvr>
                                        <p:cTn dur="750" id="89"/>
                                        <p:tgtEl>
                                          <p:spTgt spid="45"/>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46"/>
                                        </p:tgtEl>
                                        <p:attrNameLst>
                                          <p:attrName>style.visibility</p:attrName>
                                        </p:attrNameLst>
                                      </p:cBhvr>
                                      <p:to>
                                        <p:strVal val="visible"/>
                                      </p:to>
                                    </p:set>
                                    <p:anim calcmode="lin" valueType="num">
                                      <p:cBhvr>
                                        <p:cTn dur="750" fill="hold" id="92"/>
                                        <p:tgtEl>
                                          <p:spTgt spid="46"/>
                                        </p:tgtEl>
                                        <p:attrNameLst>
                                          <p:attrName>ppt_w</p:attrName>
                                        </p:attrNameLst>
                                      </p:cBhvr>
                                      <p:tavLst>
                                        <p:tav tm="0">
                                          <p:val>
                                            <p:fltVal val="0"/>
                                          </p:val>
                                        </p:tav>
                                        <p:tav tm="100000">
                                          <p:val>
                                            <p:strVal val="#ppt_w"/>
                                          </p:val>
                                        </p:tav>
                                      </p:tavLst>
                                    </p:anim>
                                    <p:anim calcmode="lin" valueType="num">
                                      <p:cBhvr>
                                        <p:cTn dur="750" fill="hold" id="93"/>
                                        <p:tgtEl>
                                          <p:spTgt spid="46"/>
                                        </p:tgtEl>
                                        <p:attrNameLst>
                                          <p:attrName>ppt_h</p:attrName>
                                        </p:attrNameLst>
                                      </p:cBhvr>
                                      <p:tavLst>
                                        <p:tav tm="0">
                                          <p:val>
                                            <p:fltVal val="0"/>
                                          </p:val>
                                        </p:tav>
                                        <p:tav tm="100000">
                                          <p:val>
                                            <p:strVal val="#ppt_h"/>
                                          </p:val>
                                        </p:tav>
                                      </p:tavLst>
                                    </p:anim>
                                    <p:animEffect filter="fade" transition="in">
                                      <p:cBhvr>
                                        <p:cTn dur="750" id="94"/>
                                        <p:tgtEl>
                                          <p:spTgt spid="46"/>
                                        </p:tgtEl>
                                      </p:cBhvr>
                                    </p:animEffect>
                                  </p:childTnLst>
                                </p:cTn>
                              </p:par>
                              <p:par>
                                <p:cTn fill="hold" id="95" nodeType="withEffect" presetClass="entr" presetID="53" presetSubtype="0">
                                  <p:stCondLst>
                                    <p:cond delay="0"/>
                                  </p:stCondLst>
                                  <p:childTnLst>
                                    <p:set>
                                      <p:cBhvr>
                                        <p:cTn dur="1" fill="hold" id="96">
                                          <p:stCondLst>
                                            <p:cond delay="0"/>
                                          </p:stCondLst>
                                        </p:cTn>
                                        <p:tgtEl>
                                          <p:spTgt spid="20"/>
                                        </p:tgtEl>
                                        <p:attrNameLst>
                                          <p:attrName>style.visibility</p:attrName>
                                        </p:attrNameLst>
                                      </p:cBhvr>
                                      <p:to>
                                        <p:strVal val="visible"/>
                                      </p:to>
                                    </p:set>
                                    <p:anim calcmode="lin" valueType="num">
                                      <p:cBhvr>
                                        <p:cTn dur="750" fill="hold" id="97"/>
                                        <p:tgtEl>
                                          <p:spTgt spid="20"/>
                                        </p:tgtEl>
                                        <p:attrNameLst>
                                          <p:attrName>ppt_w</p:attrName>
                                        </p:attrNameLst>
                                      </p:cBhvr>
                                      <p:tavLst>
                                        <p:tav tm="0">
                                          <p:val>
                                            <p:fltVal val="0"/>
                                          </p:val>
                                        </p:tav>
                                        <p:tav tm="100000">
                                          <p:val>
                                            <p:strVal val="#ppt_w"/>
                                          </p:val>
                                        </p:tav>
                                      </p:tavLst>
                                    </p:anim>
                                    <p:anim calcmode="lin" valueType="num">
                                      <p:cBhvr>
                                        <p:cTn dur="750" fill="hold" id="98"/>
                                        <p:tgtEl>
                                          <p:spTgt spid="20"/>
                                        </p:tgtEl>
                                        <p:attrNameLst>
                                          <p:attrName>ppt_h</p:attrName>
                                        </p:attrNameLst>
                                      </p:cBhvr>
                                      <p:tavLst>
                                        <p:tav tm="0">
                                          <p:val>
                                            <p:fltVal val="0"/>
                                          </p:val>
                                        </p:tav>
                                        <p:tav tm="100000">
                                          <p:val>
                                            <p:strVal val="#ppt_h"/>
                                          </p:val>
                                        </p:tav>
                                      </p:tavLst>
                                    </p:anim>
                                    <p:animEffect filter="fade" transition="in">
                                      <p:cBhvr>
                                        <p:cTn dur="750" id="99"/>
                                        <p:tgtEl>
                                          <p:spTgt spid="20"/>
                                        </p:tgtEl>
                                      </p:cBhvr>
                                    </p:animEffect>
                                  </p:childTnLst>
                                </p:cTn>
                              </p:par>
                              <p:par>
                                <p:cTn fill="hold" id="100" nodeType="withEffect" presetClass="entr" presetID="53" presetSubtype="0">
                                  <p:stCondLst>
                                    <p:cond delay="0"/>
                                  </p:stCondLst>
                                  <p:childTnLst>
                                    <p:set>
                                      <p:cBhvr>
                                        <p:cTn dur="1" fill="hold" id="101">
                                          <p:stCondLst>
                                            <p:cond delay="0"/>
                                          </p:stCondLst>
                                        </p:cTn>
                                        <p:tgtEl>
                                          <p:spTgt spid="18"/>
                                        </p:tgtEl>
                                        <p:attrNameLst>
                                          <p:attrName>style.visibility</p:attrName>
                                        </p:attrNameLst>
                                      </p:cBhvr>
                                      <p:to>
                                        <p:strVal val="visible"/>
                                      </p:to>
                                    </p:set>
                                    <p:anim calcmode="lin" valueType="num">
                                      <p:cBhvr>
                                        <p:cTn dur="750" fill="hold" id="102"/>
                                        <p:tgtEl>
                                          <p:spTgt spid="18"/>
                                        </p:tgtEl>
                                        <p:attrNameLst>
                                          <p:attrName>ppt_w</p:attrName>
                                        </p:attrNameLst>
                                      </p:cBhvr>
                                      <p:tavLst>
                                        <p:tav tm="0">
                                          <p:val>
                                            <p:fltVal val="0"/>
                                          </p:val>
                                        </p:tav>
                                        <p:tav tm="100000">
                                          <p:val>
                                            <p:strVal val="#ppt_w"/>
                                          </p:val>
                                        </p:tav>
                                      </p:tavLst>
                                    </p:anim>
                                    <p:anim calcmode="lin" valueType="num">
                                      <p:cBhvr>
                                        <p:cTn dur="750" fill="hold" id="103"/>
                                        <p:tgtEl>
                                          <p:spTgt spid="18"/>
                                        </p:tgtEl>
                                        <p:attrNameLst>
                                          <p:attrName>ppt_h</p:attrName>
                                        </p:attrNameLst>
                                      </p:cBhvr>
                                      <p:tavLst>
                                        <p:tav tm="0">
                                          <p:val>
                                            <p:fltVal val="0"/>
                                          </p:val>
                                        </p:tav>
                                        <p:tav tm="100000">
                                          <p:val>
                                            <p:strVal val="#ppt_h"/>
                                          </p:val>
                                        </p:tav>
                                      </p:tavLst>
                                    </p:anim>
                                    <p:animEffect filter="fade" transition="in">
                                      <p:cBhvr>
                                        <p:cTn dur="750" id="104"/>
                                        <p:tgtEl>
                                          <p:spTgt spid="18"/>
                                        </p:tgtEl>
                                      </p:cBhvr>
                                    </p:animEffect>
                                  </p:childTnLst>
                                </p:cTn>
                              </p:par>
                              <p:par>
                                <p:cTn fill="hold" id="105" nodeType="withEffect" presetClass="entr" presetID="53" presetSubtype="0">
                                  <p:stCondLst>
                                    <p:cond delay="0"/>
                                  </p:stCondLst>
                                  <p:childTnLst>
                                    <p:set>
                                      <p:cBhvr>
                                        <p:cTn dur="1" fill="hold" id="106">
                                          <p:stCondLst>
                                            <p:cond delay="0"/>
                                          </p:stCondLst>
                                        </p:cTn>
                                        <p:tgtEl>
                                          <p:spTgt spid="16"/>
                                        </p:tgtEl>
                                        <p:attrNameLst>
                                          <p:attrName>style.visibility</p:attrName>
                                        </p:attrNameLst>
                                      </p:cBhvr>
                                      <p:to>
                                        <p:strVal val="visible"/>
                                      </p:to>
                                    </p:set>
                                    <p:anim calcmode="lin" valueType="num">
                                      <p:cBhvr>
                                        <p:cTn dur="750" fill="hold" id="107"/>
                                        <p:tgtEl>
                                          <p:spTgt spid="16"/>
                                        </p:tgtEl>
                                        <p:attrNameLst>
                                          <p:attrName>ppt_w</p:attrName>
                                        </p:attrNameLst>
                                      </p:cBhvr>
                                      <p:tavLst>
                                        <p:tav tm="0">
                                          <p:val>
                                            <p:fltVal val="0"/>
                                          </p:val>
                                        </p:tav>
                                        <p:tav tm="100000">
                                          <p:val>
                                            <p:strVal val="#ppt_w"/>
                                          </p:val>
                                        </p:tav>
                                      </p:tavLst>
                                    </p:anim>
                                    <p:anim calcmode="lin" valueType="num">
                                      <p:cBhvr>
                                        <p:cTn dur="750" fill="hold" id="108"/>
                                        <p:tgtEl>
                                          <p:spTgt spid="16"/>
                                        </p:tgtEl>
                                        <p:attrNameLst>
                                          <p:attrName>ppt_h</p:attrName>
                                        </p:attrNameLst>
                                      </p:cBhvr>
                                      <p:tavLst>
                                        <p:tav tm="0">
                                          <p:val>
                                            <p:fltVal val="0"/>
                                          </p:val>
                                        </p:tav>
                                        <p:tav tm="100000">
                                          <p:val>
                                            <p:strVal val="#ppt_h"/>
                                          </p:val>
                                        </p:tav>
                                      </p:tavLst>
                                    </p:anim>
                                    <p:animEffect filter="fade" transition="in">
                                      <p:cBhvr>
                                        <p:cTn dur="750" id="109"/>
                                        <p:tgtEl>
                                          <p:spTgt spid="16"/>
                                        </p:tgtEl>
                                      </p:cBhvr>
                                    </p:animEffect>
                                  </p:childTnLst>
                                </p:cTn>
                              </p:par>
                              <p:par>
                                <p:cTn fill="hold" id="110" nodeType="withEffect" presetClass="entr" presetID="53" presetSubtype="0">
                                  <p:stCondLst>
                                    <p:cond delay="0"/>
                                  </p:stCondLst>
                                  <p:childTnLst>
                                    <p:set>
                                      <p:cBhvr>
                                        <p:cTn dur="1" fill="hold" id="111">
                                          <p:stCondLst>
                                            <p:cond delay="0"/>
                                          </p:stCondLst>
                                        </p:cTn>
                                        <p:tgtEl>
                                          <p:spTgt spid="12"/>
                                        </p:tgtEl>
                                        <p:attrNameLst>
                                          <p:attrName>style.visibility</p:attrName>
                                        </p:attrNameLst>
                                      </p:cBhvr>
                                      <p:to>
                                        <p:strVal val="visible"/>
                                      </p:to>
                                    </p:set>
                                    <p:anim calcmode="lin" valueType="num">
                                      <p:cBhvr>
                                        <p:cTn dur="750" fill="hold" id="112"/>
                                        <p:tgtEl>
                                          <p:spTgt spid="12"/>
                                        </p:tgtEl>
                                        <p:attrNameLst>
                                          <p:attrName>ppt_w</p:attrName>
                                        </p:attrNameLst>
                                      </p:cBhvr>
                                      <p:tavLst>
                                        <p:tav tm="0">
                                          <p:val>
                                            <p:fltVal val="0"/>
                                          </p:val>
                                        </p:tav>
                                        <p:tav tm="100000">
                                          <p:val>
                                            <p:strVal val="#ppt_w"/>
                                          </p:val>
                                        </p:tav>
                                      </p:tavLst>
                                    </p:anim>
                                    <p:anim calcmode="lin" valueType="num">
                                      <p:cBhvr>
                                        <p:cTn dur="750" fill="hold" id="113"/>
                                        <p:tgtEl>
                                          <p:spTgt spid="12"/>
                                        </p:tgtEl>
                                        <p:attrNameLst>
                                          <p:attrName>ppt_h</p:attrName>
                                        </p:attrNameLst>
                                      </p:cBhvr>
                                      <p:tavLst>
                                        <p:tav tm="0">
                                          <p:val>
                                            <p:fltVal val="0"/>
                                          </p:val>
                                        </p:tav>
                                        <p:tav tm="100000">
                                          <p:val>
                                            <p:strVal val="#ppt_h"/>
                                          </p:val>
                                        </p:tav>
                                      </p:tavLst>
                                    </p:anim>
                                    <p:animEffect filter="fade" transition="in">
                                      <p:cBhvr>
                                        <p:cTn dur="750" id="114"/>
                                        <p:tgtEl>
                                          <p:spTgt spid="12"/>
                                        </p:tgtEl>
                                      </p:cBhvr>
                                    </p:animEffect>
                                  </p:childTnLst>
                                </p:cTn>
                              </p:par>
                              <p:par>
                                <p:cTn fill="hold" grpId="0" id="115" nodeType="withEffect" presetClass="entr" presetID="53" presetSubtype="0">
                                  <p:stCondLst>
                                    <p:cond delay="0"/>
                                  </p:stCondLst>
                                  <p:childTnLst>
                                    <p:set>
                                      <p:cBhvr>
                                        <p:cTn dur="1" fill="hold" id="116">
                                          <p:stCondLst>
                                            <p:cond delay="0"/>
                                          </p:stCondLst>
                                        </p:cTn>
                                        <p:tgtEl>
                                          <p:spTgt spid="47"/>
                                        </p:tgtEl>
                                        <p:attrNameLst>
                                          <p:attrName>style.visibility</p:attrName>
                                        </p:attrNameLst>
                                      </p:cBhvr>
                                      <p:to>
                                        <p:strVal val="visible"/>
                                      </p:to>
                                    </p:set>
                                    <p:anim calcmode="lin" valueType="num">
                                      <p:cBhvr>
                                        <p:cTn dur="750" fill="hold" id="117"/>
                                        <p:tgtEl>
                                          <p:spTgt spid="47"/>
                                        </p:tgtEl>
                                        <p:attrNameLst>
                                          <p:attrName>ppt_w</p:attrName>
                                        </p:attrNameLst>
                                      </p:cBhvr>
                                      <p:tavLst>
                                        <p:tav tm="0">
                                          <p:val>
                                            <p:fltVal val="0"/>
                                          </p:val>
                                        </p:tav>
                                        <p:tav tm="100000">
                                          <p:val>
                                            <p:strVal val="#ppt_w"/>
                                          </p:val>
                                        </p:tav>
                                      </p:tavLst>
                                    </p:anim>
                                    <p:anim calcmode="lin" valueType="num">
                                      <p:cBhvr>
                                        <p:cTn dur="750" fill="hold" id="118"/>
                                        <p:tgtEl>
                                          <p:spTgt spid="47"/>
                                        </p:tgtEl>
                                        <p:attrNameLst>
                                          <p:attrName>ppt_h</p:attrName>
                                        </p:attrNameLst>
                                      </p:cBhvr>
                                      <p:tavLst>
                                        <p:tav tm="0">
                                          <p:val>
                                            <p:fltVal val="0"/>
                                          </p:val>
                                        </p:tav>
                                        <p:tav tm="100000">
                                          <p:val>
                                            <p:strVal val="#ppt_h"/>
                                          </p:val>
                                        </p:tav>
                                      </p:tavLst>
                                    </p:anim>
                                    <p:animEffect filter="fade" transition="in">
                                      <p:cBhvr>
                                        <p:cTn dur="750" id="119"/>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4"/>
      <p:bldP grpId="0" spid="35"/>
      <p:bldP grpId="0" spid="36"/>
      <p:bldP grpId="0" spid="37"/>
      <p:bldP grpId="0" spid="44"/>
      <p:bldP grpId="0" spid="45"/>
      <p:bldP grpId="0" spid="46"/>
      <p:bldP grpId="0" spid="47"/>
      <p:bldP grpId="0" spid="29"/>
      <p:bldP grpId="0" spid="3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3" name="文本框 62"/>
          <p:cNvSpPr txBox="1"/>
          <p:nvPr/>
        </p:nvSpPr>
        <p:spPr>
          <a:xfrm>
            <a:off x="-2372" y="2790006"/>
            <a:ext cx="12194372"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sp>
        <p:nvSpPr>
          <p:cNvPr id="29" name="矩形 28">
            <a:extLst>
              <a:ext uri="{FF2B5EF4-FFF2-40B4-BE49-F238E27FC236}">
                <a16:creationId xmlns:a16="http://schemas.microsoft.com/office/drawing/2014/main" id="{8F5132AA-5FE4-43DF-8BE0-8B731BB9570C}"/>
              </a:ext>
            </a:extLst>
          </p:cNvPr>
          <p:cNvSpPr/>
          <p:nvPr/>
        </p:nvSpPr>
        <p:spPr>
          <a:xfrm>
            <a:off x="4352518" y="473016"/>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数据互联诊断</a:t>
            </a:r>
          </a:p>
        </p:txBody>
      </p:sp>
      <p:sp>
        <p:nvSpPr>
          <p:cNvPr id="30" name="矩形 29">
            <a:extLst>
              <a:ext uri="{FF2B5EF4-FFF2-40B4-BE49-F238E27FC236}">
                <a16:creationId xmlns:a16="http://schemas.microsoft.com/office/drawing/2014/main" id="{F487654E-CD52-401A-AE6C-EA9932BA9A52}"/>
              </a:ext>
            </a:extLst>
          </p:cNvPr>
          <p:cNvSpPr/>
          <p:nvPr/>
        </p:nvSpPr>
        <p:spPr>
          <a:xfrm>
            <a:off x="7595434" y="182502"/>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31" name="直接连接符 30">
            <a:extLst>
              <a:ext uri="{FF2B5EF4-FFF2-40B4-BE49-F238E27FC236}">
                <a16:creationId xmlns:a16="http://schemas.microsoft.com/office/drawing/2014/main" id="{A5C224AA-6325-4C73-B3C9-B05FE09E5D99}"/>
              </a:ext>
            </a:extLst>
          </p:cNvPr>
          <p:cNvCxnSpPr/>
          <p:nvPr/>
        </p:nvCxnSpPr>
        <p:spPr>
          <a:xfrm>
            <a:off x="5534590" y="1138583"/>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id="{8D2D3383-E7D2-44FC-A8C8-6C0447401596}"/>
              </a:ext>
            </a:extLst>
          </p:cNvPr>
          <p:cNvGrpSpPr/>
          <p:nvPr/>
        </p:nvGrpSpPr>
        <p:grpSpPr>
          <a:xfrm>
            <a:off x="5232569" y="2036424"/>
            <a:ext cx="1465605" cy="1465605"/>
            <a:chOff x="5363197" y="2054597"/>
            <a:chExt cx="1465605" cy="1465605"/>
          </a:xfrm>
        </p:grpSpPr>
        <p:sp>
          <p:nvSpPr>
            <p:cNvPr id="48" name="椭圆 47">
              <a:extLst>
                <a:ext uri="{FF2B5EF4-FFF2-40B4-BE49-F238E27FC236}">
                  <a16:creationId xmlns:a16="http://schemas.microsoft.com/office/drawing/2014/main" id="{005D0311-B1AA-4032-B21B-411774B47B5B}"/>
                </a:ext>
              </a:extLst>
            </p:cNvPr>
            <p:cNvSpPr/>
            <p:nvPr/>
          </p:nvSpPr>
          <p:spPr>
            <a:xfrm>
              <a:off x="5363197" y="2054597"/>
              <a:ext cx="1465605" cy="1465605"/>
            </a:xfrm>
            <a:prstGeom prst="ellipse">
              <a:avLst/>
            </a:prstGeom>
            <a:gradFill flip="none" rotWithShape="1">
              <a:gsLst>
                <a:gs pos="0">
                  <a:srgbClr val="01D3F8"/>
                </a:gs>
                <a:gs pos="100000">
                  <a:srgbClr val="1D5EA2"/>
                </a:gs>
              </a:gsLst>
              <a:lin ang="2700000"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    </a:t>
              </a:r>
            </a:p>
          </p:txBody>
        </p:sp>
        <p:pic>
          <p:nvPicPr>
            <p:cNvPr id="49" name="图片 48">
              <a:extLst>
                <a:ext uri="{FF2B5EF4-FFF2-40B4-BE49-F238E27FC236}">
                  <a16:creationId xmlns:a16="http://schemas.microsoft.com/office/drawing/2014/main" id="{F00F1EB2-888F-49B1-8AF8-9D7A3A1777F0}"/>
                </a:ext>
              </a:extLst>
            </p:cNvPr>
            <p:cNvPicPr>
              <a:picLocks noChangeAspect="1"/>
            </p:cNvPicPr>
            <p:nvPr/>
          </p:nvPicPr>
          <p:blipFill>
            <a:blip r:embed="rId2">
              <a:extLst>
                <a:ext uri="{28A0092B-C50C-407E-A947-70E740481C1C}">
                  <a14:useLocalDpi val="0"/>
                </a:ext>
              </a:extLst>
            </a:blip>
            <a:stretch>
              <a:fillRect/>
            </a:stretch>
          </p:blipFill>
          <p:spPr>
            <a:xfrm>
              <a:off x="5542565" y="2255332"/>
              <a:ext cx="1064134" cy="1064134"/>
            </a:xfrm>
            <a:prstGeom prst="rect">
              <a:avLst/>
            </a:prstGeom>
          </p:spPr>
        </p:pic>
      </p:grpSp>
      <p:grpSp>
        <p:nvGrpSpPr>
          <p:cNvPr id="50" name="组合 49">
            <a:extLst>
              <a:ext uri="{FF2B5EF4-FFF2-40B4-BE49-F238E27FC236}">
                <a16:creationId xmlns:a16="http://schemas.microsoft.com/office/drawing/2014/main" id="{167A9534-E112-4E79-9BC5-BF761BA54562}"/>
              </a:ext>
            </a:extLst>
          </p:cNvPr>
          <p:cNvGrpSpPr/>
          <p:nvPr/>
        </p:nvGrpSpPr>
        <p:grpSpPr>
          <a:xfrm>
            <a:off x="8570460" y="2036424"/>
            <a:ext cx="1465605" cy="1465605"/>
            <a:chOff x="8701088" y="2054597"/>
            <a:chExt cx="1465605" cy="1465605"/>
          </a:xfrm>
        </p:grpSpPr>
        <p:sp>
          <p:nvSpPr>
            <p:cNvPr id="52" name="椭圆 51">
              <a:extLst>
                <a:ext uri="{FF2B5EF4-FFF2-40B4-BE49-F238E27FC236}">
                  <a16:creationId xmlns:a16="http://schemas.microsoft.com/office/drawing/2014/main" id="{131019FF-BED3-4DB3-926A-5B2816118371}"/>
                </a:ext>
              </a:extLst>
            </p:cNvPr>
            <p:cNvSpPr/>
            <p:nvPr/>
          </p:nvSpPr>
          <p:spPr>
            <a:xfrm>
              <a:off x="8701088" y="2054597"/>
              <a:ext cx="1465605" cy="1465605"/>
            </a:xfrm>
            <a:prstGeom prst="ellipse">
              <a:avLst/>
            </a:prstGeom>
            <a:gradFill flip="none" rotWithShape="1">
              <a:gsLst>
                <a:gs pos="0">
                  <a:srgbClr val="01D3F8"/>
                </a:gs>
                <a:gs pos="100000">
                  <a:srgbClr val="1D5EA2"/>
                </a:gs>
              </a:gsLst>
              <a:lin ang="2700000"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    </a:t>
              </a:r>
            </a:p>
          </p:txBody>
        </p:sp>
        <p:pic>
          <p:nvPicPr>
            <p:cNvPr id="53" name="图片 52">
              <a:extLst>
                <a:ext uri="{FF2B5EF4-FFF2-40B4-BE49-F238E27FC236}">
                  <a16:creationId xmlns:a16="http://schemas.microsoft.com/office/drawing/2014/main" id="{E95163F1-0AB2-49F0-B7CE-7CC2384F3E42}"/>
                </a:ext>
              </a:extLst>
            </p:cNvPr>
            <p:cNvPicPr>
              <a:picLocks noChangeAspect="1"/>
            </p:cNvPicPr>
            <p:nvPr/>
          </p:nvPicPr>
          <p:blipFill>
            <a:blip r:embed="rId3">
              <a:extLst>
                <a:ext uri="{28A0092B-C50C-407E-A947-70E740481C1C}">
                  <a14:useLocalDpi val="0"/>
                </a:ext>
              </a:extLst>
            </a:blip>
            <a:stretch>
              <a:fillRect/>
            </a:stretch>
          </p:blipFill>
          <p:spPr>
            <a:xfrm>
              <a:off x="8980352" y="2288666"/>
              <a:ext cx="1030800" cy="1030800"/>
            </a:xfrm>
            <a:prstGeom prst="rect">
              <a:avLst/>
            </a:prstGeom>
          </p:spPr>
        </p:pic>
      </p:grpSp>
      <p:grpSp>
        <p:nvGrpSpPr>
          <p:cNvPr id="54" name="组合 53">
            <a:extLst>
              <a:ext uri="{FF2B5EF4-FFF2-40B4-BE49-F238E27FC236}">
                <a16:creationId xmlns:a16="http://schemas.microsoft.com/office/drawing/2014/main" id="{0F7B29F2-4412-43FE-B974-8E25F3DF1D47}"/>
              </a:ext>
            </a:extLst>
          </p:cNvPr>
          <p:cNvGrpSpPr/>
          <p:nvPr/>
        </p:nvGrpSpPr>
        <p:grpSpPr>
          <a:xfrm>
            <a:off x="1894679" y="2036425"/>
            <a:ext cx="1465605" cy="1465605"/>
            <a:chOff x="2025307" y="2054598"/>
            <a:chExt cx="1465605" cy="1465605"/>
          </a:xfrm>
        </p:grpSpPr>
        <p:sp>
          <p:nvSpPr>
            <p:cNvPr id="55" name="椭圆 54">
              <a:extLst>
                <a:ext uri="{FF2B5EF4-FFF2-40B4-BE49-F238E27FC236}">
                  <a16:creationId xmlns:a16="http://schemas.microsoft.com/office/drawing/2014/main" id="{E152A0DF-7A76-424C-A1B5-44EEB74D4618}"/>
                </a:ext>
              </a:extLst>
            </p:cNvPr>
            <p:cNvSpPr/>
            <p:nvPr/>
          </p:nvSpPr>
          <p:spPr>
            <a:xfrm>
              <a:off x="2025307" y="2054598"/>
              <a:ext cx="1465605" cy="1465605"/>
            </a:xfrm>
            <a:prstGeom prst="ellipse">
              <a:avLst/>
            </a:prstGeom>
            <a:gradFill flip="none" rotWithShape="1">
              <a:gsLst>
                <a:gs pos="0">
                  <a:srgbClr val="01D3F8"/>
                </a:gs>
                <a:gs pos="100000">
                  <a:srgbClr val="1D5EA2"/>
                </a:gs>
              </a:gsLst>
              <a:lin ang="2700000" scaled="1"/>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56" name="图片 55">
              <a:extLst>
                <a:ext uri="{FF2B5EF4-FFF2-40B4-BE49-F238E27FC236}">
                  <a16:creationId xmlns:a16="http://schemas.microsoft.com/office/drawing/2014/main" id="{2A8476E6-BC9E-45A4-8EB9-3D29189094F2}"/>
                </a:ext>
              </a:extLst>
            </p:cNvPr>
            <p:cNvPicPr>
              <a:picLocks noChangeAspect="1"/>
            </p:cNvPicPr>
            <p:nvPr/>
          </p:nvPicPr>
          <p:blipFill>
            <a:blip r:embed="rId4">
              <a:extLst>
                <a:ext uri="{28A0092B-C50C-407E-A947-70E740481C1C}">
                  <a14:useLocalDpi val="0"/>
                </a:ext>
              </a:extLst>
            </a:blip>
            <a:stretch>
              <a:fillRect/>
            </a:stretch>
          </p:blipFill>
          <p:spPr>
            <a:xfrm>
              <a:off x="2247410" y="2255334"/>
              <a:ext cx="1064134" cy="1064134"/>
            </a:xfrm>
            <a:prstGeom prst="rect">
              <a:avLst/>
            </a:prstGeom>
          </p:spPr>
        </p:pic>
      </p:grpSp>
      <p:sp>
        <p:nvSpPr>
          <p:cNvPr id="57" name="矩形 56">
            <a:extLst>
              <a:ext uri="{FF2B5EF4-FFF2-40B4-BE49-F238E27FC236}">
                <a16:creationId xmlns:a16="http://schemas.microsoft.com/office/drawing/2014/main" id="{5C98B00A-6CF5-4528-BBBF-AFA5DE9D2B23}"/>
              </a:ext>
            </a:extLst>
          </p:cNvPr>
          <p:cNvSpPr/>
          <p:nvPr/>
        </p:nvSpPr>
        <p:spPr>
          <a:xfrm>
            <a:off x="1349624" y="4244467"/>
            <a:ext cx="2722314" cy="929640"/>
          </a:xfrm>
          <a:prstGeom prst="rect">
            <a:avLst/>
          </a:prstGeom>
        </p:spPr>
        <p:txBody>
          <a:bodyPr wrap="square">
            <a:spAutoFit/>
          </a:bodyPr>
          <a:lstStyle/>
          <a:p>
            <a:pPr algn="ctr">
              <a:lnSpc>
                <a:spcPts val="2200"/>
              </a:lnSpc>
            </a:pPr>
            <a:r>
              <a:rPr altLang="en-US" lang="zh-CN" sz="1400">
                <a:solidFill>
                  <a:schemeClr val="bg1"/>
                </a:solidFill>
                <a:effectLst>
                  <a:outerShdw algn="tl" blurRad="38100" dir="2700000" dist="38100">
                    <a:srgbClr val="000000">
                      <a:alpha val="43137"/>
                    </a:srgbClr>
                  </a:outerShdw>
                </a:effectLst>
                <a:cs typeface="+mn-ea"/>
                <a:sym typeface="+mn-lt"/>
              </a:rPr>
              <a:t>单击输入内容单击输入内容单击输入内容单击输入内容单击输入内容</a:t>
            </a:r>
          </a:p>
        </p:txBody>
      </p:sp>
      <p:sp>
        <p:nvSpPr>
          <p:cNvPr id="58" name="矩形 57">
            <a:extLst>
              <a:ext uri="{FF2B5EF4-FFF2-40B4-BE49-F238E27FC236}">
                <a16:creationId xmlns:a16="http://schemas.microsoft.com/office/drawing/2014/main" id="{24441DE5-D09B-4B5A-A267-5543C51735A3}"/>
              </a:ext>
            </a:extLst>
          </p:cNvPr>
          <p:cNvSpPr/>
          <p:nvPr/>
        </p:nvSpPr>
        <p:spPr>
          <a:xfrm>
            <a:off x="1971576" y="3675455"/>
            <a:ext cx="1554480" cy="726440"/>
          </a:xfrm>
          <a:prstGeom prst="rect">
            <a:avLst/>
          </a:prstGeom>
        </p:spPr>
        <p:txBody>
          <a:bodyPr wrap="none">
            <a:spAutoFit/>
          </a:bodyPr>
          <a:lstStyle/>
          <a:p>
            <a:pPr algn="ctr">
              <a:lnSpc>
                <a:spcPts val="5000"/>
              </a:lnSpc>
            </a:pPr>
            <a:r>
              <a:rPr altLang="en-US" lang="zh-CN" spc="300" sz="2400">
                <a:solidFill>
                  <a:schemeClr val="bg1"/>
                </a:solidFill>
                <a:effectLst>
                  <a:outerShdw algn="tl" blurRad="38100" dir="2700000" dist="38100">
                    <a:srgbClr val="000000">
                      <a:alpha val="43137"/>
                    </a:srgbClr>
                  </a:outerShdw>
                </a:effectLst>
                <a:cs typeface="+mn-ea"/>
                <a:sym typeface="+mn-lt"/>
              </a:rPr>
              <a:t>输入标题</a:t>
            </a:r>
          </a:p>
        </p:txBody>
      </p:sp>
      <p:sp>
        <p:nvSpPr>
          <p:cNvPr id="59" name="矩形 58">
            <a:extLst>
              <a:ext uri="{FF2B5EF4-FFF2-40B4-BE49-F238E27FC236}">
                <a16:creationId xmlns:a16="http://schemas.microsoft.com/office/drawing/2014/main" id="{FEC36E47-6F58-4993-818A-38FE48738DF1}"/>
              </a:ext>
            </a:extLst>
          </p:cNvPr>
          <p:cNvSpPr/>
          <p:nvPr/>
        </p:nvSpPr>
        <p:spPr>
          <a:xfrm>
            <a:off x="4686300" y="4244467"/>
            <a:ext cx="2722314" cy="929640"/>
          </a:xfrm>
          <a:prstGeom prst="rect">
            <a:avLst/>
          </a:prstGeom>
        </p:spPr>
        <p:txBody>
          <a:bodyPr wrap="square">
            <a:spAutoFit/>
          </a:bodyPr>
          <a:lstStyle/>
          <a:p>
            <a:pPr algn="ctr">
              <a:lnSpc>
                <a:spcPts val="2200"/>
              </a:lnSpc>
            </a:pPr>
            <a:r>
              <a:rPr altLang="en-US" lang="zh-CN" sz="1400">
                <a:solidFill>
                  <a:schemeClr val="bg1"/>
                </a:solidFill>
                <a:effectLst>
                  <a:outerShdw algn="tl" blurRad="38100" dir="2700000" dist="38100">
                    <a:srgbClr val="000000">
                      <a:alpha val="43137"/>
                    </a:srgbClr>
                  </a:outerShdw>
                </a:effectLst>
                <a:cs typeface="+mn-ea"/>
                <a:sym typeface="+mn-lt"/>
              </a:rPr>
              <a:t>单击输入内容单击输入内容单击输入内容单击输入内容单击输入内容</a:t>
            </a:r>
          </a:p>
        </p:txBody>
      </p:sp>
      <p:sp>
        <p:nvSpPr>
          <p:cNvPr id="60" name="矩形 59">
            <a:extLst>
              <a:ext uri="{FF2B5EF4-FFF2-40B4-BE49-F238E27FC236}">
                <a16:creationId xmlns:a16="http://schemas.microsoft.com/office/drawing/2014/main" id="{CF993EF0-9046-421D-982D-E1EE79612992}"/>
              </a:ext>
            </a:extLst>
          </p:cNvPr>
          <p:cNvSpPr/>
          <p:nvPr/>
        </p:nvSpPr>
        <p:spPr>
          <a:xfrm>
            <a:off x="5308252" y="3675455"/>
            <a:ext cx="1554480" cy="726440"/>
          </a:xfrm>
          <a:prstGeom prst="rect">
            <a:avLst/>
          </a:prstGeom>
        </p:spPr>
        <p:txBody>
          <a:bodyPr wrap="none">
            <a:spAutoFit/>
          </a:bodyPr>
          <a:lstStyle/>
          <a:p>
            <a:pPr algn="ctr">
              <a:lnSpc>
                <a:spcPts val="5000"/>
              </a:lnSpc>
            </a:pPr>
            <a:r>
              <a:rPr altLang="en-US" lang="zh-CN" spc="300" sz="2400">
                <a:solidFill>
                  <a:schemeClr val="bg1"/>
                </a:solidFill>
                <a:effectLst>
                  <a:outerShdw algn="tl" blurRad="38100" dir="2700000" dist="38100">
                    <a:srgbClr val="000000">
                      <a:alpha val="43137"/>
                    </a:srgbClr>
                  </a:outerShdw>
                </a:effectLst>
                <a:cs typeface="+mn-ea"/>
                <a:sym typeface="+mn-lt"/>
              </a:rPr>
              <a:t>输入标题</a:t>
            </a:r>
          </a:p>
        </p:txBody>
      </p:sp>
      <p:sp>
        <p:nvSpPr>
          <p:cNvPr id="61" name="矩形 60">
            <a:extLst>
              <a:ext uri="{FF2B5EF4-FFF2-40B4-BE49-F238E27FC236}">
                <a16:creationId xmlns:a16="http://schemas.microsoft.com/office/drawing/2014/main" id="{82F53D35-49C0-45A1-932E-874539C2D72A}"/>
              </a:ext>
            </a:extLst>
          </p:cNvPr>
          <p:cNvSpPr/>
          <p:nvPr/>
        </p:nvSpPr>
        <p:spPr>
          <a:xfrm>
            <a:off x="8022977" y="4244465"/>
            <a:ext cx="2722314" cy="929640"/>
          </a:xfrm>
          <a:prstGeom prst="rect">
            <a:avLst/>
          </a:prstGeom>
        </p:spPr>
        <p:txBody>
          <a:bodyPr wrap="square">
            <a:spAutoFit/>
          </a:bodyPr>
          <a:lstStyle/>
          <a:p>
            <a:pPr algn="ctr">
              <a:lnSpc>
                <a:spcPts val="2200"/>
              </a:lnSpc>
            </a:pPr>
            <a:r>
              <a:rPr altLang="en-US" lang="zh-CN" sz="1400">
                <a:solidFill>
                  <a:schemeClr val="bg1"/>
                </a:solidFill>
                <a:effectLst>
                  <a:outerShdw algn="tl" blurRad="38100" dir="2700000" dist="38100">
                    <a:srgbClr val="000000">
                      <a:alpha val="43137"/>
                    </a:srgbClr>
                  </a:outerShdw>
                </a:effectLst>
                <a:cs typeface="+mn-ea"/>
                <a:sym typeface="+mn-lt"/>
              </a:rPr>
              <a:t>单击输入内容单击输入内容单击输入内容单击输入内容单击输入内容</a:t>
            </a:r>
          </a:p>
        </p:txBody>
      </p:sp>
      <p:sp>
        <p:nvSpPr>
          <p:cNvPr id="62" name="矩形 61">
            <a:extLst>
              <a:ext uri="{FF2B5EF4-FFF2-40B4-BE49-F238E27FC236}">
                <a16:creationId xmlns:a16="http://schemas.microsoft.com/office/drawing/2014/main" id="{519F594D-3181-4B3D-BFDE-5C858D4BAC44}"/>
              </a:ext>
            </a:extLst>
          </p:cNvPr>
          <p:cNvSpPr/>
          <p:nvPr/>
        </p:nvSpPr>
        <p:spPr>
          <a:xfrm>
            <a:off x="8644928" y="3675454"/>
            <a:ext cx="1554480" cy="726440"/>
          </a:xfrm>
          <a:prstGeom prst="rect">
            <a:avLst/>
          </a:prstGeom>
        </p:spPr>
        <p:txBody>
          <a:bodyPr wrap="none">
            <a:spAutoFit/>
          </a:bodyPr>
          <a:lstStyle/>
          <a:p>
            <a:pPr algn="ctr">
              <a:lnSpc>
                <a:spcPts val="5000"/>
              </a:lnSpc>
            </a:pPr>
            <a:r>
              <a:rPr altLang="en-US" lang="zh-CN" spc="300" sz="2400">
                <a:solidFill>
                  <a:schemeClr val="bg1"/>
                </a:solidFill>
                <a:effectLst>
                  <a:outerShdw algn="tl" blurRad="38100" dir="2700000" dist="38100">
                    <a:srgbClr val="000000">
                      <a:alpha val="43137"/>
                    </a:srgbClr>
                  </a:outerShdw>
                </a:effectLst>
                <a:cs typeface="+mn-ea"/>
                <a:sym typeface="+mn-lt"/>
              </a:rPr>
              <a:t>输入标题</a:t>
            </a:r>
          </a:p>
        </p:txBody>
      </p:sp>
    </p:spTree>
    <p:extLst>
      <p:ext uri="{BB962C8B-B14F-4D97-AF65-F5344CB8AC3E}">
        <p14:creationId val="3562801151"/>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750" fill="hold" id="7"/>
                                        <p:tgtEl>
                                          <p:spTgt spid="29"/>
                                        </p:tgtEl>
                                        <p:attrNameLst>
                                          <p:attrName>ppt_w</p:attrName>
                                        </p:attrNameLst>
                                      </p:cBhvr>
                                      <p:tavLst>
                                        <p:tav tm="0">
                                          <p:val>
                                            <p:fltVal val="0"/>
                                          </p:val>
                                        </p:tav>
                                        <p:tav tm="100000">
                                          <p:val>
                                            <p:strVal val="#ppt_w"/>
                                          </p:val>
                                        </p:tav>
                                      </p:tavLst>
                                    </p:anim>
                                    <p:anim calcmode="lin" valueType="num">
                                      <p:cBhvr>
                                        <p:cTn dur="750" fill="hold" id="8"/>
                                        <p:tgtEl>
                                          <p:spTgt spid="29"/>
                                        </p:tgtEl>
                                        <p:attrNameLst>
                                          <p:attrName>ppt_h</p:attrName>
                                        </p:attrNameLst>
                                      </p:cBhvr>
                                      <p:tavLst>
                                        <p:tav tm="0">
                                          <p:val>
                                            <p:fltVal val="0"/>
                                          </p:val>
                                        </p:tav>
                                        <p:tav tm="100000">
                                          <p:val>
                                            <p:strVal val="#ppt_h"/>
                                          </p:val>
                                        </p:tav>
                                      </p:tavLst>
                                    </p:anim>
                                    <p:animEffect filter="fade" transition="in">
                                      <p:cBhvr>
                                        <p:cTn dur="750" id="9"/>
                                        <p:tgtEl>
                                          <p:spTgt spid="29"/>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31"/>
                                        </p:tgtEl>
                                        <p:attrNameLst>
                                          <p:attrName>style.visibility</p:attrName>
                                        </p:attrNameLst>
                                      </p:cBhvr>
                                      <p:to>
                                        <p:strVal val="visible"/>
                                      </p:to>
                                    </p:set>
                                    <p:animEffect filter="barn(inVertical)" transition="in">
                                      <p:cBhvr>
                                        <p:cTn dur="750" id="13"/>
                                        <p:tgtEl>
                                          <p:spTgt spid="31"/>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750" fill="hold" id="17"/>
                                        <p:tgtEl>
                                          <p:spTgt spid="30"/>
                                        </p:tgtEl>
                                        <p:attrNameLst>
                                          <p:attrName>ppt_w</p:attrName>
                                        </p:attrNameLst>
                                      </p:cBhvr>
                                      <p:tavLst>
                                        <p:tav tm="0">
                                          <p:val>
                                            <p:fltVal val="0"/>
                                          </p:val>
                                        </p:tav>
                                        <p:tav tm="100000">
                                          <p:val>
                                            <p:strVal val="#ppt_w"/>
                                          </p:val>
                                        </p:tav>
                                      </p:tavLst>
                                    </p:anim>
                                    <p:anim calcmode="lin" valueType="num">
                                      <p:cBhvr>
                                        <p:cTn dur="750" fill="hold" id="18"/>
                                        <p:tgtEl>
                                          <p:spTgt spid="30"/>
                                        </p:tgtEl>
                                        <p:attrNameLst>
                                          <p:attrName>ppt_h</p:attrName>
                                        </p:attrNameLst>
                                      </p:cBhvr>
                                      <p:tavLst>
                                        <p:tav tm="0">
                                          <p:val>
                                            <p:fltVal val="0"/>
                                          </p:val>
                                        </p:tav>
                                        <p:tav tm="100000">
                                          <p:val>
                                            <p:strVal val="#ppt_h"/>
                                          </p:val>
                                        </p:tav>
                                      </p:tavLst>
                                    </p:anim>
                                    <p:animEffect filter="fade" transition="in">
                                      <p:cBhvr>
                                        <p:cTn dur="750" id="19"/>
                                        <p:tgtEl>
                                          <p:spTgt spid="30"/>
                                        </p:tgtEl>
                                      </p:cBhvr>
                                    </p:animEffect>
                                  </p:childTnLst>
                                </p:cTn>
                              </p:par>
                            </p:childTnLst>
                          </p:cTn>
                        </p:par>
                        <p:par>
                          <p:cTn fill="hold" id="20" nodeType="afterGroup">
                            <p:stCondLst>
                              <p:cond delay="2250"/>
                            </p:stCondLst>
                            <p:childTnLst>
                              <p:par>
                                <p:cTn fill="hold" id="21" nodeType="afterEffect" presetClass="entr" presetID="53" presetSubtype="0">
                                  <p:stCondLst>
                                    <p:cond delay="0"/>
                                  </p:stCondLst>
                                  <p:childTnLst>
                                    <p:set>
                                      <p:cBhvr>
                                        <p:cTn dur="1" fill="hold" id="22">
                                          <p:stCondLst>
                                            <p:cond delay="0"/>
                                          </p:stCondLst>
                                        </p:cTn>
                                        <p:tgtEl>
                                          <p:spTgt spid="54"/>
                                        </p:tgtEl>
                                        <p:attrNameLst>
                                          <p:attrName>style.visibility</p:attrName>
                                        </p:attrNameLst>
                                      </p:cBhvr>
                                      <p:to>
                                        <p:strVal val="visible"/>
                                      </p:to>
                                    </p:set>
                                    <p:anim calcmode="lin" valueType="num">
                                      <p:cBhvr>
                                        <p:cTn dur="750" fill="hold" id="23"/>
                                        <p:tgtEl>
                                          <p:spTgt spid="54"/>
                                        </p:tgtEl>
                                        <p:attrNameLst>
                                          <p:attrName>ppt_w</p:attrName>
                                        </p:attrNameLst>
                                      </p:cBhvr>
                                      <p:tavLst>
                                        <p:tav tm="0">
                                          <p:val>
                                            <p:fltVal val="0"/>
                                          </p:val>
                                        </p:tav>
                                        <p:tav tm="100000">
                                          <p:val>
                                            <p:strVal val="#ppt_w"/>
                                          </p:val>
                                        </p:tav>
                                      </p:tavLst>
                                    </p:anim>
                                    <p:anim calcmode="lin" valueType="num">
                                      <p:cBhvr>
                                        <p:cTn dur="750" fill="hold" id="24"/>
                                        <p:tgtEl>
                                          <p:spTgt spid="54"/>
                                        </p:tgtEl>
                                        <p:attrNameLst>
                                          <p:attrName>ppt_h</p:attrName>
                                        </p:attrNameLst>
                                      </p:cBhvr>
                                      <p:tavLst>
                                        <p:tav tm="0">
                                          <p:val>
                                            <p:fltVal val="0"/>
                                          </p:val>
                                        </p:tav>
                                        <p:tav tm="100000">
                                          <p:val>
                                            <p:strVal val="#ppt_h"/>
                                          </p:val>
                                        </p:tav>
                                      </p:tavLst>
                                    </p:anim>
                                    <p:animEffect filter="fade" transition="in">
                                      <p:cBhvr>
                                        <p:cTn dur="750" id="25"/>
                                        <p:tgtEl>
                                          <p:spTgt spid="54"/>
                                        </p:tgtEl>
                                      </p:cBhvr>
                                    </p:animEffect>
                                  </p:childTnLst>
                                </p:cTn>
                              </p:par>
                              <p:par>
                                <p:cTn fill="hold" id="26" nodeType="withEffect" presetClass="entr" presetID="53" presetSubtype="0">
                                  <p:stCondLst>
                                    <p:cond delay="0"/>
                                  </p:stCondLst>
                                  <p:childTnLst>
                                    <p:set>
                                      <p:cBhvr>
                                        <p:cTn dur="1" fill="hold" id="27">
                                          <p:stCondLst>
                                            <p:cond delay="0"/>
                                          </p:stCondLst>
                                        </p:cTn>
                                        <p:tgtEl>
                                          <p:spTgt spid="43"/>
                                        </p:tgtEl>
                                        <p:attrNameLst>
                                          <p:attrName>style.visibility</p:attrName>
                                        </p:attrNameLst>
                                      </p:cBhvr>
                                      <p:to>
                                        <p:strVal val="visible"/>
                                      </p:to>
                                    </p:set>
                                    <p:anim calcmode="lin" valueType="num">
                                      <p:cBhvr>
                                        <p:cTn dur="750" fill="hold" id="28"/>
                                        <p:tgtEl>
                                          <p:spTgt spid="43"/>
                                        </p:tgtEl>
                                        <p:attrNameLst>
                                          <p:attrName>ppt_w</p:attrName>
                                        </p:attrNameLst>
                                      </p:cBhvr>
                                      <p:tavLst>
                                        <p:tav tm="0">
                                          <p:val>
                                            <p:fltVal val="0"/>
                                          </p:val>
                                        </p:tav>
                                        <p:tav tm="100000">
                                          <p:val>
                                            <p:strVal val="#ppt_w"/>
                                          </p:val>
                                        </p:tav>
                                      </p:tavLst>
                                    </p:anim>
                                    <p:anim calcmode="lin" valueType="num">
                                      <p:cBhvr>
                                        <p:cTn dur="750" fill="hold" id="29"/>
                                        <p:tgtEl>
                                          <p:spTgt spid="43"/>
                                        </p:tgtEl>
                                        <p:attrNameLst>
                                          <p:attrName>ppt_h</p:attrName>
                                        </p:attrNameLst>
                                      </p:cBhvr>
                                      <p:tavLst>
                                        <p:tav tm="0">
                                          <p:val>
                                            <p:fltVal val="0"/>
                                          </p:val>
                                        </p:tav>
                                        <p:tav tm="100000">
                                          <p:val>
                                            <p:strVal val="#ppt_h"/>
                                          </p:val>
                                        </p:tav>
                                      </p:tavLst>
                                    </p:anim>
                                    <p:animEffect filter="fade" transition="in">
                                      <p:cBhvr>
                                        <p:cTn dur="750" id="30"/>
                                        <p:tgtEl>
                                          <p:spTgt spid="43"/>
                                        </p:tgtEl>
                                      </p:cBhvr>
                                    </p:animEffect>
                                  </p:childTnLst>
                                </p:cTn>
                              </p:par>
                              <p:par>
                                <p:cTn fill="hold" id="31" nodeType="withEffect" presetClass="entr" presetID="53" presetSubtype="0">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p:cTn dur="750" fill="hold" id="33"/>
                                        <p:tgtEl>
                                          <p:spTgt spid="50"/>
                                        </p:tgtEl>
                                        <p:attrNameLst>
                                          <p:attrName>ppt_w</p:attrName>
                                        </p:attrNameLst>
                                      </p:cBhvr>
                                      <p:tavLst>
                                        <p:tav tm="0">
                                          <p:val>
                                            <p:fltVal val="0"/>
                                          </p:val>
                                        </p:tav>
                                        <p:tav tm="100000">
                                          <p:val>
                                            <p:strVal val="#ppt_w"/>
                                          </p:val>
                                        </p:tav>
                                      </p:tavLst>
                                    </p:anim>
                                    <p:anim calcmode="lin" valueType="num">
                                      <p:cBhvr>
                                        <p:cTn dur="750" fill="hold" id="34"/>
                                        <p:tgtEl>
                                          <p:spTgt spid="50"/>
                                        </p:tgtEl>
                                        <p:attrNameLst>
                                          <p:attrName>ppt_h</p:attrName>
                                        </p:attrNameLst>
                                      </p:cBhvr>
                                      <p:tavLst>
                                        <p:tav tm="0">
                                          <p:val>
                                            <p:fltVal val="0"/>
                                          </p:val>
                                        </p:tav>
                                        <p:tav tm="100000">
                                          <p:val>
                                            <p:strVal val="#ppt_h"/>
                                          </p:val>
                                        </p:tav>
                                      </p:tavLst>
                                    </p:anim>
                                    <p:animEffect filter="fade" transition="in">
                                      <p:cBhvr>
                                        <p:cTn dur="750" id="35"/>
                                        <p:tgtEl>
                                          <p:spTgt spid="50"/>
                                        </p:tgtEl>
                                      </p:cBhvr>
                                    </p:animEffect>
                                  </p:childTnLst>
                                </p:cTn>
                              </p:par>
                            </p:childTnLst>
                          </p:cTn>
                        </p:par>
                        <p:par>
                          <p:cTn fill="hold" id="36" nodeType="afterGroup">
                            <p:stCondLst>
                              <p:cond delay="3000"/>
                            </p:stCondLst>
                            <p:childTnLst>
                              <p:par>
                                <p:cTn fill="hold" grpId="0" id="37" nodeType="afterEffect" presetClass="entr" presetID="2" presetSubtype="4">
                                  <p:stCondLst>
                                    <p:cond delay="0"/>
                                  </p:stCondLst>
                                  <p:childTnLst>
                                    <p:set>
                                      <p:cBhvr>
                                        <p:cTn dur="1" fill="hold" id="38">
                                          <p:stCondLst>
                                            <p:cond delay="0"/>
                                          </p:stCondLst>
                                        </p:cTn>
                                        <p:tgtEl>
                                          <p:spTgt spid="58"/>
                                        </p:tgtEl>
                                        <p:attrNameLst>
                                          <p:attrName>style.visibility</p:attrName>
                                        </p:attrNameLst>
                                      </p:cBhvr>
                                      <p:to>
                                        <p:strVal val="visible"/>
                                      </p:to>
                                    </p:set>
                                    <p:anim calcmode="lin" valueType="num">
                                      <p:cBhvr additive="base">
                                        <p:cTn dur="750" fill="hold" id="39"/>
                                        <p:tgtEl>
                                          <p:spTgt spid="58"/>
                                        </p:tgtEl>
                                        <p:attrNameLst>
                                          <p:attrName>ppt_x</p:attrName>
                                        </p:attrNameLst>
                                      </p:cBhvr>
                                      <p:tavLst>
                                        <p:tav tm="0">
                                          <p:val>
                                            <p:strVal val="#ppt_x"/>
                                          </p:val>
                                        </p:tav>
                                        <p:tav tm="100000">
                                          <p:val>
                                            <p:strVal val="#ppt_x"/>
                                          </p:val>
                                        </p:tav>
                                      </p:tavLst>
                                    </p:anim>
                                    <p:anim calcmode="lin" valueType="num">
                                      <p:cBhvr additive="base">
                                        <p:cTn dur="750" fill="hold" id="40"/>
                                        <p:tgtEl>
                                          <p:spTgt spid="5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750" fill="hold" id="43"/>
                                        <p:tgtEl>
                                          <p:spTgt spid="57"/>
                                        </p:tgtEl>
                                        <p:attrNameLst>
                                          <p:attrName>ppt_x</p:attrName>
                                        </p:attrNameLst>
                                      </p:cBhvr>
                                      <p:tavLst>
                                        <p:tav tm="0">
                                          <p:val>
                                            <p:strVal val="#ppt_x"/>
                                          </p:val>
                                        </p:tav>
                                        <p:tav tm="100000">
                                          <p:val>
                                            <p:strVal val="#ppt_x"/>
                                          </p:val>
                                        </p:tav>
                                      </p:tavLst>
                                    </p:anim>
                                    <p:anim calcmode="lin" valueType="num">
                                      <p:cBhvr additive="base">
                                        <p:cTn dur="750" fill="hold" id="44"/>
                                        <p:tgtEl>
                                          <p:spTgt spid="57"/>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60"/>
                                        </p:tgtEl>
                                        <p:attrNameLst>
                                          <p:attrName>style.visibility</p:attrName>
                                        </p:attrNameLst>
                                      </p:cBhvr>
                                      <p:to>
                                        <p:strVal val="visible"/>
                                      </p:to>
                                    </p:set>
                                    <p:anim calcmode="lin" valueType="num">
                                      <p:cBhvr additive="base">
                                        <p:cTn dur="750" fill="hold" id="47"/>
                                        <p:tgtEl>
                                          <p:spTgt spid="60"/>
                                        </p:tgtEl>
                                        <p:attrNameLst>
                                          <p:attrName>ppt_x</p:attrName>
                                        </p:attrNameLst>
                                      </p:cBhvr>
                                      <p:tavLst>
                                        <p:tav tm="0">
                                          <p:val>
                                            <p:strVal val="#ppt_x"/>
                                          </p:val>
                                        </p:tav>
                                        <p:tav tm="100000">
                                          <p:val>
                                            <p:strVal val="#ppt_x"/>
                                          </p:val>
                                        </p:tav>
                                      </p:tavLst>
                                    </p:anim>
                                    <p:anim calcmode="lin" valueType="num">
                                      <p:cBhvr additive="base">
                                        <p:cTn dur="750" fill="hold" id="48"/>
                                        <p:tgtEl>
                                          <p:spTgt spid="60"/>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59"/>
                                        </p:tgtEl>
                                        <p:attrNameLst>
                                          <p:attrName>style.visibility</p:attrName>
                                        </p:attrNameLst>
                                      </p:cBhvr>
                                      <p:to>
                                        <p:strVal val="visible"/>
                                      </p:to>
                                    </p:set>
                                    <p:anim calcmode="lin" valueType="num">
                                      <p:cBhvr additive="base">
                                        <p:cTn dur="750" fill="hold" id="51"/>
                                        <p:tgtEl>
                                          <p:spTgt spid="59"/>
                                        </p:tgtEl>
                                        <p:attrNameLst>
                                          <p:attrName>ppt_x</p:attrName>
                                        </p:attrNameLst>
                                      </p:cBhvr>
                                      <p:tavLst>
                                        <p:tav tm="0">
                                          <p:val>
                                            <p:strVal val="#ppt_x"/>
                                          </p:val>
                                        </p:tav>
                                        <p:tav tm="100000">
                                          <p:val>
                                            <p:strVal val="#ppt_x"/>
                                          </p:val>
                                        </p:tav>
                                      </p:tavLst>
                                    </p:anim>
                                    <p:anim calcmode="lin" valueType="num">
                                      <p:cBhvr additive="base">
                                        <p:cTn dur="750" fill="hold" id="52"/>
                                        <p:tgtEl>
                                          <p:spTgt spid="59"/>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62"/>
                                        </p:tgtEl>
                                        <p:attrNameLst>
                                          <p:attrName>style.visibility</p:attrName>
                                        </p:attrNameLst>
                                      </p:cBhvr>
                                      <p:to>
                                        <p:strVal val="visible"/>
                                      </p:to>
                                    </p:set>
                                    <p:anim calcmode="lin" valueType="num">
                                      <p:cBhvr additive="base">
                                        <p:cTn dur="750" fill="hold" id="55"/>
                                        <p:tgtEl>
                                          <p:spTgt spid="62"/>
                                        </p:tgtEl>
                                        <p:attrNameLst>
                                          <p:attrName>ppt_x</p:attrName>
                                        </p:attrNameLst>
                                      </p:cBhvr>
                                      <p:tavLst>
                                        <p:tav tm="0">
                                          <p:val>
                                            <p:strVal val="#ppt_x"/>
                                          </p:val>
                                        </p:tav>
                                        <p:tav tm="100000">
                                          <p:val>
                                            <p:strVal val="#ppt_x"/>
                                          </p:val>
                                        </p:tav>
                                      </p:tavLst>
                                    </p:anim>
                                    <p:anim calcmode="lin" valueType="num">
                                      <p:cBhvr additive="base">
                                        <p:cTn dur="750" fill="hold" id="56"/>
                                        <p:tgtEl>
                                          <p:spTgt spid="62"/>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61"/>
                                        </p:tgtEl>
                                        <p:attrNameLst>
                                          <p:attrName>style.visibility</p:attrName>
                                        </p:attrNameLst>
                                      </p:cBhvr>
                                      <p:to>
                                        <p:strVal val="visible"/>
                                      </p:to>
                                    </p:set>
                                    <p:anim calcmode="lin" valueType="num">
                                      <p:cBhvr additive="base">
                                        <p:cTn dur="750" fill="hold" id="59"/>
                                        <p:tgtEl>
                                          <p:spTgt spid="61"/>
                                        </p:tgtEl>
                                        <p:attrNameLst>
                                          <p:attrName>ppt_x</p:attrName>
                                        </p:attrNameLst>
                                      </p:cBhvr>
                                      <p:tavLst>
                                        <p:tav tm="0">
                                          <p:val>
                                            <p:strVal val="#ppt_x"/>
                                          </p:val>
                                        </p:tav>
                                        <p:tav tm="100000">
                                          <p:val>
                                            <p:strVal val="#ppt_x"/>
                                          </p:val>
                                        </p:tav>
                                      </p:tavLst>
                                    </p:anim>
                                    <p:anim calcmode="lin" valueType="num">
                                      <p:cBhvr additive="base">
                                        <p:cTn dur="750" fill="hold" id="60"/>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57"/>
      <p:bldP grpId="0" spid="58"/>
      <p:bldP grpId="0" spid="59"/>
      <p:bldP grpId="0" spid="60"/>
      <p:bldP grpId="0" spid="61"/>
      <p:bldP grpId="0" spid="6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8F5132AA-5FE4-43DF-8BE0-8B731BB9570C}"/>
              </a:ext>
            </a:extLst>
          </p:cNvPr>
          <p:cNvSpPr/>
          <p:nvPr/>
        </p:nvSpPr>
        <p:spPr>
          <a:xfrm>
            <a:off x="4352518" y="473016"/>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数据互联诊断</a:t>
            </a:r>
          </a:p>
        </p:txBody>
      </p:sp>
      <p:sp>
        <p:nvSpPr>
          <p:cNvPr id="5" name="矩形 4">
            <a:extLst>
              <a:ext uri="{FF2B5EF4-FFF2-40B4-BE49-F238E27FC236}">
                <a16:creationId xmlns:a16="http://schemas.microsoft.com/office/drawing/2014/main" id="{F487654E-CD52-401A-AE6C-EA9932BA9A52}"/>
              </a:ext>
            </a:extLst>
          </p:cNvPr>
          <p:cNvSpPr/>
          <p:nvPr/>
        </p:nvSpPr>
        <p:spPr>
          <a:xfrm>
            <a:off x="7595434" y="182502"/>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6" name="直接连接符 5">
            <a:extLst>
              <a:ext uri="{FF2B5EF4-FFF2-40B4-BE49-F238E27FC236}">
                <a16:creationId xmlns:a16="http://schemas.microsoft.com/office/drawing/2014/main" id="{A5C224AA-6325-4C73-B3C9-B05FE09E5D99}"/>
              </a:ext>
            </a:extLst>
          </p:cNvPr>
          <p:cNvCxnSpPr/>
          <p:nvPr/>
        </p:nvCxnSpPr>
        <p:spPr>
          <a:xfrm>
            <a:off x="5534590" y="1138583"/>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Group 145">
            <a:extLst>
              <a:ext uri="{FF2B5EF4-FFF2-40B4-BE49-F238E27FC236}">
                <a16:creationId xmlns:a16="http://schemas.microsoft.com/office/drawing/2014/main" id="{E7A4FD02-DBE0-47C0-BDC8-2331F9A6AD07}"/>
              </a:ext>
            </a:extLst>
          </p:cNvPr>
          <p:cNvGrpSpPr/>
          <p:nvPr/>
        </p:nvGrpSpPr>
        <p:grpSpPr>
          <a:xfrm>
            <a:off x="3559463" y="2035082"/>
            <a:ext cx="716346" cy="692306"/>
            <a:chOff x="8048625" y="3005138"/>
            <a:chExt cx="473076" cy="457200"/>
          </a:xfrm>
          <a:gradFill>
            <a:gsLst>
              <a:gs pos="0">
                <a:srgbClr val="0DDEFF"/>
              </a:gs>
              <a:gs pos="100000">
                <a:srgbClr val="045C8F"/>
              </a:gs>
            </a:gsLst>
            <a:lin ang="5400000" scaled="1"/>
          </a:gradFill>
        </p:grpSpPr>
        <p:sp>
          <p:nvSpPr>
            <p:cNvPr id="8" name="Freeform 81">
              <a:extLst>
                <a:ext uri="{FF2B5EF4-FFF2-40B4-BE49-F238E27FC236}">
                  <a16:creationId xmlns:a16="http://schemas.microsoft.com/office/drawing/2014/main" id="{B232405F-EEE3-4DE0-9C8F-1946DAF61D07}"/>
                </a:ext>
              </a:extLst>
            </p:cNvPr>
            <p:cNvSpPr>
              <a:spLocks noEditPoints="1"/>
            </p:cNvSpPr>
            <p:nvPr/>
          </p:nvSpPr>
          <p:spPr bwMode="auto">
            <a:xfrm>
              <a:off x="8148638" y="3338513"/>
              <a:ext cx="373063" cy="123825"/>
            </a:xfrm>
            <a:custGeom>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b="b" l="0" r="r" t="0"/>
              <a:pathLst>
                <a:path h="43" w="129">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9" name="Freeform 82">
              <a:extLst>
                <a:ext uri="{FF2B5EF4-FFF2-40B4-BE49-F238E27FC236}">
                  <a16:creationId xmlns:a16="http://schemas.microsoft.com/office/drawing/2014/main" id="{09170131-B72C-4C45-80F1-D5ECB0BBC7F8}"/>
                </a:ext>
              </a:extLst>
            </p:cNvPr>
            <p:cNvSpPr>
              <a:spLocks noEditPoints="1"/>
            </p:cNvSpPr>
            <p:nvPr/>
          </p:nvSpPr>
          <p:spPr bwMode="auto">
            <a:xfrm>
              <a:off x="8229600" y="3268663"/>
              <a:ext cx="290513" cy="127000"/>
            </a:xfrm>
            <a:custGeom>
              <a:cxnLst>
                <a:cxn ang="0">
                  <a:pos x="2" y="40"/>
                </a:cxn>
                <a:cxn ang="0">
                  <a:pos x="37" y="44"/>
                </a:cxn>
                <a:cxn ang="0">
                  <a:pos x="100" y="18"/>
                </a:cxn>
                <a:cxn ang="0">
                  <a:pos x="86" y="1"/>
                </a:cxn>
                <a:cxn ang="0">
                  <a:pos x="79" y="1"/>
                </a:cxn>
                <a:cxn ang="0">
                  <a:pos x="2" y="37"/>
                </a:cxn>
                <a:cxn ang="0">
                  <a:pos x="2" y="40"/>
                </a:cxn>
                <a:cxn ang="0">
                  <a:pos x="2" y="40"/>
                </a:cxn>
                <a:cxn ang="0">
                  <a:pos x="2" y="40"/>
                </a:cxn>
              </a:cxnLst>
              <a:rect b="b" l="0" r="r" t="0"/>
              <a:pathLst>
                <a:path h="44" w="100">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0" name="Freeform 83">
              <a:extLst>
                <a:ext uri="{FF2B5EF4-FFF2-40B4-BE49-F238E27FC236}">
                  <a16:creationId xmlns:a16="http://schemas.microsoft.com/office/drawing/2014/main" id="{898D3862-DE0D-4A6A-9F3D-79CCD65B4C19}"/>
                </a:ext>
              </a:extLst>
            </p:cNvPr>
            <p:cNvSpPr>
              <a:spLocks noEditPoints="1"/>
            </p:cNvSpPr>
            <p:nvPr/>
          </p:nvSpPr>
          <p:spPr bwMode="auto">
            <a:xfrm>
              <a:off x="8151813" y="3241675"/>
              <a:ext cx="284163" cy="125413"/>
            </a:xfrm>
            <a:custGeom>
              <a:cxnLst>
                <a:cxn ang="0">
                  <a:pos x="0" y="27"/>
                </a:cxn>
                <a:cxn ang="0">
                  <a:pos x="12" y="42"/>
                </a:cxn>
                <a:cxn ang="0">
                  <a:pos x="19" y="42"/>
                </a:cxn>
                <a:cxn ang="0">
                  <a:pos x="96" y="7"/>
                </a:cxn>
                <a:cxn ang="0">
                  <a:pos x="96" y="4"/>
                </a:cxn>
                <a:cxn ang="0">
                  <a:pos x="64" y="0"/>
                </a:cxn>
                <a:cxn ang="0">
                  <a:pos x="0" y="27"/>
                </a:cxn>
                <a:cxn ang="0">
                  <a:pos x="0" y="27"/>
                </a:cxn>
                <a:cxn ang="0">
                  <a:pos x="0" y="27"/>
                </a:cxn>
              </a:cxnLst>
              <a:rect b="b" l="0" r="r" t="0"/>
              <a:pathLst>
                <a:path h="43" w="98">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1" name="Freeform 84">
              <a:extLst>
                <a:ext uri="{FF2B5EF4-FFF2-40B4-BE49-F238E27FC236}">
                  <a16:creationId xmlns:a16="http://schemas.microsoft.com/office/drawing/2014/main" id="{09398E58-8AC9-45A0-B709-F325B844A236}"/>
                </a:ext>
              </a:extLst>
            </p:cNvPr>
            <p:cNvSpPr>
              <a:spLocks noEditPoints="1"/>
            </p:cNvSpPr>
            <p:nvPr/>
          </p:nvSpPr>
          <p:spPr bwMode="auto">
            <a:xfrm>
              <a:off x="8228013" y="3005138"/>
              <a:ext cx="155575" cy="236538"/>
            </a:xfrm>
            <a:custGeom>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b="b" l="0" r="r" t="0"/>
              <a:pathLst>
                <a:path h="82" w="54">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2" name="Freeform 85">
              <a:extLst>
                <a:ext uri="{FF2B5EF4-FFF2-40B4-BE49-F238E27FC236}">
                  <a16:creationId xmlns:a16="http://schemas.microsoft.com/office/drawing/2014/main" id="{601A5A7B-2DBD-4CC7-8784-48A8DB6105FB}"/>
                </a:ext>
              </a:extLst>
            </p:cNvPr>
            <p:cNvSpPr>
              <a:spLocks noEditPoints="1"/>
            </p:cNvSpPr>
            <p:nvPr/>
          </p:nvSpPr>
          <p:spPr bwMode="auto">
            <a:xfrm>
              <a:off x="8048625" y="3005138"/>
              <a:ext cx="155575" cy="312738"/>
            </a:xfrm>
            <a:custGeom>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b="b" l="0" r="r" t="0"/>
              <a:pathLst>
                <a:path h="108" w="54">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grpSp>
        <p:nvGrpSpPr>
          <p:cNvPr id="13" name="Group 151">
            <a:extLst>
              <a:ext uri="{FF2B5EF4-FFF2-40B4-BE49-F238E27FC236}">
                <a16:creationId xmlns:a16="http://schemas.microsoft.com/office/drawing/2014/main" id="{F42BAE9F-5493-4539-88CD-AF20D106F6C5}"/>
              </a:ext>
            </a:extLst>
          </p:cNvPr>
          <p:cNvGrpSpPr/>
          <p:nvPr/>
        </p:nvGrpSpPr>
        <p:grpSpPr>
          <a:xfrm>
            <a:off x="5534371" y="1978786"/>
            <a:ext cx="832432" cy="804896"/>
            <a:chOff x="5659438" y="2249488"/>
            <a:chExt cx="623887" cy="603250"/>
          </a:xfrm>
          <a:gradFill>
            <a:gsLst>
              <a:gs pos="0">
                <a:srgbClr val="0DDEFF"/>
              </a:gs>
              <a:gs pos="100000">
                <a:srgbClr val="045C8F"/>
              </a:gs>
            </a:gsLst>
            <a:lin ang="5400000" scaled="1"/>
          </a:gradFill>
        </p:grpSpPr>
        <p:sp>
          <p:nvSpPr>
            <p:cNvPr id="14" name="Freeform 67">
              <a:extLst>
                <a:ext uri="{FF2B5EF4-FFF2-40B4-BE49-F238E27FC236}">
                  <a16:creationId xmlns:a16="http://schemas.microsoft.com/office/drawing/2014/main" id="{0CC1D20D-DA3D-4464-BDBE-B44E45652A36}"/>
                </a:ext>
              </a:extLst>
            </p:cNvPr>
            <p:cNvSpPr>
              <a:spLocks noEditPoints="1"/>
            </p:cNvSpPr>
            <p:nvPr/>
          </p:nvSpPr>
          <p:spPr bwMode="auto">
            <a:xfrm>
              <a:off x="5988050" y="2249488"/>
              <a:ext cx="295275" cy="585788"/>
            </a:xfrm>
            <a:custGeom>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b="b" l="0" r="r" t="0"/>
              <a:pathLst>
                <a:path h="199" w="100">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5" name="Freeform 68">
              <a:extLst>
                <a:ext uri="{FF2B5EF4-FFF2-40B4-BE49-F238E27FC236}">
                  <a16:creationId xmlns:a16="http://schemas.microsoft.com/office/drawing/2014/main" id="{4924C169-5C47-4109-AACD-3A4F3CA23457}"/>
                </a:ext>
              </a:extLst>
            </p:cNvPr>
            <p:cNvSpPr/>
            <p:nvPr/>
          </p:nvSpPr>
          <p:spPr bwMode="auto">
            <a:xfrm>
              <a:off x="6027738" y="2559050"/>
              <a:ext cx="214313" cy="222250"/>
            </a:xfrm>
            <a:custGeom>
              <a:cxnLst>
                <a:cxn ang="0">
                  <a:pos x="73" y="0"/>
                </a:cxn>
                <a:cxn ang="0">
                  <a:pos x="73" y="39"/>
                </a:cxn>
                <a:cxn ang="0">
                  <a:pos x="37" y="76"/>
                </a:cxn>
                <a:cxn ang="0">
                  <a:pos x="0" y="39"/>
                </a:cxn>
                <a:cxn ang="0">
                  <a:pos x="0" y="0"/>
                </a:cxn>
                <a:cxn ang="0">
                  <a:pos x="73" y="0"/>
                </a:cxn>
              </a:cxnLst>
              <a:rect b="b" l="0" r="r" t="0"/>
              <a:pathLst>
                <a:path h="76" w="73">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6" name="Freeform 69">
              <a:extLst>
                <a:ext uri="{FF2B5EF4-FFF2-40B4-BE49-F238E27FC236}">
                  <a16:creationId xmlns:a16="http://schemas.microsoft.com/office/drawing/2014/main" id="{FBD7B499-22D7-4A2B-9533-9CC43411EF2E}"/>
                </a:ext>
              </a:extLst>
            </p:cNvPr>
            <p:cNvSpPr/>
            <p:nvPr/>
          </p:nvSpPr>
          <p:spPr bwMode="auto">
            <a:xfrm>
              <a:off x="5708650" y="2543175"/>
              <a:ext cx="252413" cy="258763"/>
            </a:xfrm>
            <a:custGeom>
              <a:cxnLst>
                <a:cxn ang="0">
                  <a:pos x="86" y="34"/>
                </a:cxn>
                <a:cxn ang="0">
                  <a:pos x="68" y="66"/>
                </a:cxn>
                <a:cxn ang="0">
                  <a:pos x="22" y="78"/>
                </a:cxn>
                <a:cxn ang="0">
                  <a:pos x="9" y="32"/>
                </a:cxn>
                <a:cxn ang="0">
                  <a:pos x="27" y="0"/>
                </a:cxn>
                <a:cxn ang="0">
                  <a:pos x="86" y="34"/>
                </a:cxn>
              </a:cxnLst>
              <a:rect b="b" l="0" r="r" t="0"/>
              <a:pathLst>
                <a:path h="88" w="86">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7" name="Freeform 70">
              <a:extLst>
                <a:ext uri="{FF2B5EF4-FFF2-40B4-BE49-F238E27FC236}">
                  <a16:creationId xmlns:a16="http://schemas.microsoft.com/office/drawing/2014/main" id="{5F821165-9F6B-4818-9701-7C662817ECE2}"/>
                </a:ext>
              </a:extLst>
            </p:cNvPr>
            <p:cNvSpPr/>
            <p:nvPr/>
          </p:nvSpPr>
          <p:spPr bwMode="auto">
            <a:xfrm>
              <a:off x="5659438" y="2320925"/>
              <a:ext cx="312738" cy="531813"/>
            </a:xfrm>
            <a:custGeom>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b="b" l="0" r="r" t="0"/>
              <a:pathLst>
                <a:path h="181" w="107">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sp>
        <p:nvSpPr>
          <p:cNvPr id="18" name="Freeform 14">
            <a:extLst>
              <a:ext uri="{FF2B5EF4-FFF2-40B4-BE49-F238E27FC236}">
                <a16:creationId xmlns:a16="http://schemas.microsoft.com/office/drawing/2014/main" id="{F9EFBF1F-E377-48AD-825D-F1114E90F5DC}"/>
              </a:ext>
            </a:extLst>
          </p:cNvPr>
          <p:cNvSpPr>
            <a:spLocks noEditPoints="1"/>
          </p:cNvSpPr>
          <p:nvPr/>
        </p:nvSpPr>
        <p:spPr bwMode="auto">
          <a:xfrm>
            <a:off x="1746471" y="1996181"/>
            <a:ext cx="554430" cy="770106"/>
          </a:xfrm>
          <a:custGeom>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b="b" l="0" r="r" t="0"/>
            <a:pathLst>
              <a:path h="793" w="570">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gradFill>
            <a:gsLst>
              <a:gs pos="0">
                <a:srgbClr val="0DDEFF"/>
              </a:gs>
              <a:gs pos="100000">
                <a:srgbClr val="045C8F"/>
              </a:gs>
            </a:gsLst>
            <a:lin ang="5400000" scaled="1"/>
          </a:grad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9" name="Freeform 18">
            <a:extLst>
              <a:ext uri="{FF2B5EF4-FFF2-40B4-BE49-F238E27FC236}">
                <a16:creationId xmlns:a16="http://schemas.microsoft.com/office/drawing/2014/main" id="{297DB3EF-9B5E-4846-9E0D-B7B75EAF8916}"/>
              </a:ext>
            </a:extLst>
          </p:cNvPr>
          <p:cNvSpPr>
            <a:spLocks noEditPoints="1"/>
          </p:cNvSpPr>
          <p:nvPr/>
        </p:nvSpPr>
        <p:spPr bwMode="auto">
          <a:xfrm>
            <a:off x="7625365" y="2044496"/>
            <a:ext cx="852562" cy="796126"/>
          </a:xfrm>
          <a:custGeom>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b="b" l="0" r="r" t="0"/>
            <a:pathLst>
              <a:path h="164" w="176">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gradFill>
            <a:gsLst>
              <a:gs pos="0">
                <a:srgbClr val="0DDEFF"/>
              </a:gs>
              <a:gs pos="100000">
                <a:srgbClr val="045C8F"/>
              </a:gs>
            </a:gsLst>
            <a:lin ang="5400000" scaled="1"/>
          </a:grad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nvGrpSpPr>
          <p:cNvPr id="20" name="Group 49">
            <a:extLst>
              <a:ext uri="{FF2B5EF4-FFF2-40B4-BE49-F238E27FC236}">
                <a16:creationId xmlns:a16="http://schemas.microsoft.com/office/drawing/2014/main" id="{DB71CA9A-ACF6-44CD-A58B-8D2EEE16F45B}"/>
              </a:ext>
            </a:extLst>
          </p:cNvPr>
          <p:cNvGrpSpPr/>
          <p:nvPr/>
        </p:nvGrpSpPr>
        <p:grpSpPr>
          <a:xfrm>
            <a:off x="9736489" y="2150728"/>
            <a:ext cx="709040" cy="701374"/>
            <a:chOff x="1504950" y="3868738"/>
            <a:chExt cx="293688" cy="290513"/>
          </a:xfrm>
          <a:gradFill>
            <a:gsLst>
              <a:gs pos="0">
                <a:srgbClr val="0DDEFF"/>
              </a:gs>
              <a:gs pos="100000">
                <a:srgbClr val="045C8F"/>
              </a:gs>
            </a:gsLst>
            <a:lin ang="5400000" scaled="1"/>
          </a:gradFill>
        </p:grpSpPr>
        <p:sp>
          <p:nvSpPr>
            <p:cNvPr id="21" name="Freeform 33">
              <a:extLst>
                <a:ext uri="{FF2B5EF4-FFF2-40B4-BE49-F238E27FC236}">
                  <a16:creationId xmlns:a16="http://schemas.microsoft.com/office/drawing/2014/main" id="{7B0386E6-FA42-4301-84C2-F2ECFB3C1F5C}"/>
                </a:ext>
              </a:extLst>
            </p:cNvPr>
            <p:cNvSpPr/>
            <p:nvPr/>
          </p:nvSpPr>
          <p:spPr bwMode="auto">
            <a:xfrm>
              <a:off x="1504950" y="3868738"/>
              <a:ext cx="138113" cy="134938"/>
            </a:xfrm>
            <a:custGeom>
              <a:cxnLst>
                <a:cxn ang="0">
                  <a:pos x="9" y="8"/>
                </a:cxn>
                <a:cxn ang="0">
                  <a:pos x="9" y="37"/>
                </a:cxn>
                <a:cxn ang="0">
                  <a:pos x="17" y="46"/>
                </a:cxn>
                <a:cxn ang="0">
                  <a:pos x="47" y="17"/>
                </a:cxn>
                <a:cxn ang="0">
                  <a:pos x="38" y="8"/>
                </a:cxn>
                <a:cxn ang="0">
                  <a:pos x="9" y="8"/>
                </a:cxn>
              </a:cxnLst>
              <a:rect b="b" l="0" r="r" t="0"/>
              <a:pathLst>
                <a:path h="46" w="47">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2" name="Freeform 34">
              <a:extLst>
                <a:ext uri="{FF2B5EF4-FFF2-40B4-BE49-F238E27FC236}">
                  <a16:creationId xmlns:a16="http://schemas.microsoft.com/office/drawing/2014/main" id="{D134B398-B41D-44EA-B337-AD0B64926071}"/>
                </a:ext>
              </a:extLst>
            </p:cNvPr>
            <p:cNvSpPr/>
            <p:nvPr/>
          </p:nvSpPr>
          <p:spPr bwMode="auto">
            <a:xfrm>
              <a:off x="1654175" y="4021138"/>
              <a:ext cx="131763" cy="138113"/>
            </a:xfrm>
            <a:custGeom>
              <a:cxnLst>
                <a:cxn ang="0">
                  <a:pos x="30" y="0"/>
                </a:cxn>
                <a:cxn ang="0">
                  <a:pos x="0" y="29"/>
                </a:cxn>
                <a:cxn ang="0">
                  <a:pos x="10" y="38"/>
                </a:cxn>
                <a:cxn ang="0">
                  <a:pos x="39" y="39"/>
                </a:cxn>
                <a:cxn ang="0">
                  <a:pos x="45" y="24"/>
                </a:cxn>
                <a:cxn ang="0">
                  <a:pos x="39" y="9"/>
                </a:cxn>
                <a:cxn ang="0">
                  <a:pos x="30" y="0"/>
                </a:cxn>
              </a:cxnLst>
              <a:rect b="b" l="0" r="r" t="0"/>
              <a:pathLst>
                <a:path h="47" w="45">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3" name="Freeform 35">
              <a:extLst>
                <a:ext uri="{FF2B5EF4-FFF2-40B4-BE49-F238E27FC236}">
                  <a16:creationId xmlns:a16="http://schemas.microsoft.com/office/drawing/2014/main" id="{7577F745-404B-445B-89C1-0E74D590C6D7}"/>
                </a:ext>
              </a:extLst>
            </p:cNvPr>
            <p:cNvSpPr>
              <a:spLocks noEditPoints="1"/>
            </p:cNvSpPr>
            <p:nvPr/>
          </p:nvSpPr>
          <p:spPr bwMode="auto">
            <a:xfrm>
              <a:off x="1504950" y="3868738"/>
              <a:ext cx="293688" cy="279400"/>
            </a:xfrm>
            <a:custGeom>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b="b" l="0" r="r" t="0"/>
              <a:pathLst>
                <a:path h="95" w="100">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anchor="t" anchorCtr="0" bIns="45720" compatLnSpc="1" lIns="91440" numCol="1" rIns="91440" tIns="45720" vert="horz" wrap="square">
              <a:prstTxWarp prst="textNoShape">
                <a:avLst/>
              </a:prstTxWarp>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grpSp>
        <p:nvGrpSpPr>
          <p:cNvPr id="24" name="组合 23">
            <a:extLst>
              <a:ext uri="{FF2B5EF4-FFF2-40B4-BE49-F238E27FC236}">
                <a16:creationId xmlns:a16="http://schemas.microsoft.com/office/drawing/2014/main" id="{D737E5AB-FEBA-4600-859F-E2209C4E49BA}"/>
              </a:ext>
            </a:extLst>
          </p:cNvPr>
          <p:cNvGrpSpPr/>
          <p:nvPr/>
        </p:nvGrpSpPr>
        <p:grpSpPr>
          <a:xfrm>
            <a:off x="927464" y="3093000"/>
            <a:ext cx="2269695" cy="2657964"/>
            <a:chOff x="927464" y="3034944"/>
            <a:chExt cx="2269695" cy="2657964"/>
          </a:xfrm>
        </p:grpSpPr>
        <p:sp>
          <p:nvSpPr>
            <p:cNvPr id="25" name="文本框 24">
              <a:extLst>
                <a:ext uri="{FF2B5EF4-FFF2-40B4-BE49-F238E27FC236}">
                  <a16:creationId xmlns:a16="http://schemas.microsoft.com/office/drawing/2014/main" id="{BF7DEFAA-FAD3-44F7-93E1-53605577367C}"/>
                </a:ext>
              </a:extLst>
            </p:cNvPr>
            <p:cNvSpPr txBox="1">
              <a:spLocks noChangeArrowheads="1"/>
            </p:cNvSpPr>
            <p:nvPr/>
          </p:nvSpPr>
          <p:spPr bwMode="auto">
            <a:xfrm>
              <a:off x="927464" y="443491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26" name="矩形 25">
              <a:extLst>
                <a:ext uri="{FF2B5EF4-FFF2-40B4-BE49-F238E27FC236}">
                  <a16:creationId xmlns:a16="http://schemas.microsoft.com/office/drawing/2014/main" id="{4F041C88-AF79-44A6-B94E-8E5C5C1CDEEF}"/>
                </a:ext>
              </a:extLst>
            </p:cNvPr>
            <p:cNvSpPr/>
            <p:nvPr/>
          </p:nvSpPr>
          <p:spPr>
            <a:xfrm>
              <a:off x="1178295" y="4784967"/>
              <a:ext cx="1768032" cy="929640"/>
            </a:xfrm>
            <a:prstGeom prst="rect">
              <a:avLst/>
            </a:prstGeom>
          </p:spPr>
          <p:txBody>
            <a:bodyPr wrap="square">
              <a:spAutoFit/>
            </a:bodyPr>
            <a:lstStyle/>
            <a:p>
              <a:pPr algn="ctr">
                <a:lnSpc>
                  <a:spcPts val="2200"/>
                </a:lnSpc>
              </a:pPr>
              <a:r>
                <a:rPr altLang="en-US" lang="zh-CN" sz="1200">
                  <a:solidFill>
                    <a:schemeClr val="tx1">
                      <a:lumMod val="75000"/>
                      <a:lumOff val="25000"/>
                    </a:schemeClr>
                  </a:solidFill>
                  <a:cs typeface="+mn-ea"/>
                  <a:sym typeface="+mn-lt"/>
                </a:rPr>
                <a:t>单击输入内容单击输入内容单击输入内容单击输入内容单击输入内容</a:t>
              </a:r>
            </a:p>
          </p:txBody>
        </p:sp>
        <p:cxnSp>
          <p:nvCxnSpPr>
            <p:cNvPr id="27" name="直接连接符 26">
              <a:extLst>
                <a:ext uri="{FF2B5EF4-FFF2-40B4-BE49-F238E27FC236}">
                  <a16:creationId xmlns:a16="http://schemas.microsoft.com/office/drawing/2014/main" id="{776C924E-66CD-4C75-9526-1534FCFE6536}"/>
                </a:ext>
              </a:extLst>
            </p:cNvPr>
            <p:cNvCxnSpPr/>
            <p:nvPr/>
          </p:nvCxnSpPr>
          <p:spPr>
            <a:xfrm flipH="1" flipV="1">
              <a:off x="1989476" y="3034944"/>
              <a:ext cx="0" cy="1194511"/>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a16="http://schemas.microsoft.com/office/drawing/2014/main" id="{42020EC8-A64B-4A4D-8E13-23A5EC936870}"/>
              </a:ext>
            </a:extLst>
          </p:cNvPr>
          <p:cNvGrpSpPr/>
          <p:nvPr/>
        </p:nvGrpSpPr>
        <p:grpSpPr>
          <a:xfrm>
            <a:off x="2877413" y="3093000"/>
            <a:ext cx="2269695" cy="2657964"/>
            <a:chOff x="2877413" y="3034944"/>
            <a:chExt cx="2269695" cy="2657964"/>
          </a:xfrm>
        </p:grpSpPr>
        <p:sp>
          <p:nvSpPr>
            <p:cNvPr id="29" name="文本框 28">
              <a:extLst>
                <a:ext uri="{FF2B5EF4-FFF2-40B4-BE49-F238E27FC236}">
                  <a16:creationId xmlns:a16="http://schemas.microsoft.com/office/drawing/2014/main" id="{2B0D72BC-4C20-4C3C-9D2F-AB841C56799F}"/>
                </a:ext>
              </a:extLst>
            </p:cNvPr>
            <p:cNvSpPr txBox="1">
              <a:spLocks noChangeArrowheads="1"/>
            </p:cNvSpPr>
            <p:nvPr/>
          </p:nvSpPr>
          <p:spPr bwMode="auto">
            <a:xfrm>
              <a:off x="2877413" y="443491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30" name="矩形 29">
              <a:extLst>
                <a:ext uri="{FF2B5EF4-FFF2-40B4-BE49-F238E27FC236}">
                  <a16:creationId xmlns:a16="http://schemas.microsoft.com/office/drawing/2014/main" id="{3741B920-1C3E-4C06-B5EC-0B9CA3D2EDD1}"/>
                </a:ext>
              </a:extLst>
            </p:cNvPr>
            <p:cNvSpPr/>
            <p:nvPr/>
          </p:nvSpPr>
          <p:spPr>
            <a:xfrm>
              <a:off x="3128244" y="4784967"/>
              <a:ext cx="1768032" cy="929640"/>
            </a:xfrm>
            <a:prstGeom prst="rect">
              <a:avLst/>
            </a:prstGeom>
          </p:spPr>
          <p:txBody>
            <a:bodyPr wrap="square">
              <a:spAutoFit/>
            </a:bodyPr>
            <a:lstStyle/>
            <a:p>
              <a:pPr algn="ctr">
                <a:lnSpc>
                  <a:spcPts val="2200"/>
                </a:lnSpc>
              </a:pPr>
              <a:r>
                <a:rPr altLang="en-US" lang="zh-CN" sz="1200">
                  <a:solidFill>
                    <a:schemeClr val="tx1">
                      <a:lumMod val="75000"/>
                      <a:lumOff val="25000"/>
                    </a:schemeClr>
                  </a:solidFill>
                  <a:cs typeface="+mn-ea"/>
                  <a:sym typeface="+mn-lt"/>
                </a:rPr>
                <a:t>单击输入内容单击输入内容单击输入内容单击输入内容单击输入内容</a:t>
              </a:r>
            </a:p>
          </p:txBody>
        </p:sp>
        <p:cxnSp>
          <p:nvCxnSpPr>
            <p:cNvPr id="31" name="直接连接符 30">
              <a:extLst>
                <a:ext uri="{FF2B5EF4-FFF2-40B4-BE49-F238E27FC236}">
                  <a16:creationId xmlns:a16="http://schemas.microsoft.com/office/drawing/2014/main" id="{1B651A88-C5BE-44C1-92B5-55B20AB9929F}"/>
                </a:ext>
              </a:extLst>
            </p:cNvPr>
            <p:cNvCxnSpPr/>
            <p:nvPr/>
          </p:nvCxnSpPr>
          <p:spPr>
            <a:xfrm flipH="1" flipV="1">
              <a:off x="4016296" y="3034944"/>
              <a:ext cx="0" cy="1194511"/>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4A4A337C-5C63-4202-B6CB-9CBC2DF54C02}"/>
              </a:ext>
            </a:extLst>
          </p:cNvPr>
          <p:cNvGrpSpPr/>
          <p:nvPr/>
        </p:nvGrpSpPr>
        <p:grpSpPr>
          <a:xfrm>
            <a:off x="4961153" y="3093000"/>
            <a:ext cx="2269695" cy="2657964"/>
            <a:chOff x="4961153" y="3034944"/>
            <a:chExt cx="2269695" cy="2657964"/>
          </a:xfrm>
        </p:grpSpPr>
        <p:sp>
          <p:nvSpPr>
            <p:cNvPr id="33" name="文本框 32">
              <a:extLst>
                <a:ext uri="{FF2B5EF4-FFF2-40B4-BE49-F238E27FC236}">
                  <a16:creationId xmlns:a16="http://schemas.microsoft.com/office/drawing/2014/main" id="{99D38E52-6E92-4FA4-AEEC-41918A9ED6F5}"/>
                </a:ext>
              </a:extLst>
            </p:cNvPr>
            <p:cNvSpPr txBox="1">
              <a:spLocks noChangeArrowheads="1"/>
            </p:cNvSpPr>
            <p:nvPr/>
          </p:nvSpPr>
          <p:spPr bwMode="auto">
            <a:xfrm>
              <a:off x="4961153" y="443491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34" name="矩形 33">
              <a:extLst>
                <a:ext uri="{FF2B5EF4-FFF2-40B4-BE49-F238E27FC236}">
                  <a16:creationId xmlns:a16="http://schemas.microsoft.com/office/drawing/2014/main" id="{1D574DBE-2194-48D7-B993-45DB56899666}"/>
                </a:ext>
              </a:extLst>
            </p:cNvPr>
            <p:cNvSpPr/>
            <p:nvPr/>
          </p:nvSpPr>
          <p:spPr>
            <a:xfrm>
              <a:off x="5211984" y="4784967"/>
              <a:ext cx="1768032" cy="929640"/>
            </a:xfrm>
            <a:prstGeom prst="rect">
              <a:avLst/>
            </a:prstGeom>
          </p:spPr>
          <p:txBody>
            <a:bodyPr wrap="square">
              <a:spAutoFit/>
            </a:bodyPr>
            <a:lstStyle/>
            <a:p>
              <a:pPr algn="ctr">
                <a:lnSpc>
                  <a:spcPts val="2200"/>
                </a:lnSpc>
              </a:pPr>
              <a:r>
                <a:rPr altLang="en-US" lang="zh-CN" sz="1200">
                  <a:solidFill>
                    <a:schemeClr val="tx1">
                      <a:lumMod val="75000"/>
                      <a:lumOff val="25000"/>
                    </a:schemeClr>
                  </a:solidFill>
                  <a:cs typeface="+mn-ea"/>
                  <a:sym typeface="+mn-lt"/>
                </a:rPr>
                <a:t>单击输入内容单击输入内容单击输入内容单击输入内容单击输入内容</a:t>
              </a:r>
            </a:p>
          </p:txBody>
        </p:sp>
        <p:cxnSp>
          <p:nvCxnSpPr>
            <p:cNvPr id="35" name="直接连接符 34">
              <a:extLst>
                <a:ext uri="{FF2B5EF4-FFF2-40B4-BE49-F238E27FC236}">
                  <a16:creationId xmlns:a16="http://schemas.microsoft.com/office/drawing/2014/main" id="{EBCCE6A3-7675-4621-83D5-D0977F5D5472}"/>
                </a:ext>
              </a:extLst>
            </p:cNvPr>
            <p:cNvCxnSpPr/>
            <p:nvPr/>
          </p:nvCxnSpPr>
          <p:spPr>
            <a:xfrm flipH="1" flipV="1">
              <a:off x="6096000" y="3034944"/>
              <a:ext cx="0" cy="1194511"/>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36" name="组合 35">
            <a:extLst>
              <a:ext uri="{FF2B5EF4-FFF2-40B4-BE49-F238E27FC236}">
                <a16:creationId xmlns:a16="http://schemas.microsoft.com/office/drawing/2014/main" id="{9A2DA359-BB3D-4422-9258-778B9B55BB5F}"/>
              </a:ext>
            </a:extLst>
          </p:cNvPr>
          <p:cNvGrpSpPr/>
          <p:nvPr/>
        </p:nvGrpSpPr>
        <p:grpSpPr>
          <a:xfrm>
            <a:off x="6846225" y="3093000"/>
            <a:ext cx="2269695" cy="2657964"/>
            <a:chOff x="6846225" y="3034944"/>
            <a:chExt cx="2269695" cy="2657964"/>
          </a:xfrm>
        </p:grpSpPr>
        <p:sp>
          <p:nvSpPr>
            <p:cNvPr id="37" name="文本框 36">
              <a:extLst>
                <a:ext uri="{FF2B5EF4-FFF2-40B4-BE49-F238E27FC236}">
                  <a16:creationId xmlns:a16="http://schemas.microsoft.com/office/drawing/2014/main" id="{7A900C1B-9F4C-4772-B12F-4CBC43A480BC}"/>
                </a:ext>
              </a:extLst>
            </p:cNvPr>
            <p:cNvSpPr txBox="1">
              <a:spLocks noChangeArrowheads="1"/>
            </p:cNvSpPr>
            <p:nvPr/>
          </p:nvSpPr>
          <p:spPr bwMode="auto">
            <a:xfrm>
              <a:off x="6846225" y="443491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38" name="矩形 37">
              <a:extLst>
                <a:ext uri="{FF2B5EF4-FFF2-40B4-BE49-F238E27FC236}">
                  <a16:creationId xmlns:a16="http://schemas.microsoft.com/office/drawing/2014/main" id="{8651B5F1-C61E-46AC-8350-01455235FE83}"/>
                </a:ext>
              </a:extLst>
            </p:cNvPr>
            <p:cNvSpPr/>
            <p:nvPr/>
          </p:nvSpPr>
          <p:spPr>
            <a:xfrm>
              <a:off x="7097054" y="4784967"/>
              <a:ext cx="1768032" cy="929640"/>
            </a:xfrm>
            <a:prstGeom prst="rect">
              <a:avLst/>
            </a:prstGeom>
          </p:spPr>
          <p:txBody>
            <a:bodyPr wrap="square">
              <a:spAutoFit/>
            </a:bodyPr>
            <a:lstStyle/>
            <a:p>
              <a:pPr algn="ctr">
                <a:lnSpc>
                  <a:spcPts val="2200"/>
                </a:lnSpc>
              </a:pPr>
              <a:r>
                <a:rPr altLang="en-US" lang="zh-CN" sz="1200">
                  <a:solidFill>
                    <a:schemeClr val="tx1">
                      <a:lumMod val="75000"/>
                      <a:lumOff val="25000"/>
                    </a:schemeClr>
                  </a:solidFill>
                  <a:cs typeface="+mn-ea"/>
                  <a:sym typeface="+mn-lt"/>
                </a:rPr>
                <a:t>单击输入内容单击输入内容单击输入内容单击输入内容单击输入内容</a:t>
              </a:r>
            </a:p>
          </p:txBody>
        </p:sp>
        <p:cxnSp>
          <p:nvCxnSpPr>
            <p:cNvPr id="39" name="直接连接符 38">
              <a:extLst>
                <a:ext uri="{FF2B5EF4-FFF2-40B4-BE49-F238E27FC236}">
                  <a16:creationId xmlns:a16="http://schemas.microsoft.com/office/drawing/2014/main" id="{8269FDF2-BB87-4CDC-AB34-7DFD91D62B34}"/>
                </a:ext>
              </a:extLst>
            </p:cNvPr>
            <p:cNvCxnSpPr/>
            <p:nvPr/>
          </p:nvCxnSpPr>
          <p:spPr>
            <a:xfrm flipH="1" flipV="1">
              <a:off x="7981072" y="3034944"/>
              <a:ext cx="0" cy="1194511"/>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2193B8AC-311B-41FD-81E0-F3A4C0C4811F}"/>
              </a:ext>
            </a:extLst>
          </p:cNvPr>
          <p:cNvGrpSpPr/>
          <p:nvPr/>
        </p:nvGrpSpPr>
        <p:grpSpPr>
          <a:xfrm>
            <a:off x="8994842" y="3093000"/>
            <a:ext cx="2269695" cy="2657964"/>
            <a:chOff x="8994842" y="3034944"/>
            <a:chExt cx="2269695" cy="2657964"/>
          </a:xfrm>
        </p:grpSpPr>
        <p:sp>
          <p:nvSpPr>
            <p:cNvPr id="41" name="文本框 40">
              <a:extLst>
                <a:ext uri="{FF2B5EF4-FFF2-40B4-BE49-F238E27FC236}">
                  <a16:creationId xmlns:a16="http://schemas.microsoft.com/office/drawing/2014/main" id="{D50E2414-0B58-48D7-A76F-EAB62D46EB3D}"/>
                </a:ext>
              </a:extLst>
            </p:cNvPr>
            <p:cNvSpPr txBox="1">
              <a:spLocks noChangeArrowheads="1"/>
            </p:cNvSpPr>
            <p:nvPr/>
          </p:nvSpPr>
          <p:spPr bwMode="auto">
            <a:xfrm>
              <a:off x="8994842" y="4434917"/>
              <a:ext cx="2269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en-US" lang="zh-CN">
                  <a:solidFill>
                    <a:sysClr lastClr="000000" val="windowText"/>
                  </a:solidFill>
                  <a:latin charset="-122" panose="020b0503020204020204" pitchFamily="34" typeface="微软雅黑"/>
                  <a:ea charset="-122" panose="020b0503020204020204" pitchFamily="34" typeface="微软雅黑"/>
                  <a:cs typeface="+mn-ea"/>
                  <a:sym charset="-122" panose="020b0503020204020204" pitchFamily="34" typeface="微软雅黑"/>
                </a:rPr>
                <a:t>此处添加标题</a:t>
              </a:r>
            </a:p>
          </p:txBody>
        </p:sp>
        <p:sp>
          <p:nvSpPr>
            <p:cNvPr id="42" name="矩形 41">
              <a:extLst>
                <a:ext uri="{FF2B5EF4-FFF2-40B4-BE49-F238E27FC236}">
                  <a16:creationId xmlns:a16="http://schemas.microsoft.com/office/drawing/2014/main" id="{35723936-00D7-4EFA-97EB-DEC1F854D14F}"/>
                </a:ext>
              </a:extLst>
            </p:cNvPr>
            <p:cNvSpPr/>
            <p:nvPr/>
          </p:nvSpPr>
          <p:spPr>
            <a:xfrm>
              <a:off x="9245671" y="4784967"/>
              <a:ext cx="1768032" cy="929640"/>
            </a:xfrm>
            <a:prstGeom prst="rect">
              <a:avLst/>
            </a:prstGeom>
          </p:spPr>
          <p:txBody>
            <a:bodyPr wrap="square">
              <a:spAutoFit/>
            </a:bodyPr>
            <a:lstStyle/>
            <a:p>
              <a:pPr algn="ctr">
                <a:lnSpc>
                  <a:spcPts val="2200"/>
                </a:lnSpc>
              </a:pPr>
              <a:r>
                <a:rPr altLang="en-US" lang="zh-CN" sz="1200">
                  <a:solidFill>
                    <a:schemeClr val="tx1">
                      <a:lumMod val="75000"/>
                      <a:lumOff val="25000"/>
                    </a:schemeClr>
                  </a:solidFill>
                  <a:cs typeface="+mn-ea"/>
                  <a:sym typeface="+mn-lt"/>
                </a:rPr>
                <a:t>单击输入内容单击输入内容单击输入内容单击输入内容单击输入内容</a:t>
              </a:r>
            </a:p>
          </p:txBody>
        </p:sp>
        <p:cxnSp>
          <p:nvCxnSpPr>
            <p:cNvPr id="43" name="直接连接符 42">
              <a:extLst>
                <a:ext uri="{FF2B5EF4-FFF2-40B4-BE49-F238E27FC236}">
                  <a16:creationId xmlns:a16="http://schemas.microsoft.com/office/drawing/2014/main" id="{B6F38AA4-7F4A-4DD3-BFA4-4FCDC19E9F4F}"/>
                </a:ext>
              </a:extLst>
            </p:cNvPr>
            <p:cNvCxnSpPr/>
            <p:nvPr/>
          </p:nvCxnSpPr>
          <p:spPr>
            <a:xfrm flipH="1" flipV="1">
              <a:off x="10096757" y="3034944"/>
              <a:ext cx="0" cy="1194511"/>
            </a:xfrm>
            <a:prstGeom prst="line">
              <a:avLst/>
            </a:prstGeom>
            <a:ln w="6350">
              <a:solidFill>
                <a:srgbClr val="0DDEFF"/>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97775513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750" fill="hold" id="7"/>
                                        <p:tgtEl>
                                          <p:spTgt spid="4"/>
                                        </p:tgtEl>
                                        <p:attrNameLst>
                                          <p:attrName>ppt_w</p:attrName>
                                        </p:attrNameLst>
                                      </p:cBhvr>
                                      <p:tavLst>
                                        <p:tav tm="0">
                                          <p:val>
                                            <p:fltVal val="0"/>
                                          </p:val>
                                        </p:tav>
                                        <p:tav tm="100000">
                                          <p:val>
                                            <p:strVal val="#ppt_w"/>
                                          </p:val>
                                        </p:tav>
                                      </p:tavLst>
                                    </p:anim>
                                    <p:anim calcmode="lin" valueType="num">
                                      <p:cBhvr>
                                        <p:cTn dur="750" fill="hold" id="8"/>
                                        <p:tgtEl>
                                          <p:spTgt spid="4"/>
                                        </p:tgtEl>
                                        <p:attrNameLst>
                                          <p:attrName>ppt_h</p:attrName>
                                        </p:attrNameLst>
                                      </p:cBhvr>
                                      <p:tavLst>
                                        <p:tav tm="0">
                                          <p:val>
                                            <p:fltVal val="0"/>
                                          </p:val>
                                        </p:tav>
                                        <p:tav tm="100000">
                                          <p:val>
                                            <p:strVal val="#ppt_h"/>
                                          </p:val>
                                        </p:tav>
                                      </p:tavLst>
                                    </p:anim>
                                    <p:animEffect filter="fade" transition="in">
                                      <p:cBhvr>
                                        <p:cTn dur="750" id="9"/>
                                        <p:tgtEl>
                                          <p:spTgt spid="4"/>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6"/>
                                        </p:tgtEl>
                                        <p:attrNameLst>
                                          <p:attrName>style.visibility</p:attrName>
                                        </p:attrNameLst>
                                      </p:cBhvr>
                                      <p:to>
                                        <p:strVal val="visible"/>
                                      </p:to>
                                    </p:set>
                                    <p:animEffect filter="barn(inVertical)" transition="in">
                                      <p:cBhvr>
                                        <p:cTn dur="750" id="13"/>
                                        <p:tgtEl>
                                          <p:spTgt spid="6"/>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750" fill="hold" id="17"/>
                                        <p:tgtEl>
                                          <p:spTgt spid="5"/>
                                        </p:tgtEl>
                                        <p:attrNameLst>
                                          <p:attrName>ppt_w</p:attrName>
                                        </p:attrNameLst>
                                      </p:cBhvr>
                                      <p:tavLst>
                                        <p:tav tm="0">
                                          <p:val>
                                            <p:fltVal val="0"/>
                                          </p:val>
                                        </p:tav>
                                        <p:tav tm="100000">
                                          <p:val>
                                            <p:strVal val="#ppt_w"/>
                                          </p:val>
                                        </p:tav>
                                      </p:tavLst>
                                    </p:anim>
                                    <p:anim calcmode="lin" valueType="num">
                                      <p:cBhvr>
                                        <p:cTn dur="750" fill="hold" id="18"/>
                                        <p:tgtEl>
                                          <p:spTgt spid="5"/>
                                        </p:tgtEl>
                                        <p:attrNameLst>
                                          <p:attrName>ppt_h</p:attrName>
                                        </p:attrNameLst>
                                      </p:cBhvr>
                                      <p:tavLst>
                                        <p:tav tm="0">
                                          <p:val>
                                            <p:fltVal val="0"/>
                                          </p:val>
                                        </p:tav>
                                        <p:tav tm="100000">
                                          <p:val>
                                            <p:strVal val="#ppt_h"/>
                                          </p:val>
                                        </p:tav>
                                      </p:tavLst>
                                    </p:anim>
                                    <p:animEffect filter="fade" transition="in">
                                      <p:cBhvr>
                                        <p:cTn dur="750" id="19"/>
                                        <p:tgtEl>
                                          <p:spTgt spid="5"/>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7"/>
                                        </p:tgtEl>
                                        <p:attrNameLst>
                                          <p:attrName>style.visibility</p:attrName>
                                        </p:attrNameLst>
                                      </p:cBhvr>
                                      <p:to>
                                        <p:strVal val="visible"/>
                                      </p:to>
                                    </p:set>
                                    <p:anim calcmode="lin" valueType="num">
                                      <p:cBhvr>
                                        <p:cTn dur="500" fill="hold" id="24"/>
                                        <p:tgtEl>
                                          <p:spTgt spid="7"/>
                                        </p:tgtEl>
                                        <p:attrNameLst>
                                          <p:attrName>ppt_w</p:attrName>
                                        </p:attrNameLst>
                                      </p:cBhvr>
                                      <p:tavLst>
                                        <p:tav tm="0">
                                          <p:val>
                                            <p:fltVal val="0"/>
                                          </p:val>
                                        </p:tav>
                                        <p:tav tm="100000">
                                          <p:val>
                                            <p:strVal val="#ppt_w"/>
                                          </p:val>
                                        </p:tav>
                                      </p:tavLst>
                                    </p:anim>
                                    <p:anim calcmode="lin" valueType="num">
                                      <p:cBhvr>
                                        <p:cTn dur="500" fill="hold" id="25"/>
                                        <p:tgtEl>
                                          <p:spTgt spid="7"/>
                                        </p:tgtEl>
                                        <p:attrNameLst>
                                          <p:attrName>ppt_h</p:attrName>
                                        </p:attrNameLst>
                                      </p:cBhvr>
                                      <p:tavLst>
                                        <p:tav tm="0">
                                          <p:val>
                                            <p:fltVal val="0"/>
                                          </p:val>
                                        </p:tav>
                                        <p:tav tm="100000">
                                          <p:val>
                                            <p:strVal val="#ppt_h"/>
                                          </p:val>
                                        </p:tav>
                                      </p:tavLst>
                                    </p:anim>
                                    <p:animEffect filter="fade" transition="in">
                                      <p:cBhvr>
                                        <p:cTn dur="500" id="26"/>
                                        <p:tgtEl>
                                          <p:spTgt spid="7"/>
                                        </p:tgtEl>
                                      </p:cBhvr>
                                    </p:animEffect>
                                  </p:childTnLst>
                                </p:cTn>
                              </p:par>
                              <p:par>
                                <p:cTn fill="hold" id="27" nodeType="with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p:cTn dur="500" fill="hold" id="34"/>
                                        <p:tgtEl>
                                          <p:spTgt spid="18"/>
                                        </p:tgtEl>
                                        <p:attrNameLst>
                                          <p:attrName>ppt_w</p:attrName>
                                        </p:attrNameLst>
                                      </p:cBhvr>
                                      <p:tavLst>
                                        <p:tav tm="0">
                                          <p:val>
                                            <p:fltVal val="0"/>
                                          </p:val>
                                        </p:tav>
                                        <p:tav tm="100000">
                                          <p:val>
                                            <p:strVal val="#ppt_w"/>
                                          </p:val>
                                        </p:tav>
                                      </p:tavLst>
                                    </p:anim>
                                    <p:anim calcmode="lin" valueType="num">
                                      <p:cBhvr>
                                        <p:cTn dur="500" fill="hold" id="35"/>
                                        <p:tgtEl>
                                          <p:spTgt spid="18"/>
                                        </p:tgtEl>
                                        <p:attrNameLst>
                                          <p:attrName>ppt_h</p:attrName>
                                        </p:attrNameLst>
                                      </p:cBhvr>
                                      <p:tavLst>
                                        <p:tav tm="0">
                                          <p:val>
                                            <p:fltVal val="0"/>
                                          </p:val>
                                        </p:tav>
                                        <p:tav tm="100000">
                                          <p:val>
                                            <p:strVal val="#ppt_h"/>
                                          </p:val>
                                        </p:tav>
                                      </p:tavLst>
                                    </p:anim>
                                    <p:animEffect filter="fade" transition="in">
                                      <p:cBhvr>
                                        <p:cTn dur="500" id="36"/>
                                        <p:tgtEl>
                                          <p:spTgt spid="18"/>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id="42" nodeType="withEffect" presetClass="entr" presetID="53" presetSubtype="0">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p:cTn dur="500" fill="hold" id="44"/>
                                        <p:tgtEl>
                                          <p:spTgt spid="20"/>
                                        </p:tgtEl>
                                        <p:attrNameLst>
                                          <p:attrName>ppt_w</p:attrName>
                                        </p:attrNameLst>
                                      </p:cBhvr>
                                      <p:tavLst>
                                        <p:tav tm="0">
                                          <p:val>
                                            <p:fltVal val="0"/>
                                          </p:val>
                                        </p:tav>
                                        <p:tav tm="100000">
                                          <p:val>
                                            <p:strVal val="#ppt_w"/>
                                          </p:val>
                                        </p:tav>
                                      </p:tavLst>
                                    </p:anim>
                                    <p:anim calcmode="lin" valueType="num">
                                      <p:cBhvr>
                                        <p:cTn dur="500" fill="hold" id="45"/>
                                        <p:tgtEl>
                                          <p:spTgt spid="20"/>
                                        </p:tgtEl>
                                        <p:attrNameLst>
                                          <p:attrName>ppt_h</p:attrName>
                                        </p:attrNameLst>
                                      </p:cBhvr>
                                      <p:tavLst>
                                        <p:tav tm="0">
                                          <p:val>
                                            <p:fltVal val="0"/>
                                          </p:val>
                                        </p:tav>
                                        <p:tav tm="100000">
                                          <p:val>
                                            <p:strVal val="#ppt_h"/>
                                          </p:val>
                                        </p:tav>
                                      </p:tavLst>
                                    </p:anim>
                                    <p:animEffect filter="fade" transition="in">
                                      <p:cBhvr>
                                        <p:cTn dur="500" id="46"/>
                                        <p:tgtEl>
                                          <p:spTgt spid="20"/>
                                        </p:tgtEl>
                                      </p:cBhvr>
                                    </p:animEffect>
                                  </p:childTnLst>
                                </p:cTn>
                              </p:par>
                              <p:par>
                                <p:cTn decel="100000" fill="hold" id="47" nodeType="withEffect" presetClass="entr" presetID="2" presetSubtype="4">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additive="base">
                                        <p:cTn dur="500" fill="hold" id="49"/>
                                        <p:tgtEl>
                                          <p:spTgt spid="24"/>
                                        </p:tgtEl>
                                        <p:attrNameLst>
                                          <p:attrName>ppt_x</p:attrName>
                                        </p:attrNameLst>
                                      </p:cBhvr>
                                      <p:tavLst>
                                        <p:tav tm="0">
                                          <p:val>
                                            <p:strVal val="#ppt_x"/>
                                          </p:val>
                                        </p:tav>
                                        <p:tav tm="100000">
                                          <p:val>
                                            <p:strVal val="#ppt_x"/>
                                          </p:val>
                                        </p:tav>
                                      </p:tavLst>
                                    </p:anim>
                                    <p:anim calcmode="lin" valueType="num">
                                      <p:cBhvr additive="base">
                                        <p:cTn dur="500" fill="hold" id="50"/>
                                        <p:tgtEl>
                                          <p:spTgt spid="24"/>
                                        </p:tgtEl>
                                        <p:attrNameLst>
                                          <p:attrName>ppt_y</p:attrName>
                                        </p:attrNameLst>
                                      </p:cBhvr>
                                      <p:tavLst>
                                        <p:tav tm="0">
                                          <p:val>
                                            <p:strVal val="1+#ppt_h/2"/>
                                          </p:val>
                                        </p:tav>
                                        <p:tav tm="100000">
                                          <p:val>
                                            <p:strVal val="#ppt_y"/>
                                          </p:val>
                                        </p:tav>
                                      </p:tavLst>
                                    </p:anim>
                                  </p:childTnLst>
                                </p:cTn>
                              </p:par>
                              <p:par>
                                <p:cTn decel="100000" fill="hold" id="51" nodeType="withEffect" presetClass="entr" presetID="2" presetSubtype="4">
                                  <p:stCondLst>
                                    <p:cond delay="20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ppt_x"/>
                                          </p:val>
                                        </p:tav>
                                        <p:tav tm="100000">
                                          <p:val>
                                            <p:strVal val="#ppt_x"/>
                                          </p:val>
                                        </p:tav>
                                      </p:tavLst>
                                    </p:anim>
                                    <p:anim calcmode="lin" valueType="num">
                                      <p:cBhvr additive="base">
                                        <p:cTn dur="500" fill="hold" id="54"/>
                                        <p:tgtEl>
                                          <p:spTgt spid="28"/>
                                        </p:tgtEl>
                                        <p:attrNameLst>
                                          <p:attrName>ppt_y</p:attrName>
                                        </p:attrNameLst>
                                      </p:cBhvr>
                                      <p:tavLst>
                                        <p:tav tm="0">
                                          <p:val>
                                            <p:strVal val="1+#ppt_h/2"/>
                                          </p:val>
                                        </p:tav>
                                        <p:tav tm="100000">
                                          <p:val>
                                            <p:strVal val="#ppt_y"/>
                                          </p:val>
                                        </p:tav>
                                      </p:tavLst>
                                    </p:anim>
                                  </p:childTnLst>
                                </p:cTn>
                              </p:par>
                              <p:par>
                                <p:cTn decel="100000" fill="hold" id="55" nodeType="withEffect" presetClass="entr" presetID="2" presetSubtype="4">
                                  <p:stCondLst>
                                    <p:cond delay="400"/>
                                  </p:stCondLst>
                                  <p:childTnLst>
                                    <p:set>
                                      <p:cBhvr>
                                        <p:cTn dur="1" fill="hold" id="56">
                                          <p:stCondLst>
                                            <p:cond delay="0"/>
                                          </p:stCondLst>
                                        </p:cTn>
                                        <p:tgtEl>
                                          <p:spTgt spid="32"/>
                                        </p:tgtEl>
                                        <p:attrNameLst>
                                          <p:attrName>style.visibility</p:attrName>
                                        </p:attrNameLst>
                                      </p:cBhvr>
                                      <p:to>
                                        <p:strVal val="visible"/>
                                      </p:to>
                                    </p:set>
                                    <p:anim calcmode="lin" valueType="num">
                                      <p:cBhvr additive="base">
                                        <p:cTn dur="500" fill="hold" id="57"/>
                                        <p:tgtEl>
                                          <p:spTgt spid="32"/>
                                        </p:tgtEl>
                                        <p:attrNameLst>
                                          <p:attrName>ppt_x</p:attrName>
                                        </p:attrNameLst>
                                      </p:cBhvr>
                                      <p:tavLst>
                                        <p:tav tm="0">
                                          <p:val>
                                            <p:strVal val="#ppt_x"/>
                                          </p:val>
                                        </p:tav>
                                        <p:tav tm="100000">
                                          <p:val>
                                            <p:strVal val="#ppt_x"/>
                                          </p:val>
                                        </p:tav>
                                      </p:tavLst>
                                    </p:anim>
                                    <p:anim calcmode="lin" valueType="num">
                                      <p:cBhvr additive="base">
                                        <p:cTn dur="500" fill="hold" id="58"/>
                                        <p:tgtEl>
                                          <p:spTgt spid="32"/>
                                        </p:tgtEl>
                                        <p:attrNameLst>
                                          <p:attrName>ppt_y</p:attrName>
                                        </p:attrNameLst>
                                      </p:cBhvr>
                                      <p:tavLst>
                                        <p:tav tm="0">
                                          <p:val>
                                            <p:strVal val="1+#ppt_h/2"/>
                                          </p:val>
                                        </p:tav>
                                        <p:tav tm="100000">
                                          <p:val>
                                            <p:strVal val="#ppt_y"/>
                                          </p:val>
                                        </p:tav>
                                      </p:tavLst>
                                    </p:anim>
                                  </p:childTnLst>
                                </p:cTn>
                              </p:par>
                              <p:par>
                                <p:cTn decel="100000" fill="hold" id="59" nodeType="withEffect" presetClass="entr" presetID="2" presetSubtype="4">
                                  <p:stCondLst>
                                    <p:cond delay="600"/>
                                  </p:stCondLst>
                                  <p:childTnLst>
                                    <p:set>
                                      <p:cBhvr>
                                        <p:cTn dur="1" fill="hold" id="60">
                                          <p:stCondLst>
                                            <p:cond delay="0"/>
                                          </p:stCondLst>
                                        </p:cTn>
                                        <p:tgtEl>
                                          <p:spTgt spid="36"/>
                                        </p:tgtEl>
                                        <p:attrNameLst>
                                          <p:attrName>style.visibility</p:attrName>
                                        </p:attrNameLst>
                                      </p:cBhvr>
                                      <p:to>
                                        <p:strVal val="visible"/>
                                      </p:to>
                                    </p:set>
                                    <p:anim calcmode="lin" valueType="num">
                                      <p:cBhvr additive="base">
                                        <p:cTn dur="500" fill="hold" id="61"/>
                                        <p:tgtEl>
                                          <p:spTgt spid="36"/>
                                        </p:tgtEl>
                                        <p:attrNameLst>
                                          <p:attrName>ppt_x</p:attrName>
                                        </p:attrNameLst>
                                      </p:cBhvr>
                                      <p:tavLst>
                                        <p:tav tm="0">
                                          <p:val>
                                            <p:strVal val="#ppt_x"/>
                                          </p:val>
                                        </p:tav>
                                        <p:tav tm="100000">
                                          <p:val>
                                            <p:strVal val="#ppt_x"/>
                                          </p:val>
                                        </p:tav>
                                      </p:tavLst>
                                    </p:anim>
                                    <p:anim calcmode="lin" valueType="num">
                                      <p:cBhvr additive="base">
                                        <p:cTn dur="500" fill="hold" id="62"/>
                                        <p:tgtEl>
                                          <p:spTgt spid="36"/>
                                        </p:tgtEl>
                                        <p:attrNameLst>
                                          <p:attrName>ppt_y</p:attrName>
                                        </p:attrNameLst>
                                      </p:cBhvr>
                                      <p:tavLst>
                                        <p:tav tm="0">
                                          <p:val>
                                            <p:strVal val="1+#ppt_h/2"/>
                                          </p:val>
                                        </p:tav>
                                        <p:tav tm="100000">
                                          <p:val>
                                            <p:strVal val="#ppt_y"/>
                                          </p:val>
                                        </p:tav>
                                      </p:tavLst>
                                    </p:anim>
                                  </p:childTnLst>
                                </p:cTn>
                              </p:par>
                              <p:par>
                                <p:cTn decel="100000" fill="hold" id="63" nodeType="withEffect" presetClass="entr" presetID="2" presetSubtype="4">
                                  <p:stCondLst>
                                    <p:cond delay="800"/>
                                  </p:stCondLst>
                                  <p:childTnLst>
                                    <p:set>
                                      <p:cBhvr>
                                        <p:cTn dur="1" fill="hold" id="64">
                                          <p:stCondLst>
                                            <p:cond delay="0"/>
                                          </p:stCondLst>
                                        </p:cTn>
                                        <p:tgtEl>
                                          <p:spTgt spid="40"/>
                                        </p:tgtEl>
                                        <p:attrNameLst>
                                          <p:attrName>style.visibility</p:attrName>
                                        </p:attrNameLst>
                                      </p:cBhvr>
                                      <p:to>
                                        <p:strVal val="visible"/>
                                      </p:to>
                                    </p:set>
                                    <p:anim calcmode="lin" valueType="num">
                                      <p:cBhvr additive="base">
                                        <p:cTn dur="500" fill="hold" id="65"/>
                                        <p:tgtEl>
                                          <p:spTgt spid="40"/>
                                        </p:tgtEl>
                                        <p:attrNameLst>
                                          <p:attrName>ppt_x</p:attrName>
                                        </p:attrNameLst>
                                      </p:cBhvr>
                                      <p:tavLst>
                                        <p:tav tm="0">
                                          <p:val>
                                            <p:strVal val="#ppt_x"/>
                                          </p:val>
                                        </p:tav>
                                        <p:tav tm="100000">
                                          <p:val>
                                            <p:strVal val="#ppt_x"/>
                                          </p:val>
                                        </p:tav>
                                      </p:tavLst>
                                    </p:anim>
                                    <p:anim calcmode="lin" valueType="num">
                                      <p:cBhvr additive="base">
                                        <p:cTn dur="500" fill="hold" id="66"/>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14514" y="0"/>
            <a:ext cx="12177486"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765" r="75938" t="3139"/>
          <a:stretch>
            <a:fillRect/>
          </a:stretch>
        </p:blipFill>
        <p:spPr>
          <a:xfrm>
            <a:off x="-1" y="20865"/>
            <a:ext cx="2933701" cy="2931885"/>
          </a:xfrm>
          <a:prstGeom prst="rect">
            <a:avLst/>
          </a:prstGeom>
        </p:spPr>
      </p:pic>
      <p:pic>
        <p:nvPicPr>
          <p:cNvPr id="6" name="图片 5"/>
          <p:cNvPicPr>
            <a:picLocks noChangeAspect="1"/>
          </p:cNvPicPr>
          <p:nvPr/>
        </p:nvPicPr>
        <p:blipFill>
          <a:blip r:embed="rId3">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1553" l="1864" r="58385" t="29193"/>
          <a:stretch>
            <a:fillRect/>
          </a:stretch>
        </p:blipFill>
        <p:spPr>
          <a:xfrm>
            <a:off x="851502" y="1596926"/>
            <a:ext cx="4413019" cy="3844153"/>
          </a:xfrm>
          <a:prstGeom prst="rect">
            <a:avLst/>
          </a:prstGeom>
        </p:spPr>
      </p:pic>
      <p:pic>
        <p:nvPicPr>
          <p:cNvPr id="8" name="图片 7"/>
          <p:cNvPicPr>
            <a:picLocks noChangeAspect="1"/>
          </p:cNvPicPr>
          <p:nvPr/>
        </p:nvPicPr>
        <p:blipFill>
          <a:blip r:embed="rId5">
            <a:extLst>
              <a:ext uri="{28A0092B-C50C-407E-A947-70E740481C1C}">
                <a14:useLocalDpi val="0"/>
              </a:ext>
            </a:extLst>
          </a:blip>
          <a:srcRect l="10929" r="56459"/>
          <a:stretch>
            <a:fillRect/>
          </a:stretch>
        </p:blipFill>
        <p:spPr>
          <a:xfrm flipH="1">
            <a:off x="10383569" y="20865"/>
            <a:ext cx="1822946" cy="2794922"/>
          </a:xfrm>
          <a:prstGeom prst="rect">
            <a:avLst/>
          </a:prstGeom>
        </p:spPr>
      </p:pic>
      <p:pic>
        <p:nvPicPr>
          <p:cNvPr id="9" name="图片 8"/>
          <p:cNvPicPr>
            <a:picLocks noChangeAspect="1"/>
          </p:cNvPicPr>
          <p:nvPr/>
        </p:nvPicPr>
        <p:blipFill>
          <a:blip r:embed="rId6">
            <a:extLst>
              <a:ext uri="{28A0092B-C50C-407E-A947-70E740481C1C}">
                <a14:useLocalDpi val="0"/>
              </a:ext>
            </a:extLst>
          </a:blip>
          <a:srcRect l="53906" t="51719"/>
          <a:stretch>
            <a:fillRect/>
          </a:stretch>
        </p:blipFill>
        <p:spPr>
          <a:xfrm>
            <a:off x="8663215" y="5004564"/>
            <a:ext cx="3543300" cy="1855728"/>
          </a:xfrm>
          <a:prstGeom prst="rect">
            <a:avLst/>
          </a:prstGeom>
        </p:spPr>
      </p:pic>
      <p:sp>
        <p:nvSpPr>
          <p:cNvPr id="11" name="文本框 10">
            <a:extLst>
              <a:ext uri="{FF2B5EF4-FFF2-40B4-BE49-F238E27FC236}">
                <a16:creationId xmlns:a16="http://schemas.microsoft.com/office/drawing/2014/main" id="{59673113-F1B4-48FD-B50F-089362C25794}"/>
              </a:ext>
            </a:extLst>
          </p:cNvPr>
          <p:cNvSpPr txBox="1"/>
          <p:nvPr/>
        </p:nvSpPr>
        <p:spPr>
          <a:xfrm>
            <a:off x="5345164" y="1486807"/>
            <a:ext cx="5949877" cy="2529840"/>
          </a:xfrm>
          <a:prstGeom prst="rect">
            <a:avLst/>
          </a:prstGeom>
          <a:noFill/>
        </p:spPr>
        <p:txBody>
          <a:bodyPr rtlCol="0" wrap="square">
            <a:spAutoFit/>
          </a:bodyPr>
          <a:lstStyle/>
          <a:p>
            <a:pPr algn="dist"/>
            <a:r>
              <a:rPr altLang="en-US" b="1" lang="zh-CN" sz="8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人工智能与医疗大数据</a:t>
            </a:r>
          </a:p>
        </p:txBody>
      </p:sp>
      <p:grpSp>
        <p:nvGrpSpPr>
          <p:cNvPr id="17" name="组合 16"/>
          <p:cNvGrpSpPr/>
          <p:nvPr/>
        </p:nvGrpSpPr>
        <p:grpSpPr>
          <a:xfrm>
            <a:off x="6117481" y="4227732"/>
            <a:ext cx="4354745" cy="1105528"/>
            <a:chOff x="6236714" y="4279439"/>
            <a:chExt cx="4354745" cy="1105528"/>
          </a:xfrm>
        </p:grpSpPr>
        <p:pic>
          <p:nvPicPr>
            <p:cNvPr id="12" name="图片 11">
              <a:extLst>
                <a:ext uri="{FF2B5EF4-FFF2-40B4-BE49-F238E27FC236}">
                  <a16:creationId xmlns:a16="http://schemas.microsoft.com/office/drawing/2014/main" id="{B60F95E1-D1CC-420F-99EE-09E43A2DE83E}"/>
                </a:ext>
              </a:extLst>
            </p:cNvPr>
            <p:cNvPicPr>
              <a:picLocks noChangeAspect="1"/>
            </p:cNvPicPr>
            <p:nvPr/>
          </p:nvPicPr>
          <p:blipFill>
            <a:blip r:embed="rId7">
              <a:extLst>
                <a:ext uri="{28A0092B-C50C-407E-A947-70E740481C1C}">
                  <a14:useLocalDpi val="0"/>
                </a:ext>
              </a:extLst>
            </a:blip>
            <a:srcRect b="17165" l="38266" r="44550" t="73149"/>
            <a:stretch>
              <a:fillRect/>
            </a:stretch>
          </p:blipFill>
          <p:spPr>
            <a:xfrm>
              <a:off x="6478009" y="4279439"/>
              <a:ext cx="3922658" cy="1105528"/>
            </a:xfrm>
            <a:prstGeom prst="rect">
              <a:avLst/>
            </a:prstGeom>
          </p:spPr>
        </p:pic>
        <p:sp>
          <p:nvSpPr>
            <p:cNvPr id="13" name="文本框 12">
              <a:extLst>
                <a:ext uri="{FF2B5EF4-FFF2-40B4-BE49-F238E27FC236}">
                  <a16:creationId xmlns:a16="http://schemas.microsoft.com/office/drawing/2014/main" id="{F9DCF27D-14EF-43FA-B330-2B610518B35D}"/>
                </a:ext>
              </a:extLst>
            </p:cNvPr>
            <p:cNvSpPr txBox="1"/>
            <p:nvPr/>
          </p:nvSpPr>
          <p:spPr>
            <a:xfrm>
              <a:off x="6981934" y="4531082"/>
              <a:ext cx="2914805" cy="579120"/>
            </a:xfrm>
            <a:prstGeom prst="rect">
              <a:avLst/>
            </a:prstGeom>
            <a:noFill/>
          </p:spPr>
          <p:txBody>
            <a:bodyPr rtlCol="0" wrap="square">
              <a:spAutoFit/>
            </a:bodyPr>
            <a:lstStyle/>
            <a:p>
              <a:pPr algn="dist"/>
              <a:r>
                <a:rPr altLang="en-US" lang="zh-CN" sz="3200">
                  <a:solidFill>
                    <a:schemeClr val="bg1"/>
                  </a:solidFill>
                  <a:latin charset="-122" panose="020b0503020204020204" pitchFamily="34" typeface="微软雅黑"/>
                  <a:ea charset="-122" panose="020b0503020204020204" pitchFamily="34" typeface="微软雅黑"/>
                </a:rPr>
                <a:t>医疗知识讲座</a:t>
              </a:r>
            </a:p>
          </p:txBody>
        </p:sp>
        <p:sp>
          <p:nvSpPr>
            <p:cNvPr id="14" name="right-arrows_87462">
              <a:extLst>
                <a:ext uri="{FF2B5EF4-FFF2-40B4-BE49-F238E27FC236}">
                  <a16:creationId xmlns:a16="http://schemas.microsoft.com/office/drawing/2014/main" id="{168560B8-CB99-407F-B141-55798389B4FB}"/>
                </a:ext>
              </a:extLst>
            </p:cNvPr>
            <p:cNvSpPr>
              <a:spLocks noChangeAspect="1"/>
            </p:cNvSpPr>
            <p:nvPr/>
          </p:nvSpPr>
          <p:spPr bwMode="auto">
            <a:xfrm>
              <a:off x="10240242" y="4730398"/>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sp>
          <p:nvSpPr>
            <p:cNvPr id="15" name="right-arrows_87462">
              <a:extLst>
                <a:ext uri="{FF2B5EF4-FFF2-40B4-BE49-F238E27FC236}">
                  <a16:creationId xmlns:a16="http://schemas.microsoft.com/office/drawing/2014/main" id="{73FC501B-5C04-4F9C-A7DA-69A5D9C145F0}"/>
                </a:ext>
              </a:extLst>
            </p:cNvPr>
            <p:cNvSpPr>
              <a:spLocks noChangeAspect="1"/>
            </p:cNvSpPr>
            <p:nvPr/>
          </p:nvSpPr>
          <p:spPr bwMode="auto">
            <a:xfrm rot="10800000">
              <a:off x="6236714" y="4737012"/>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grpSp>
    </p:spTree>
    <p:extLst>
      <p:ext uri="{BB962C8B-B14F-4D97-AF65-F5344CB8AC3E}">
        <p14:creationId val="291887791"/>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7"/>
                                        </p:tgtEl>
                                        <p:attrNameLst>
                                          <p:attrName>style.visibility</p:attrName>
                                        </p:attrNameLst>
                                      </p:cBhvr>
                                      <p:to>
                                        <p:strVal val="visible"/>
                                      </p:to>
                                    </p:set>
                                    <p:animEffect filter="barn(inVertical)"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Effect filter="fade" transition="in">
                                      <p:cBhvr>
                                        <p:cTn dur="500" id="36"/>
                                        <p:tgtEl>
                                          <p:spTgt spid="11"/>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500" fill="hold" id="41"/>
                                        <p:tgtEl>
                                          <p:spTgt spid="17"/>
                                        </p:tgtEl>
                                        <p:attrNameLst>
                                          <p:attrName>ppt_x</p:attrName>
                                        </p:attrNameLst>
                                      </p:cBhvr>
                                      <p:tavLst>
                                        <p:tav tm="0">
                                          <p:val>
                                            <p:strVal val="#ppt_x"/>
                                          </p:val>
                                        </p:tav>
                                        <p:tav tm="100000">
                                          <p:val>
                                            <p:strVal val="#ppt_x"/>
                                          </p:val>
                                        </p:tav>
                                      </p:tavLst>
                                    </p:anim>
                                    <p:anim calcmode="lin" valueType="num">
                                      <p:cBhvr additive="base">
                                        <p:cTn dur="500" fill="hold" id="42"/>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14514" y="0"/>
            <a:ext cx="12177486" cy="6858000"/>
          </a:xfrm>
          <a:prstGeom prst="rect">
            <a:avLst/>
          </a:prstGeom>
        </p:spPr>
      </p:pic>
      <p:pic>
        <p:nvPicPr>
          <p:cNvPr id="8" name="图片 7"/>
          <p:cNvPicPr>
            <a:picLocks noChangeAspect="1"/>
          </p:cNvPicPr>
          <p:nvPr/>
        </p:nvPicPr>
        <p:blipFill>
          <a:blip r:embed="rId3">
            <a:extLst>
              <a:ext uri="{28A0092B-C50C-407E-A947-70E740481C1C}">
                <a14:useLocalDpi val="0"/>
              </a:ext>
            </a:extLst>
          </a:blip>
          <a:srcRect l="53906" t="51719"/>
          <a:stretch>
            <a:fillRect/>
          </a:stretch>
        </p:blipFill>
        <p:spPr>
          <a:xfrm>
            <a:off x="8663215" y="5004564"/>
            <a:ext cx="3543300" cy="1855728"/>
          </a:xfrm>
          <a:prstGeom prst="rect">
            <a:avLst/>
          </a:prstGeom>
        </p:spPr>
      </p:pic>
      <p:pic>
        <p:nvPicPr>
          <p:cNvPr id="9" name="图片 8">
            <a:extLst>
              <a:ext uri="{FF2B5EF4-FFF2-40B4-BE49-F238E27FC236}">
                <a16:creationId xmlns:a16="http://schemas.microsoft.com/office/drawing/2014/main" id="{7FEB93DA-A60F-466C-80FA-520A257419A6}"/>
              </a:ext>
            </a:extLst>
          </p:cNvPr>
          <p:cNvPicPr>
            <a:picLocks noChangeAspect="1"/>
          </p:cNvPicPr>
          <p:nvPr/>
        </p:nvPicPr>
        <p:blipFill>
          <a:blip r:embed="rId4">
            <a:extLst>
              <a:ext uri="{28A0092B-C50C-407E-A947-70E740481C1C}">
                <a14:useLocalDpi val="0"/>
              </a:ext>
            </a:extLst>
          </a:blip>
          <a:srcRect b="10750" l="15626" r="36249" t="45250"/>
          <a:stretch>
            <a:fillRect/>
          </a:stretch>
        </p:blipFill>
        <p:spPr>
          <a:xfrm>
            <a:off x="6263881" y="2021916"/>
            <a:ext cx="2807299" cy="1283336"/>
          </a:xfrm>
          <a:prstGeom prst="rect">
            <a:avLst/>
          </a:prstGeom>
        </p:spPr>
      </p:pic>
      <p:pic>
        <p:nvPicPr>
          <p:cNvPr id="10" name="图片 9">
            <a:extLst>
              <a:ext uri="{FF2B5EF4-FFF2-40B4-BE49-F238E27FC236}">
                <a16:creationId xmlns:a16="http://schemas.microsoft.com/office/drawing/2014/main" id="{7FEB93DA-A60F-466C-80FA-520A257419A6}"/>
              </a:ext>
            </a:extLst>
          </p:cNvPr>
          <p:cNvPicPr>
            <a:picLocks noChangeAspect="1"/>
          </p:cNvPicPr>
          <p:nvPr/>
        </p:nvPicPr>
        <p:blipFill>
          <a:blip r:embed="rId4">
            <a:extLst>
              <a:ext uri="{28A0092B-C50C-407E-A947-70E740481C1C}">
                <a14:useLocalDpi val="0"/>
              </a:ext>
            </a:extLst>
          </a:blip>
          <a:srcRect b="10750" l="15626" r="36249" t="45250"/>
          <a:stretch>
            <a:fillRect/>
          </a:stretch>
        </p:blipFill>
        <p:spPr>
          <a:xfrm>
            <a:off x="2244492" y="2021916"/>
            <a:ext cx="2807299" cy="1283336"/>
          </a:xfrm>
          <a:prstGeom prst="rect">
            <a:avLst/>
          </a:prstGeom>
        </p:spPr>
      </p:pic>
      <p:pic>
        <p:nvPicPr>
          <p:cNvPr id="11" name="图片 10"/>
          <p:cNvPicPr>
            <a:picLocks noChangeAspect="1"/>
          </p:cNvPicPr>
          <p:nvPr/>
        </p:nvPicPr>
        <p:blipFill>
          <a:blip r:embed="rId5">
            <a:extLst>
              <a:ext uri="{28A0092B-C50C-407E-A947-70E740481C1C}">
                <a14:useLocalDpi val="0"/>
              </a:ext>
            </a:extLst>
          </a:blip>
          <a:srcRect b="48765" r="75938" t="3139"/>
          <a:stretch>
            <a:fillRect/>
          </a:stretch>
        </p:blipFill>
        <p:spPr>
          <a:xfrm flipH="1">
            <a:off x="9853753" y="124335"/>
            <a:ext cx="2338247" cy="2336800"/>
          </a:xfrm>
          <a:prstGeom prst="rect">
            <a:avLst/>
          </a:prstGeom>
        </p:spPr>
      </p:pic>
      <p:pic>
        <p:nvPicPr>
          <p:cNvPr id="12" name="图片 11"/>
          <p:cNvPicPr>
            <a:picLocks noChangeAspect="1"/>
          </p:cNvPicPr>
          <p:nvPr/>
        </p:nvPicPr>
        <p:blipFill>
          <a:blip r:embed="rId6">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13" name="图片 12">
            <a:extLst>
              <a:ext uri="{FF2B5EF4-FFF2-40B4-BE49-F238E27FC236}">
                <a16:creationId xmlns:a16="http://schemas.microsoft.com/office/drawing/2014/main" id="{7FEB93DA-A60F-466C-80FA-520A257419A6}"/>
              </a:ext>
            </a:extLst>
          </p:cNvPr>
          <p:cNvPicPr>
            <a:picLocks noChangeAspect="1"/>
          </p:cNvPicPr>
          <p:nvPr/>
        </p:nvPicPr>
        <p:blipFill>
          <a:blip r:embed="rId4">
            <a:extLst>
              <a:ext uri="{28A0092B-C50C-407E-A947-70E740481C1C}">
                <a14:useLocalDpi val="0"/>
              </a:ext>
            </a:extLst>
          </a:blip>
          <a:srcRect b="10750" l="15626" r="36249" t="45250"/>
          <a:stretch>
            <a:fillRect/>
          </a:stretch>
        </p:blipFill>
        <p:spPr>
          <a:xfrm>
            <a:off x="6282787" y="3707389"/>
            <a:ext cx="2807299" cy="1283336"/>
          </a:xfrm>
          <a:prstGeom prst="rect">
            <a:avLst/>
          </a:prstGeom>
        </p:spPr>
      </p:pic>
      <p:pic>
        <p:nvPicPr>
          <p:cNvPr id="14" name="图片 13">
            <a:extLst>
              <a:ext uri="{FF2B5EF4-FFF2-40B4-BE49-F238E27FC236}">
                <a16:creationId xmlns:a16="http://schemas.microsoft.com/office/drawing/2014/main" id="{7FEB93DA-A60F-466C-80FA-520A257419A6}"/>
              </a:ext>
            </a:extLst>
          </p:cNvPr>
          <p:cNvPicPr>
            <a:picLocks noChangeAspect="1"/>
          </p:cNvPicPr>
          <p:nvPr/>
        </p:nvPicPr>
        <p:blipFill>
          <a:blip r:embed="rId4">
            <a:extLst>
              <a:ext uri="{28A0092B-C50C-407E-A947-70E740481C1C}">
                <a14:useLocalDpi val="0"/>
              </a:ext>
            </a:extLst>
          </a:blip>
          <a:srcRect b="10750" l="15626" r="36249" t="45250"/>
          <a:stretch>
            <a:fillRect/>
          </a:stretch>
        </p:blipFill>
        <p:spPr>
          <a:xfrm>
            <a:off x="2244492" y="3707389"/>
            <a:ext cx="2807299" cy="1283336"/>
          </a:xfrm>
          <a:prstGeom prst="rect">
            <a:avLst/>
          </a:prstGeom>
        </p:spPr>
      </p:pic>
      <p:sp>
        <p:nvSpPr>
          <p:cNvPr id="15" name="文本框 14">
            <a:extLst>
              <a:ext uri="{FF2B5EF4-FFF2-40B4-BE49-F238E27FC236}">
                <a16:creationId xmlns:a16="http://schemas.microsoft.com/office/drawing/2014/main" id="{F9DCF27D-14EF-43FA-B330-2B610518B35D}"/>
              </a:ext>
            </a:extLst>
          </p:cNvPr>
          <p:cNvSpPr txBox="1"/>
          <p:nvPr/>
        </p:nvSpPr>
        <p:spPr>
          <a:xfrm>
            <a:off x="2495181" y="2634449"/>
            <a:ext cx="2347015" cy="457200"/>
          </a:xfrm>
          <a:prstGeom prst="rect">
            <a:avLst/>
          </a:prstGeom>
          <a:noFill/>
        </p:spPr>
        <p:txBody>
          <a:bodyPr rtlCol="0" wrap="square">
            <a:spAutoFit/>
          </a:bodyPr>
          <a:lstStyle/>
          <a:p>
            <a:pPr algn="dist"/>
            <a:r>
              <a:rPr altLang="en-US" lang="zh-CN" sz="2400">
                <a:solidFill>
                  <a:schemeClr val="bg1"/>
                </a:solidFill>
                <a:latin charset="-122" panose="020b0503020204020204" pitchFamily="34" typeface="微软雅黑"/>
              </a:rPr>
              <a:t>医疗数据处理</a:t>
            </a:r>
          </a:p>
        </p:txBody>
      </p:sp>
      <p:sp>
        <p:nvSpPr>
          <p:cNvPr id="16" name="文本框 15">
            <a:extLst>
              <a:ext uri="{FF2B5EF4-FFF2-40B4-BE49-F238E27FC236}">
                <a16:creationId xmlns:a16="http://schemas.microsoft.com/office/drawing/2014/main" id="{F9DCF27D-14EF-43FA-B330-2B610518B35D}"/>
              </a:ext>
            </a:extLst>
          </p:cNvPr>
          <p:cNvSpPr txBox="1"/>
          <p:nvPr/>
        </p:nvSpPr>
        <p:spPr>
          <a:xfrm>
            <a:off x="3015255" y="2283373"/>
            <a:ext cx="1327414" cy="365760"/>
          </a:xfrm>
          <a:prstGeom prst="rect">
            <a:avLst/>
          </a:prstGeom>
          <a:noFill/>
        </p:spPr>
        <p:txBody>
          <a:bodyPr rtlCol="0" wrap="square">
            <a:spAutoFit/>
          </a:bodyPr>
          <a:lstStyle/>
          <a:p>
            <a:pPr algn="dist"/>
            <a:r>
              <a:rPr altLang="zh-CN" lang="en-US" smtClean="0">
                <a:solidFill>
                  <a:schemeClr val="bg1"/>
                </a:solidFill>
                <a:latin charset="-122" panose="020b0503020204020204" pitchFamily="34" typeface="微软雅黑"/>
              </a:rPr>
              <a:t>PART 01</a:t>
            </a:r>
          </a:p>
        </p:txBody>
      </p:sp>
      <p:sp>
        <p:nvSpPr>
          <p:cNvPr id="17" name="文本框 16">
            <a:extLst>
              <a:ext uri="{FF2B5EF4-FFF2-40B4-BE49-F238E27FC236}">
                <a16:creationId xmlns:a16="http://schemas.microsoft.com/office/drawing/2014/main" id="{F9DCF27D-14EF-43FA-B330-2B610518B35D}"/>
              </a:ext>
            </a:extLst>
          </p:cNvPr>
          <p:cNvSpPr txBox="1"/>
          <p:nvPr/>
        </p:nvSpPr>
        <p:spPr>
          <a:xfrm>
            <a:off x="6525833" y="2653411"/>
            <a:ext cx="2347015" cy="457200"/>
          </a:xfrm>
          <a:prstGeom prst="rect">
            <a:avLst/>
          </a:prstGeom>
          <a:noFill/>
        </p:spPr>
        <p:txBody>
          <a:bodyPr rtlCol="0" wrap="square">
            <a:spAutoFit/>
          </a:bodyPr>
          <a:lstStyle/>
          <a:p>
            <a:pPr algn="dist"/>
            <a:r>
              <a:rPr altLang="en-US" lang="zh-CN" sz="2400">
                <a:solidFill>
                  <a:schemeClr val="bg1"/>
                </a:solidFill>
                <a:latin charset="-122" panose="020b0503020204020204" pitchFamily="34" typeface="微软雅黑"/>
              </a:rPr>
              <a:t>人工智能协助</a:t>
            </a:r>
          </a:p>
        </p:txBody>
      </p:sp>
      <p:sp>
        <p:nvSpPr>
          <p:cNvPr id="18" name="文本框 17">
            <a:extLst>
              <a:ext uri="{FF2B5EF4-FFF2-40B4-BE49-F238E27FC236}">
                <a16:creationId xmlns:a16="http://schemas.microsoft.com/office/drawing/2014/main" id="{F9DCF27D-14EF-43FA-B330-2B610518B35D}"/>
              </a:ext>
            </a:extLst>
          </p:cNvPr>
          <p:cNvSpPr txBox="1"/>
          <p:nvPr/>
        </p:nvSpPr>
        <p:spPr>
          <a:xfrm>
            <a:off x="7045906" y="2302335"/>
            <a:ext cx="1327414" cy="365760"/>
          </a:xfrm>
          <a:prstGeom prst="rect">
            <a:avLst/>
          </a:prstGeom>
          <a:noFill/>
        </p:spPr>
        <p:txBody>
          <a:bodyPr rtlCol="0" wrap="square">
            <a:spAutoFit/>
          </a:bodyPr>
          <a:lstStyle/>
          <a:p>
            <a:pPr algn="dist"/>
            <a:r>
              <a:rPr altLang="zh-CN" lang="en-US" smtClean="0">
                <a:solidFill>
                  <a:schemeClr val="bg1"/>
                </a:solidFill>
                <a:latin charset="-122" panose="020b0503020204020204" pitchFamily="34" typeface="微软雅黑"/>
              </a:rPr>
              <a:t>PART 02</a:t>
            </a:r>
          </a:p>
        </p:txBody>
      </p:sp>
      <p:sp>
        <p:nvSpPr>
          <p:cNvPr id="19" name="文本框 18">
            <a:extLst>
              <a:ext uri="{FF2B5EF4-FFF2-40B4-BE49-F238E27FC236}">
                <a16:creationId xmlns:a16="http://schemas.microsoft.com/office/drawing/2014/main" id="{F9DCF27D-14EF-43FA-B330-2B610518B35D}"/>
              </a:ext>
            </a:extLst>
          </p:cNvPr>
          <p:cNvSpPr txBox="1"/>
          <p:nvPr/>
        </p:nvSpPr>
        <p:spPr>
          <a:xfrm>
            <a:off x="2495181" y="4313173"/>
            <a:ext cx="2347015" cy="457200"/>
          </a:xfrm>
          <a:prstGeom prst="rect">
            <a:avLst/>
          </a:prstGeom>
          <a:noFill/>
        </p:spPr>
        <p:txBody>
          <a:bodyPr rtlCol="0" wrap="square">
            <a:spAutoFit/>
          </a:bodyPr>
          <a:lstStyle/>
          <a:p>
            <a:pPr algn="dist"/>
            <a:r>
              <a:rPr altLang="en-US" lang="zh-CN" sz="2400">
                <a:solidFill>
                  <a:schemeClr val="bg1"/>
                </a:solidFill>
                <a:latin charset="-122" panose="020b0503020204020204" pitchFamily="34" typeface="微软雅黑"/>
              </a:rPr>
              <a:t>数据互联诊断</a:t>
            </a:r>
          </a:p>
        </p:txBody>
      </p:sp>
      <p:sp>
        <p:nvSpPr>
          <p:cNvPr id="20" name="文本框 19">
            <a:extLst>
              <a:ext uri="{FF2B5EF4-FFF2-40B4-BE49-F238E27FC236}">
                <a16:creationId xmlns:a16="http://schemas.microsoft.com/office/drawing/2014/main" id="{F9DCF27D-14EF-43FA-B330-2B610518B35D}"/>
              </a:ext>
            </a:extLst>
          </p:cNvPr>
          <p:cNvSpPr txBox="1"/>
          <p:nvPr/>
        </p:nvSpPr>
        <p:spPr>
          <a:xfrm>
            <a:off x="3015255" y="3962097"/>
            <a:ext cx="1327414" cy="365760"/>
          </a:xfrm>
          <a:prstGeom prst="rect">
            <a:avLst/>
          </a:prstGeom>
          <a:noFill/>
        </p:spPr>
        <p:txBody>
          <a:bodyPr rtlCol="0" wrap="square">
            <a:spAutoFit/>
          </a:bodyPr>
          <a:lstStyle/>
          <a:p>
            <a:pPr algn="dist"/>
            <a:r>
              <a:rPr altLang="zh-CN" lang="en-US" smtClean="0">
                <a:solidFill>
                  <a:schemeClr val="bg1"/>
                </a:solidFill>
                <a:latin charset="-122" panose="020b0503020204020204" pitchFamily="34" typeface="微软雅黑"/>
              </a:rPr>
              <a:t>PART 03</a:t>
            </a:r>
          </a:p>
        </p:txBody>
      </p:sp>
      <p:sp>
        <p:nvSpPr>
          <p:cNvPr id="21" name="文本框 20">
            <a:extLst>
              <a:ext uri="{FF2B5EF4-FFF2-40B4-BE49-F238E27FC236}">
                <a16:creationId xmlns:a16="http://schemas.microsoft.com/office/drawing/2014/main" id="{F9DCF27D-14EF-43FA-B330-2B610518B35D}"/>
              </a:ext>
            </a:extLst>
          </p:cNvPr>
          <p:cNvSpPr txBox="1"/>
          <p:nvPr/>
        </p:nvSpPr>
        <p:spPr>
          <a:xfrm>
            <a:off x="6578750" y="4313173"/>
            <a:ext cx="2347015" cy="457200"/>
          </a:xfrm>
          <a:prstGeom prst="rect">
            <a:avLst/>
          </a:prstGeom>
          <a:noFill/>
        </p:spPr>
        <p:txBody>
          <a:bodyPr rtlCol="0" wrap="square">
            <a:spAutoFit/>
          </a:bodyPr>
          <a:lstStyle/>
          <a:p>
            <a:pPr algn="dist"/>
            <a:r>
              <a:rPr altLang="en-US" lang="zh-CN" sz="2400">
                <a:solidFill>
                  <a:schemeClr val="bg1"/>
                </a:solidFill>
                <a:latin charset="-122" panose="020b0503020204020204" pitchFamily="34" typeface="微软雅黑"/>
              </a:rPr>
              <a:t>系统辅助手段</a:t>
            </a:r>
          </a:p>
        </p:txBody>
      </p:sp>
      <p:sp>
        <p:nvSpPr>
          <p:cNvPr id="22" name="文本框 21">
            <a:extLst>
              <a:ext uri="{FF2B5EF4-FFF2-40B4-BE49-F238E27FC236}">
                <a16:creationId xmlns:a16="http://schemas.microsoft.com/office/drawing/2014/main" id="{F9DCF27D-14EF-43FA-B330-2B610518B35D}"/>
              </a:ext>
            </a:extLst>
          </p:cNvPr>
          <p:cNvSpPr txBox="1"/>
          <p:nvPr/>
        </p:nvSpPr>
        <p:spPr>
          <a:xfrm>
            <a:off x="7098823" y="3962097"/>
            <a:ext cx="1327414" cy="365760"/>
          </a:xfrm>
          <a:prstGeom prst="rect">
            <a:avLst/>
          </a:prstGeom>
          <a:noFill/>
        </p:spPr>
        <p:txBody>
          <a:bodyPr rtlCol="0" wrap="square">
            <a:spAutoFit/>
          </a:bodyPr>
          <a:lstStyle/>
          <a:p>
            <a:pPr algn="dist"/>
            <a:r>
              <a:rPr altLang="zh-CN" lang="en-US" smtClean="0">
                <a:solidFill>
                  <a:schemeClr val="bg1"/>
                </a:solidFill>
                <a:latin charset="-122" panose="020b0503020204020204" pitchFamily="34" typeface="微软雅黑"/>
              </a:rPr>
              <a:t>PART 04</a:t>
            </a:r>
          </a:p>
        </p:txBody>
      </p:sp>
      <p:pic>
        <p:nvPicPr>
          <p:cNvPr id="24" name="图片 23"/>
          <p:cNvPicPr>
            <a:picLocks noChangeAspect="1"/>
          </p:cNvPicPr>
          <p:nvPr/>
        </p:nvPicPr>
        <p:blipFill>
          <a:blip r:embed="rId7">
            <a:extLst>
              <a:ext uri="{28A0092B-C50C-407E-A947-70E740481C1C}">
                <a14:useLocalDpi val="0"/>
              </a:ext>
            </a:extLst>
          </a:blip>
          <a:srcRect b="1553" l="1864" r="58385" t="29193"/>
          <a:stretch>
            <a:fillRect/>
          </a:stretch>
        </p:blipFill>
        <p:spPr>
          <a:xfrm>
            <a:off x="388184" y="202449"/>
            <a:ext cx="1856308" cy="1617018"/>
          </a:xfrm>
          <a:prstGeom prst="rect">
            <a:avLst/>
          </a:prstGeom>
        </p:spPr>
      </p:pic>
      <p:pic>
        <p:nvPicPr>
          <p:cNvPr id="25" name="图片 24"/>
          <p:cNvPicPr>
            <a:picLocks noChangeAspect="1"/>
          </p:cNvPicPr>
          <p:nvPr/>
        </p:nvPicPr>
        <p:blipFill>
          <a:blip r:embed="rId8">
            <a:extLst>
              <a:ext uri="{28A0092B-C50C-407E-A947-70E740481C1C}">
                <a14:useLocalDpi val="0"/>
              </a:ext>
            </a:extLst>
          </a:blip>
          <a:srcRect b="7604" l="24018" r="45982" t="39655"/>
          <a:stretch>
            <a:fillRect/>
          </a:stretch>
        </p:blipFill>
        <p:spPr>
          <a:xfrm>
            <a:off x="9409970" y="2970758"/>
            <a:ext cx="2215527" cy="3895037"/>
          </a:xfrm>
          <a:prstGeom prst="rect">
            <a:avLst/>
          </a:prstGeom>
        </p:spPr>
      </p:pic>
      <p:sp>
        <p:nvSpPr>
          <p:cNvPr id="26" name="文本框 25">
            <a:extLst>
              <a:ext uri="{FF2B5EF4-FFF2-40B4-BE49-F238E27FC236}">
                <a16:creationId xmlns:a16="http://schemas.microsoft.com/office/drawing/2014/main" id="{59673113-F1B4-48FD-B50F-089362C25794}"/>
              </a:ext>
            </a:extLst>
          </p:cNvPr>
          <p:cNvSpPr txBox="1"/>
          <p:nvPr/>
        </p:nvSpPr>
        <p:spPr>
          <a:xfrm>
            <a:off x="2495180" y="498069"/>
            <a:ext cx="4458070" cy="1737360"/>
          </a:xfrm>
          <a:prstGeom prst="rect">
            <a:avLst/>
          </a:prstGeom>
          <a:noFill/>
        </p:spPr>
        <p:txBody>
          <a:bodyPr rtlCol="0" wrap="square">
            <a:spAutoFit/>
          </a:bodyPr>
          <a:lstStyle/>
          <a:p>
            <a:pPr algn="dist"/>
            <a:r>
              <a:rPr altLang="en-US" b="1" lang="zh-CN" smtClean="0" sz="5400">
                <a:solidFill>
                  <a:schemeClr val="bg1"/>
                </a:solidFill>
                <a:effectLst>
                  <a:innerShdw blurRad="114300">
                    <a:schemeClr val="accent1">
                      <a:lumMod val="60000"/>
                      <a:lumOff val="40000"/>
                    </a:schemeClr>
                  </a:innerShdw>
                  <a:reflection algn="bl" blurRad="6350" dir="5400000" endA="300" endPos="45500" rotWithShape="0" stA="55000" sy="-100000"/>
                </a:effectLst>
                <a:latin charset="-122" panose="020b0503020204020204" pitchFamily="34" typeface="微软雅黑"/>
                <a:ea charset="-122" panose="020b0503020204020204" pitchFamily="34" typeface="微软雅黑"/>
              </a:rPr>
              <a:t>目录/content</a:t>
            </a:r>
          </a:p>
        </p:txBody>
      </p:sp>
    </p:spTree>
    <p:extLst>
      <p:ext uri="{BB962C8B-B14F-4D97-AF65-F5344CB8AC3E}">
        <p14:creationId val="441030823"/>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id="10" nodeType="withEffect" presetClass="entr" presetID="53" presetSubtype="0">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p:cTn dur="500" fill="hold" id="12"/>
                                        <p:tgtEl>
                                          <p:spTgt spid="12"/>
                                        </p:tgtEl>
                                        <p:attrNameLst>
                                          <p:attrName>ppt_w</p:attrName>
                                        </p:attrNameLst>
                                      </p:cBhvr>
                                      <p:tavLst>
                                        <p:tav tm="0">
                                          <p:val>
                                            <p:fltVal val="0"/>
                                          </p:val>
                                        </p:tav>
                                        <p:tav tm="100000">
                                          <p:val>
                                            <p:strVal val="#ppt_w"/>
                                          </p:val>
                                        </p:tav>
                                      </p:tavLst>
                                    </p:anim>
                                    <p:anim calcmode="lin" valueType="num">
                                      <p:cBhvr>
                                        <p:cTn dur="500" fill="hold" id="13"/>
                                        <p:tgtEl>
                                          <p:spTgt spid="12"/>
                                        </p:tgtEl>
                                        <p:attrNameLst>
                                          <p:attrName>ppt_h</p:attrName>
                                        </p:attrNameLst>
                                      </p:cBhvr>
                                      <p:tavLst>
                                        <p:tav tm="0">
                                          <p:val>
                                            <p:fltVal val="0"/>
                                          </p:val>
                                        </p:tav>
                                        <p:tav tm="100000">
                                          <p:val>
                                            <p:strVal val="#ppt_h"/>
                                          </p:val>
                                        </p:tav>
                                      </p:tavLst>
                                    </p:anim>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2">
                                  <p:stCondLst>
                                    <p:cond delay="0"/>
                                  </p:stCondLst>
                                  <p:childTnLst>
                                    <p:set>
                                      <p:cBhvr>
                                        <p:cTn dur="1" fill="hold" id="18">
                                          <p:stCondLst>
                                            <p:cond delay="0"/>
                                          </p:stCondLst>
                                        </p:cTn>
                                        <p:tgtEl>
                                          <p:spTgt spid="8"/>
                                        </p:tgtEl>
                                        <p:attrNameLst>
                                          <p:attrName>style.visibility</p:attrName>
                                        </p:attrNameLst>
                                      </p:cBhvr>
                                      <p:to>
                                        <p:strVal val="visible"/>
                                      </p:to>
                                    </p:set>
                                    <p:animEffect filter="wipe(right)" transition="in">
                                      <p:cBhvr>
                                        <p:cTn dur="500" id="19"/>
                                        <p:tgtEl>
                                          <p:spTgt spid="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4">
                                  <p:stCondLst>
                                    <p:cond delay="0"/>
                                  </p:stCondLst>
                                  <p:childTnLst>
                                    <p:set>
                                      <p:cBhvr>
                                        <p:cTn dur="1" fill="hold" id="23">
                                          <p:stCondLst>
                                            <p:cond delay="0"/>
                                          </p:stCondLst>
                                        </p:cTn>
                                        <p:tgtEl>
                                          <p:spTgt spid="25"/>
                                        </p:tgtEl>
                                        <p:attrNameLst>
                                          <p:attrName>style.visibility</p:attrName>
                                        </p:attrNameLst>
                                      </p:cBhvr>
                                      <p:to>
                                        <p:strVal val="visible"/>
                                      </p:to>
                                    </p:set>
                                    <p:anim calcmode="lin" valueType="num">
                                      <p:cBhvr additive="base">
                                        <p:cTn dur="500" fill="hold" id="24"/>
                                        <p:tgtEl>
                                          <p:spTgt spid="25"/>
                                        </p:tgtEl>
                                        <p:attrNameLst>
                                          <p:attrName>ppt_x</p:attrName>
                                        </p:attrNameLst>
                                      </p:cBhvr>
                                      <p:tavLst>
                                        <p:tav tm="0">
                                          <p:val>
                                            <p:strVal val="#ppt_x"/>
                                          </p:val>
                                        </p:tav>
                                        <p:tav tm="100000">
                                          <p:val>
                                            <p:strVal val="#ppt_x"/>
                                          </p:val>
                                        </p:tav>
                                      </p:tavLst>
                                    </p:anim>
                                    <p:anim calcmode="lin" valueType="num">
                                      <p:cBhvr additive="base">
                                        <p:cTn dur="500" fill="hold" id="25"/>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24"/>
                                        </p:tgtEl>
                                        <p:attrNameLst>
                                          <p:attrName>style.visibility</p:attrName>
                                        </p:attrNameLst>
                                      </p:cBhvr>
                                      <p:to>
                                        <p:strVal val="visible"/>
                                      </p:to>
                                    </p:set>
                                    <p:anim calcmode="lin" valueType="num">
                                      <p:cBhvr>
                                        <p:cTn dur="500" fill="hold" id="30"/>
                                        <p:tgtEl>
                                          <p:spTgt spid="24"/>
                                        </p:tgtEl>
                                        <p:attrNameLst>
                                          <p:attrName>ppt_w</p:attrName>
                                        </p:attrNameLst>
                                      </p:cBhvr>
                                      <p:tavLst>
                                        <p:tav tm="0">
                                          <p:val>
                                            <p:fltVal val="0"/>
                                          </p:val>
                                        </p:tav>
                                        <p:tav tm="100000">
                                          <p:val>
                                            <p:strVal val="#ppt_w"/>
                                          </p:val>
                                        </p:tav>
                                      </p:tavLst>
                                    </p:anim>
                                    <p:anim calcmode="lin" valueType="num">
                                      <p:cBhvr>
                                        <p:cTn dur="500" fill="hold" id="31"/>
                                        <p:tgtEl>
                                          <p:spTgt spid="24"/>
                                        </p:tgtEl>
                                        <p:attrNameLst>
                                          <p:attrName>ppt_h</p:attrName>
                                        </p:attrNameLst>
                                      </p:cBhvr>
                                      <p:tavLst>
                                        <p:tav tm="0">
                                          <p:val>
                                            <p:fltVal val="0"/>
                                          </p:val>
                                        </p:tav>
                                        <p:tav tm="100000">
                                          <p:val>
                                            <p:strVal val="#ppt_h"/>
                                          </p:val>
                                        </p:tav>
                                      </p:tavLst>
                                    </p:anim>
                                    <p:animEffect filter="fade" transition="in">
                                      <p:cBhvr>
                                        <p:cTn dur="500" id="32"/>
                                        <p:tgtEl>
                                          <p:spTgt spid="24"/>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26"/>
                                        </p:tgtEl>
                                        <p:attrNameLst>
                                          <p:attrName>style.visibility</p:attrName>
                                        </p:attrNameLst>
                                      </p:cBhvr>
                                      <p:to>
                                        <p:strVal val="visible"/>
                                      </p:to>
                                    </p:set>
                                    <p:animEffect filter="wipe(left)" transition="in">
                                      <p:cBhvr>
                                        <p:cTn dur="500" id="37"/>
                                        <p:tgtEl>
                                          <p:spTgt spid="26"/>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16" presetSubtype="21">
                                  <p:stCondLst>
                                    <p:cond delay="0"/>
                                  </p:stCondLst>
                                  <p:childTnLst>
                                    <p:set>
                                      <p:cBhvr>
                                        <p:cTn dur="1" fill="hold" id="41">
                                          <p:stCondLst>
                                            <p:cond delay="0"/>
                                          </p:stCondLst>
                                        </p:cTn>
                                        <p:tgtEl>
                                          <p:spTgt spid="9"/>
                                        </p:tgtEl>
                                        <p:attrNameLst>
                                          <p:attrName>style.visibility</p:attrName>
                                        </p:attrNameLst>
                                      </p:cBhvr>
                                      <p:to>
                                        <p:strVal val="visible"/>
                                      </p:to>
                                    </p:set>
                                    <p:animEffect filter="barn(inVertical)" transition="in">
                                      <p:cBhvr>
                                        <p:cTn dur="500" id="42"/>
                                        <p:tgtEl>
                                          <p:spTgt spid="9"/>
                                        </p:tgtEl>
                                      </p:cBhvr>
                                    </p:animEffect>
                                  </p:childTnLst>
                                </p:cTn>
                              </p:par>
                              <p:par>
                                <p:cTn fill="hold" id="43" nodeType="withEffect" presetClass="entr" presetID="16" presetSubtype="21">
                                  <p:stCondLst>
                                    <p:cond delay="0"/>
                                  </p:stCondLst>
                                  <p:childTnLst>
                                    <p:set>
                                      <p:cBhvr>
                                        <p:cTn dur="1" fill="hold" id="44">
                                          <p:stCondLst>
                                            <p:cond delay="0"/>
                                          </p:stCondLst>
                                        </p:cTn>
                                        <p:tgtEl>
                                          <p:spTgt spid="10"/>
                                        </p:tgtEl>
                                        <p:attrNameLst>
                                          <p:attrName>style.visibility</p:attrName>
                                        </p:attrNameLst>
                                      </p:cBhvr>
                                      <p:to>
                                        <p:strVal val="visible"/>
                                      </p:to>
                                    </p:set>
                                    <p:animEffect filter="barn(inVertical)" transition="in">
                                      <p:cBhvr>
                                        <p:cTn dur="500" id="45"/>
                                        <p:tgtEl>
                                          <p:spTgt spid="10"/>
                                        </p:tgtEl>
                                      </p:cBhvr>
                                    </p:animEffect>
                                  </p:childTnLst>
                                </p:cTn>
                              </p:par>
                              <p:par>
                                <p:cTn fill="hold" id="46" nodeType="withEffect" presetClass="entr" presetID="16" presetSubtype="21">
                                  <p:stCondLst>
                                    <p:cond delay="0"/>
                                  </p:stCondLst>
                                  <p:childTnLst>
                                    <p:set>
                                      <p:cBhvr>
                                        <p:cTn dur="1" fill="hold" id="47">
                                          <p:stCondLst>
                                            <p:cond delay="0"/>
                                          </p:stCondLst>
                                        </p:cTn>
                                        <p:tgtEl>
                                          <p:spTgt spid="13"/>
                                        </p:tgtEl>
                                        <p:attrNameLst>
                                          <p:attrName>style.visibility</p:attrName>
                                        </p:attrNameLst>
                                      </p:cBhvr>
                                      <p:to>
                                        <p:strVal val="visible"/>
                                      </p:to>
                                    </p:set>
                                    <p:animEffect filter="barn(inVertical)" transition="in">
                                      <p:cBhvr>
                                        <p:cTn dur="500" id="48"/>
                                        <p:tgtEl>
                                          <p:spTgt spid="13"/>
                                        </p:tgtEl>
                                      </p:cBhvr>
                                    </p:animEffect>
                                  </p:childTnLst>
                                </p:cTn>
                              </p:par>
                              <p:par>
                                <p:cTn fill="hold" id="49" nodeType="withEffect" presetClass="entr" presetID="16" presetSubtype="21">
                                  <p:stCondLst>
                                    <p:cond delay="0"/>
                                  </p:stCondLst>
                                  <p:childTnLst>
                                    <p:set>
                                      <p:cBhvr>
                                        <p:cTn dur="1" fill="hold" id="50">
                                          <p:stCondLst>
                                            <p:cond delay="0"/>
                                          </p:stCondLst>
                                        </p:cTn>
                                        <p:tgtEl>
                                          <p:spTgt spid="14"/>
                                        </p:tgtEl>
                                        <p:attrNameLst>
                                          <p:attrName>style.visibility</p:attrName>
                                        </p:attrNameLst>
                                      </p:cBhvr>
                                      <p:to>
                                        <p:strVal val="visible"/>
                                      </p:to>
                                    </p:set>
                                    <p:animEffect filter="barn(inVertical)" transition="in">
                                      <p:cBhvr>
                                        <p:cTn dur="500" id="51"/>
                                        <p:tgtEl>
                                          <p:spTgt spid="14"/>
                                        </p:tgtEl>
                                      </p:cBhvr>
                                    </p:animEffect>
                                  </p:childTnLst>
                                </p:cTn>
                              </p:par>
                              <p:par>
                                <p:cTn fill="hold" grpId="0" id="52" nodeType="withEffect" presetClass="entr" presetID="2" presetSubtype="8">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500" fill="hold" id="54"/>
                                        <p:tgtEl>
                                          <p:spTgt spid="15"/>
                                        </p:tgtEl>
                                        <p:attrNameLst>
                                          <p:attrName>ppt_x</p:attrName>
                                        </p:attrNameLst>
                                      </p:cBhvr>
                                      <p:tavLst>
                                        <p:tav tm="0">
                                          <p:val>
                                            <p:strVal val="0-#ppt_w/2"/>
                                          </p:val>
                                        </p:tav>
                                        <p:tav tm="100000">
                                          <p:val>
                                            <p:strVal val="#ppt_x"/>
                                          </p:val>
                                        </p:tav>
                                      </p:tavLst>
                                    </p:anim>
                                    <p:anim calcmode="lin" valueType="num">
                                      <p:cBhvr additive="base">
                                        <p:cTn dur="500" fill="hold" id="55"/>
                                        <p:tgtEl>
                                          <p:spTgt spid="15"/>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0"/>
                                  </p:stCondLst>
                                  <p:childTnLst>
                                    <p:set>
                                      <p:cBhvr>
                                        <p:cTn dur="1" fill="hold" id="57">
                                          <p:stCondLst>
                                            <p:cond delay="0"/>
                                          </p:stCondLst>
                                        </p:cTn>
                                        <p:tgtEl>
                                          <p:spTgt spid="16"/>
                                        </p:tgtEl>
                                        <p:attrNameLst>
                                          <p:attrName>style.visibility</p:attrName>
                                        </p:attrNameLst>
                                      </p:cBhvr>
                                      <p:to>
                                        <p:strVal val="visible"/>
                                      </p:to>
                                    </p:set>
                                    <p:anim calcmode="lin" valueType="num">
                                      <p:cBhvr additive="base">
                                        <p:cTn dur="500" fill="hold" id="58"/>
                                        <p:tgtEl>
                                          <p:spTgt spid="16"/>
                                        </p:tgtEl>
                                        <p:attrNameLst>
                                          <p:attrName>ppt_x</p:attrName>
                                        </p:attrNameLst>
                                      </p:cBhvr>
                                      <p:tavLst>
                                        <p:tav tm="0">
                                          <p:val>
                                            <p:strVal val="0-#ppt_w/2"/>
                                          </p:val>
                                        </p:tav>
                                        <p:tav tm="100000">
                                          <p:val>
                                            <p:strVal val="#ppt_x"/>
                                          </p:val>
                                        </p:tav>
                                      </p:tavLst>
                                    </p:anim>
                                    <p:anim calcmode="lin" valueType="num">
                                      <p:cBhvr additive="base">
                                        <p:cTn dur="500" fill="hold" id="59"/>
                                        <p:tgtEl>
                                          <p:spTgt spid="16"/>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additive="base">
                                        <p:cTn dur="500" fill="hold" id="62"/>
                                        <p:tgtEl>
                                          <p:spTgt spid="17"/>
                                        </p:tgtEl>
                                        <p:attrNameLst>
                                          <p:attrName>ppt_x</p:attrName>
                                        </p:attrNameLst>
                                      </p:cBhvr>
                                      <p:tavLst>
                                        <p:tav tm="0">
                                          <p:val>
                                            <p:strVal val="0-#ppt_w/2"/>
                                          </p:val>
                                        </p:tav>
                                        <p:tav tm="100000">
                                          <p:val>
                                            <p:strVal val="#ppt_x"/>
                                          </p:val>
                                        </p:tav>
                                      </p:tavLst>
                                    </p:anim>
                                    <p:anim calcmode="lin" valueType="num">
                                      <p:cBhvr additive="base">
                                        <p:cTn dur="500" fill="hold" id="63"/>
                                        <p:tgtEl>
                                          <p:spTgt spid="17"/>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18"/>
                                        </p:tgtEl>
                                        <p:attrNameLst>
                                          <p:attrName>style.visibility</p:attrName>
                                        </p:attrNameLst>
                                      </p:cBhvr>
                                      <p:to>
                                        <p:strVal val="visible"/>
                                      </p:to>
                                    </p:set>
                                    <p:anim calcmode="lin" valueType="num">
                                      <p:cBhvr additive="base">
                                        <p:cTn dur="500" fill="hold" id="66"/>
                                        <p:tgtEl>
                                          <p:spTgt spid="18"/>
                                        </p:tgtEl>
                                        <p:attrNameLst>
                                          <p:attrName>ppt_x</p:attrName>
                                        </p:attrNameLst>
                                      </p:cBhvr>
                                      <p:tavLst>
                                        <p:tav tm="0">
                                          <p:val>
                                            <p:strVal val="0-#ppt_w/2"/>
                                          </p:val>
                                        </p:tav>
                                        <p:tav tm="100000">
                                          <p:val>
                                            <p:strVal val="#ppt_x"/>
                                          </p:val>
                                        </p:tav>
                                      </p:tavLst>
                                    </p:anim>
                                    <p:anim calcmode="lin" valueType="num">
                                      <p:cBhvr additive="base">
                                        <p:cTn dur="500" fill="hold" id="67"/>
                                        <p:tgtEl>
                                          <p:spTgt spid="18"/>
                                        </p:tgtEl>
                                        <p:attrNameLst>
                                          <p:attrName>ppt_y</p:attrName>
                                        </p:attrNameLst>
                                      </p:cBhvr>
                                      <p:tavLst>
                                        <p:tav tm="0">
                                          <p:val>
                                            <p:strVal val="#ppt_y"/>
                                          </p:val>
                                        </p:tav>
                                        <p:tav tm="100000">
                                          <p:val>
                                            <p:strVal val="#ppt_y"/>
                                          </p:val>
                                        </p:tav>
                                      </p:tavLst>
                                    </p:anim>
                                  </p:childTnLst>
                                </p:cTn>
                              </p:par>
                              <p:par>
                                <p:cTn fill="hold" grpId="0" id="68" nodeType="withEffect" presetClass="entr" presetID="2" presetSubtype="8">
                                  <p:stCondLst>
                                    <p:cond delay="0"/>
                                  </p:stCondLst>
                                  <p:childTnLst>
                                    <p:set>
                                      <p:cBhvr>
                                        <p:cTn dur="1" fill="hold" id="69">
                                          <p:stCondLst>
                                            <p:cond delay="0"/>
                                          </p:stCondLst>
                                        </p:cTn>
                                        <p:tgtEl>
                                          <p:spTgt spid="19"/>
                                        </p:tgtEl>
                                        <p:attrNameLst>
                                          <p:attrName>style.visibility</p:attrName>
                                        </p:attrNameLst>
                                      </p:cBhvr>
                                      <p:to>
                                        <p:strVal val="visible"/>
                                      </p:to>
                                    </p:set>
                                    <p:anim calcmode="lin" valueType="num">
                                      <p:cBhvr additive="base">
                                        <p:cTn dur="500" fill="hold" id="70"/>
                                        <p:tgtEl>
                                          <p:spTgt spid="19"/>
                                        </p:tgtEl>
                                        <p:attrNameLst>
                                          <p:attrName>ppt_x</p:attrName>
                                        </p:attrNameLst>
                                      </p:cBhvr>
                                      <p:tavLst>
                                        <p:tav tm="0">
                                          <p:val>
                                            <p:strVal val="0-#ppt_w/2"/>
                                          </p:val>
                                        </p:tav>
                                        <p:tav tm="100000">
                                          <p:val>
                                            <p:strVal val="#ppt_x"/>
                                          </p:val>
                                        </p:tav>
                                      </p:tavLst>
                                    </p:anim>
                                    <p:anim calcmode="lin" valueType="num">
                                      <p:cBhvr additive="base">
                                        <p:cTn dur="500" fill="hold" id="71"/>
                                        <p:tgtEl>
                                          <p:spTgt spid="19"/>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8">
                                  <p:stCondLst>
                                    <p:cond delay="0"/>
                                  </p:stCondLst>
                                  <p:childTnLst>
                                    <p:set>
                                      <p:cBhvr>
                                        <p:cTn dur="1" fill="hold" id="73">
                                          <p:stCondLst>
                                            <p:cond delay="0"/>
                                          </p:stCondLst>
                                        </p:cTn>
                                        <p:tgtEl>
                                          <p:spTgt spid="20"/>
                                        </p:tgtEl>
                                        <p:attrNameLst>
                                          <p:attrName>style.visibility</p:attrName>
                                        </p:attrNameLst>
                                      </p:cBhvr>
                                      <p:to>
                                        <p:strVal val="visible"/>
                                      </p:to>
                                    </p:set>
                                    <p:anim calcmode="lin" valueType="num">
                                      <p:cBhvr additive="base">
                                        <p:cTn dur="500" fill="hold" id="74"/>
                                        <p:tgtEl>
                                          <p:spTgt spid="20"/>
                                        </p:tgtEl>
                                        <p:attrNameLst>
                                          <p:attrName>ppt_x</p:attrName>
                                        </p:attrNameLst>
                                      </p:cBhvr>
                                      <p:tavLst>
                                        <p:tav tm="0">
                                          <p:val>
                                            <p:strVal val="0-#ppt_w/2"/>
                                          </p:val>
                                        </p:tav>
                                        <p:tav tm="100000">
                                          <p:val>
                                            <p:strVal val="#ppt_x"/>
                                          </p:val>
                                        </p:tav>
                                      </p:tavLst>
                                    </p:anim>
                                    <p:anim calcmode="lin" valueType="num">
                                      <p:cBhvr additive="base">
                                        <p:cTn dur="500" fill="hold" id="75"/>
                                        <p:tgtEl>
                                          <p:spTgt spid="20"/>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8">
                                  <p:stCondLst>
                                    <p:cond delay="0"/>
                                  </p:stCondLst>
                                  <p:childTnLst>
                                    <p:set>
                                      <p:cBhvr>
                                        <p:cTn dur="1" fill="hold" id="77">
                                          <p:stCondLst>
                                            <p:cond delay="0"/>
                                          </p:stCondLst>
                                        </p:cTn>
                                        <p:tgtEl>
                                          <p:spTgt spid="21"/>
                                        </p:tgtEl>
                                        <p:attrNameLst>
                                          <p:attrName>style.visibility</p:attrName>
                                        </p:attrNameLst>
                                      </p:cBhvr>
                                      <p:to>
                                        <p:strVal val="visible"/>
                                      </p:to>
                                    </p:set>
                                    <p:anim calcmode="lin" valueType="num">
                                      <p:cBhvr additive="base">
                                        <p:cTn dur="500" fill="hold" id="78"/>
                                        <p:tgtEl>
                                          <p:spTgt spid="21"/>
                                        </p:tgtEl>
                                        <p:attrNameLst>
                                          <p:attrName>ppt_x</p:attrName>
                                        </p:attrNameLst>
                                      </p:cBhvr>
                                      <p:tavLst>
                                        <p:tav tm="0">
                                          <p:val>
                                            <p:strVal val="0-#ppt_w/2"/>
                                          </p:val>
                                        </p:tav>
                                        <p:tav tm="100000">
                                          <p:val>
                                            <p:strVal val="#ppt_x"/>
                                          </p:val>
                                        </p:tav>
                                      </p:tavLst>
                                    </p:anim>
                                    <p:anim calcmode="lin" valueType="num">
                                      <p:cBhvr additive="base">
                                        <p:cTn dur="500" fill="hold" id="79"/>
                                        <p:tgtEl>
                                          <p:spTgt spid="21"/>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8">
                                  <p:stCondLst>
                                    <p:cond delay="0"/>
                                  </p:stCondLst>
                                  <p:childTnLst>
                                    <p:set>
                                      <p:cBhvr>
                                        <p:cTn dur="1" fill="hold" id="81">
                                          <p:stCondLst>
                                            <p:cond delay="0"/>
                                          </p:stCondLst>
                                        </p:cTn>
                                        <p:tgtEl>
                                          <p:spTgt spid="22"/>
                                        </p:tgtEl>
                                        <p:attrNameLst>
                                          <p:attrName>style.visibility</p:attrName>
                                        </p:attrNameLst>
                                      </p:cBhvr>
                                      <p:to>
                                        <p:strVal val="visible"/>
                                      </p:to>
                                    </p:set>
                                    <p:anim calcmode="lin" valueType="num">
                                      <p:cBhvr additive="base">
                                        <p:cTn dur="500" fill="hold" id="82"/>
                                        <p:tgtEl>
                                          <p:spTgt spid="22"/>
                                        </p:tgtEl>
                                        <p:attrNameLst>
                                          <p:attrName>ppt_x</p:attrName>
                                        </p:attrNameLst>
                                      </p:cBhvr>
                                      <p:tavLst>
                                        <p:tav tm="0">
                                          <p:val>
                                            <p:strVal val="0-#ppt_w/2"/>
                                          </p:val>
                                        </p:tav>
                                        <p:tav tm="100000">
                                          <p:val>
                                            <p:strVal val="#ppt_x"/>
                                          </p:val>
                                        </p:tav>
                                      </p:tavLst>
                                    </p:anim>
                                    <p:anim calcmode="lin" valueType="num">
                                      <p:cBhvr additive="base">
                                        <p:cTn dur="500" fill="hold" id="83"/>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4989" y="0"/>
            <a:ext cx="12177486"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765" r="75938" t="3139"/>
          <a:stretch>
            <a:fillRect/>
          </a:stretch>
        </p:blipFill>
        <p:spPr>
          <a:xfrm>
            <a:off x="-1" y="20865"/>
            <a:ext cx="2933701" cy="2931885"/>
          </a:xfrm>
          <a:prstGeom prst="rect">
            <a:avLst/>
          </a:prstGeom>
        </p:spPr>
      </p:pic>
      <p:pic>
        <p:nvPicPr>
          <p:cNvPr id="6" name="图片 5"/>
          <p:cNvPicPr>
            <a:picLocks noChangeAspect="1"/>
          </p:cNvPicPr>
          <p:nvPr/>
        </p:nvPicPr>
        <p:blipFill>
          <a:blip r:embed="rId3">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1553" l="1864" r="58385" t="29193"/>
          <a:stretch>
            <a:fillRect/>
          </a:stretch>
        </p:blipFill>
        <p:spPr>
          <a:xfrm>
            <a:off x="851502" y="1596926"/>
            <a:ext cx="4413019" cy="3844153"/>
          </a:xfrm>
          <a:prstGeom prst="rect">
            <a:avLst/>
          </a:prstGeom>
        </p:spPr>
      </p:pic>
      <p:pic>
        <p:nvPicPr>
          <p:cNvPr id="8" name="图片 7"/>
          <p:cNvPicPr>
            <a:picLocks noChangeAspect="1"/>
          </p:cNvPicPr>
          <p:nvPr/>
        </p:nvPicPr>
        <p:blipFill>
          <a:blip r:embed="rId5">
            <a:extLst>
              <a:ext uri="{28A0092B-C50C-407E-A947-70E740481C1C}">
                <a14:useLocalDpi val="0"/>
              </a:ext>
            </a:extLst>
          </a:blip>
          <a:srcRect l="10929" r="56459"/>
          <a:stretch>
            <a:fillRect/>
          </a:stretch>
        </p:blipFill>
        <p:spPr>
          <a:xfrm flipH="1">
            <a:off x="10383569" y="20865"/>
            <a:ext cx="1822946" cy="2794922"/>
          </a:xfrm>
          <a:prstGeom prst="rect">
            <a:avLst/>
          </a:prstGeom>
        </p:spPr>
      </p:pic>
      <p:pic>
        <p:nvPicPr>
          <p:cNvPr id="9" name="图片 8"/>
          <p:cNvPicPr>
            <a:picLocks noChangeAspect="1"/>
          </p:cNvPicPr>
          <p:nvPr/>
        </p:nvPicPr>
        <p:blipFill>
          <a:blip r:embed="rId6">
            <a:extLst>
              <a:ext uri="{28A0092B-C50C-407E-A947-70E740481C1C}">
                <a14:useLocalDpi val="0"/>
              </a:ext>
            </a:extLst>
          </a:blip>
          <a:srcRect l="53906" t="51719"/>
          <a:stretch>
            <a:fillRect/>
          </a:stretch>
        </p:blipFill>
        <p:spPr>
          <a:xfrm>
            <a:off x="8663215" y="5004564"/>
            <a:ext cx="3543300" cy="1855728"/>
          </a:xfrm>
          <a:prstGeom prst="rect">
            <a:avLst/>
          </a:prstGeom>
        </p:spPr>
      </p:pic>
      <p:sp>
        <p:nvSpPr>
          <p:cNvPr id="16" name="文本框 15">
            <a:extLst>
              <a:ext uri="{FF2B5EF4-FFF2-40B4-BE49-F238E27FC236}">
                <a16:creationId xmlns:a16="http://schemas.microsoft.com/office/drawing/2014/main" id="{59673113-F1B4-48FD-B50F-089362C25794}"/>
              </a:ext>
            </a:extLst>
          </p:cNvPr>
          <p:cNvSpPr txBox="1"/>
          <p:nvPr/>
        </p:nvSpPr>
        <p:spPr>
          <a:xfrm>
            <a:off x="5554716" y="3350006"/>
            <a:ext cx="5713360" cy="1097280"/>
          </a:xfrm>
          <a:prstGeom prst="rect">
            <a:avLst/>
          </a:prstGeom>
          <a:noFill/>
        </p:spPr>
        <p:txBody>
          <a:bodyPr rtlCol="0" wrap="square">
            <a:spAutoFit/>
          </a:bodyPr>
          <a:lstStyle/>
          <a:p>
            <a:pPr algn="dist"/>
            <a:r>
              <a:rPr altLang="en-US" b="1" lang="zh-CN" sz="6600">
                <a:solidFill>
                  <a:schemeClr val="bg1"/>
                </a:solidFill>
                <a:effectLst>
                  <a:outerShdw algn="tl" blurRad="38100" dir="2700000" dist="38100">
                    <a:srgbClr val="000000">
                      <a:alpha val="43137"/>
                    </a:srgbClr>
                  </a:outerShdw>
                </a:effectLst>
                <a:latin charset="-122" panose="020b0503020204020204" pitchFamily="34" typeface="微软雅黑"/>
              </a:rPr>
              <a:t>医疗数据处理</a:t>
            </a:r>
          </a:p>
        </p:txBody>
      </p:sp>
      <p:grpSp>
        <p:nvGrpSpPr>
          <p:cNvPr id="2" name="组合 1"/>
          <p:cNvGrpSpPr/>
          <p:nvPr/>
        </p:nvGrpSpPr>
        <p:grpSpPr>
          <a:xfrm>
            <a:off x="6238666" y="2085395"/>
            <a:ext cx="4354745" cy="1105528"/>
            <a:chOff x="6238666" y="2085395"/>
            <a:chExt cx="4354745" cy="1105528"/>
          </a:xfrm>
        </p:grpSpPr>
        <p:pic>
          <p:nvPicPr>
            <p:cNvPr id="18" name="图片 17">
              <a:extLst>
                <a:ext uri="{FF2B5EF4-FFF2-40B4-BE49-F238E27FC236}">
                  <a16:creationId xmlns:a16="http://schemas.microsoft.com/office/drawing/2014/main" id="{B60F95E1-D1CC-420F-99EE-09E43A2DE83E}"/>
                </a:ext>
              </a:extLst>
            </p:cNvPr>
            <p:cNvPicPr>
              <a:picLocks noChangeAspect="1"/>
            </p:cNvPicPr>
            <p:nvPr/>
          </p:nvPicPr>
          <p:blipFill>
            <a:blip r:embed="rId7">
              <a:extLst>
                <a:ext uri="{28A0092B-C50C-407E-A947-70E740481C1C}">
                  <a14:useLocalDpi val="0"/>
                </a:ext>
              </a:extLst>
            </a:blip>
            <a:srcRect b="17165" l="38266" r="44550" t="73149"/>
            <a:stretch>
              <a:fillRect/>
            </a:stretch>
          </p:blipFill>
          <p:spPr>
            <a:xfrm>
              <a:off x="6479961" y="2085395"/>
              <a:ext cx="3922658" cy="1105528"/>
            </a:xfrm>
            <a:prstGeom prst="rect">
              <a:avLst/>
            </a:prstGeom>
          </p:spPr>
        </p:pic>
        <p:sp>
          <p:nvSpPr>
            <p:cNvPr id="19" name="文本框 18">
              <a:extLst>
                <a:ext uri="{FF2B5EF4-FFF2-40B4-BE49-F238E27FC236}">
                  <a16:creationId xmlns:a16="http://schemas.microsoft.com/office/drawing/2014/main" id="{F9DCF27D-14EF-43FA-B330-2B610518B35D}"/>
                </a:ext>
              </a:extLst>
            </p:cNvPr>
            <p:cNvSpPr txBox="1"/>
            <p:nvPr/>
          </p:nvSpPr>
          <p:spPr>
            <a:xfrm>
              <a:off x="6983886" y="2337039"/>
              <a:ext cx="2914805" cy="579120"/>
            </a:xfrm>
            <a:prstGeom prst="rect">
              <a:avLst/>
            </a:prstGeom>
            <a:noFill/>
          </p:spPr>
          <p:txBody>
            <a:bodyPr rtlCol="0" wrap="square">
              <a:spAutoFit/>
            </a:bodyPr>
            <a:lstStyle/>
            <a:p>
              <a:pPr algn="dist"/>
              <a:r>
                <a:rPr altLang="zh-CN" lang="en-US" smtClean="0" sz="3200">
                  <a:solidFill>
                    <a:schemeClr val="bg1"/>
                  </a:solidFill>
                  <a:latin charset="-122" panose="020b0503020204020204" pitchFamily="34" typeface="微软雅黑"/>
                  <a:ea charset="-122" panose="020b0503020204020204" pitchFamily="34" typeface="微软雅黑"/>
                </a:rPr>
                <a:t>PART 01</a:t>
              </a:r>
            </a:p>
          </p:txBody>
        </p:sp>
        <p:sp>
          <p:nvSpPr>
            <p:cNvPr id="20" name="right-arrows_87462">
              <a:extLst>
                <a:ext uri="{FF2B5EF4-FFF2-40B4-BE49-F238E27FC236}">
                  <a16:creationId xmlns:a16="http://schemas.microsoft.com/office/drawing/2014/main" id="{168560B8-CB99-407F-B141-55798389B4FB}"/>
                </a:ext>
              </a:extLst>
            </p:cNvPr>
            <p:cNvSpPr>
              <a:spLocks noChangeAspect="1"/>
            </p:cNvSpPr>
            <p:nvPr/>
          </p:nvSpPr>
          <p:spPr bwMode="auto">
            <a:xfrm>
              <a:off x="10242194" y="2536354"/>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sp>
          <p:nvSpPr>
            <p:cNvPr id="21" name="right-arrows_87462">
              <a:extLst>
                <a:ext uri="{FF2B5EF4-FFF2-40B4-BE49-F238E27FC236}">
                  <a16:creationId xmlns:a16="http://schemas.microsoft.com/office/drawing/2014/main" id="{73FC501B-5C04-4F9C-A7DA-69A5D9C145F0}"/>
                </a:ext>
              </a:extLst>
            </p:cNvPr>
            <p:cNvSpPr>
              <a:spLocks noChangeAspect="1"/>
            </p:cNvSpPr>
            <p:nvPr/>
          </p:nvSpPr>
          <p:spPr bwMode="auto">
            <a:xfrm rot="10800000">
              <a:off x="6238666" y="2542968"/>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grpSp>
    </p:spTree>
    <p:extLst>
      <p:ext uri="{BB962C8B-B14F-4D97-AF65-F5344CB8AC3E}">
        <p14:creationId val="1404412956"/>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7"/>
                                        </p:tgtEl>
                                        <p:attrNameLst>
                                          <p:attrName>style.visibility</p:attrName>
                                        </p:attrNameLst>
                                      </p:cBhvr>
                                      <p:to>
                                        <p:strVal val="visible"/>
                                      </p:to>
                                    </p:set>
                                    <p:animEffect filter="barn(inVertical)"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4">
                                  <p:stCondLst>
                                    <p:cond delay="0"/>
                                  </p:stCondLst>
                                  <p:childTnLst>
                                    <p:set>
                                      <p:cBhvr>
                                        <p:cTn dur="1" fill="hold" id="33">
                                          <p:stCondLst>
                                            <p:cond delay="0"/>
                                          </p:stCondLst>
                                        </p:cTn>
                                        <p:tgtEl>
                                          <p:spTgt spid="2"/>
                                        </p:tgtEl>
                                        <p:attrNameLst>
                                          <p:attrName>style.visibility</p:attrName>
                                        </p:attrNameLst>
                                      </p:cBhvr>
                                      <p:to>
                                        <p:strVal val="visible"/>
                                      </p:to>
                                    </p:set>
                                    <p:anim calcmode="lin" valueType="num">
                                      <p:cBhvr additive="base">
                                        <p:cTn dur="500" fill="hold" id="34"/>
                                        <p:tgtEl>
                                          <p:spTgt spid="2"/>
                                        </p:tgtEl>
                                        <p:attrNameLst>
                                          <p:attrName>ppt_x</p:attrName>
                                        </p:attrNameLst>
                                      </p:cBhvr>
                                      <p:tavLst>
                                        <p:tav tm="0">
                                          <p:val>
                                            <p:strVal val="#ppt_x"/>
                                          </p:val>
                                        </p:tav>
                                        <p:tav tm="100000">
                                          <p:val>
                                            <p:strVal val="#ppt_x"/>
                                          </p:val>
                                        </p:tav>
                                      </p:tavLst>
                                    </p:anim>
                                    <p:anim calcmode="lin" valueType="num">
                                      <p:cBhvr additive="base">
                                        <p:cTn dur="500" fill="hold" id="35"/>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6" presetSubtype="21">
                                  <p:stCondLst>
                                    <p:cond delay="0"/>
                                  </p:stCondLst>
                                  <p:childTnLst>
                                    <p:set>
                                      <p:cBhvr>
                                        <p:cTn dur="1" fill="hold" id="39">
                                          <p:stCondLst>
                                            <p:cond delay="0"/>
                                          </p:stCondLst>
                                        </p:cTn>
                                        <p:tgtEl>
                                          <p:spTgt spid="16"/>
                                        </p:tgtEl>
                                        <p:attrNameLst>
                                          <p:attrName>style.visibility</p:attrName>
                                        </p:attrNameLst>
                                      </p:cBhvr>
                                      <p:to>
                                        <p:strVal val="visible"/>
                                      </p:to>
                                    </p:set>
                                    <p:animEffect filter="barn(inVertical)"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C97A3E3D-1055-4B7D-B4FA-777479E422EA}"/>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医疗数据处理</a:t>
            </a:r>
          </a:p>
        </p:txBody>
      </p:sp>
      <p:sp>
        <p:nvSpPr>
          <p:cNvPr id="7" name="矩形 6">
            <a:extLst>
              <a:ext uri="{FF2B5EF4-FFF2-40B4-BE49-F238E27FC236}">
                <a16:creationId xmlns:a16="http://schemas.microsoft.com/office/drawing/2014/main" id="{4011242B-6DAA-4FE1-8195-72261D2125D4}"/>
              </a:ext>
            </a:extLst>
          </p:cNvPr>
          <p:cNvSpPr/>
          <p:nvPr/>
        </p:nvSpPr>
        <p:spPr>
          <a:xfrm>
            <a:off x="7622672" y="354159"/>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8" name="直接连接符 7">
            <a:extLst>
              <a:ext uri="{FF2B5EF4-FFF2-40B4-BE49-F238E27FC236}">
                <a16:creationId xmlns:a16="http://schemas.microsoft.com/office/drawing/2014/main" id="{34E9E0CA-2773-4F28-967A-EE47ABF4EF30}"/>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6444343" y="2552904"/>
            <a:ext cx="1746980" cy="1649599"/>
            <a:chOff x="6444343" y="2552904"/>
            <a:chExt cx="1746980" cy="1649599"/>
          </a:xfrm>
        </p:grpSpPr>
        <p:sp>
          <p:nvSpPr>
            <p:cNvPr id="15" name="文本框 14"/>
            <p:cNvSpPr txBox="1"/>
            <p:nvPr/>
          </p:nvSpPr>
          <p:spPr>
            <a:xfrm>
              <a:off x="6444343" y="2552904"/>
              <a:ext cx="1746980"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sp>
          <p:nvSpPr>
            <p:cNvPr id="10" name="矩形 9">
              <a:extLst>
                <a:ext uri="{FF2B5EF4-FFF2-40B4-BE49-F238E27FC236}">
                  <a16:creationId xmlns:a16="http://schemas.microsoft.com/office/drawing/2014/main" id="{B908ACC1-2D08-4365-8E95-6E8BD1F3AAEA}"/>
                </a:ext>
              </a:extLst>
            </p:cNvPr>
            <p:cNvSpPr/>
            <p:nvPr/>
          </p:nvSpPr>
          <p:spPr>
            <a:xfrm>
              <a:off x="6685531" y="2838451"/>
              <a:ext cx="1253896" cy="980440"/>
            </a:xfrm>
            <a:prstGeom prst="rect">
              <a:avLst/>
            </a:prstGeom>
          </p:spPr>
          <p:txBody>
            <a:bodyPr wrap="square">
              <a:spAutoFit/>
            </a:bodyPr>
            <a:lstStyle/>
            <a:p>
              <a:pPr algn="ctr">
                <a:lnSpc>
                  <a:spcPts val="3500"/>
                </a:lnSpc>
              </a:pPr>
              <a:r>
                <a:rPr altLang="en-US" lang="zh-CN" spc="600" sz="2000">
                  <a:solidFill>
                    <a:schemeClr val="bg1"/>
                  </a:solidFill>
                  <a:effectLst>
                    <a:outerShdw algn="tl" blurRad="38100" dir="2700000" dist="38100">
                      <a:srgbClr val="000000">
                        <a:alpha val="43137"/>
                      </a:srgbClr>
                    </a:outerShdw>
                  </a:effectLst>
                  <a:cs typeface="+mn-ea"/>
                  <a:sym typeface="+mn-lt"/>
                </a:rPr>
                <a:t>医疗科</a:t>
              </a:r>
            </a:p>
            <a:p>
              <a:pPr algn="ctr">
                <a:lnSpc>
                  <a:spcPts val="3500"/>
                </a:lnSpc>
              </a:pPr>
              <a:r>
                <a:rPr altLang="en-US" lang="zh-CN" spc="600" sz="2000">
                  <a:solidFill>
                    <a:schemeClr val="bg1"/>
                  </a:solidFill>
                  <a:effectLst>
                    <a:outerShdw algn="tl" blurRad="38100" dir="2700000" dist="38100">
                      <a:srgbClr val="000000">
                        <a:alpha val="43137"/>
                      </a:srgbClr>
                    </a:outerShdw>
                  </a:effectLst>
                  <a:cs typeface="+mn-ea"/>
                  <a:sym typeface="+mn-lt"/>
                </a:rPr>
                <a:t>学研究</a:t>
              </a:r>
            </a:p>
          </p:txBody>
        </p:sp>
      </p:grpSp>
      <p:sp>
        <p:nvSpPr>
          <p:cNvPr id="12" name="矩形 11">
            <a:extLst>
              <a:ext uri="{FF2B5EF4-FFF2-40B4-BE49-F238E27FC236}">
                <a16:creationId xmlns:a16="http://schemas.microsoft.com/office/drawing/2014/main" id="{DE9D89E1-4738-42A9-9BEB-50446D95DDE0}"/>
              </a:ext>
            </a:extLst>
          </p:cNvPr>
          <p:cNvSpPr/>
          <p:nvPr/>
        </p:nvSpPr>
        <p:spPr>
          <a:xfrm>
            <a:off x="6384052" y="5036188"/>
            <a:ext cx="5559131" cy="929640"/>
          </a:xfrm>
          <a:prstGeom prst="rect">
            <a:avLst/>
          </a:prstGeom>
        </p:spPr>
        <p:txBody>
          <a:bodyPr wrap="square">
            <a:spAutoFit/>
          </a:bodyPr>
          <a:lstStyle/>
          <a:p>
            <a:pPr>
              <a:lnSpc>
                <a:spcPts val="2200"/>
              </a:lnSpc>
            </a:pPr>
            <a:r>
              <a:rPr altLang="en-US" lang="zh-CN" smtClean="0" sz="1500">
                <a:solidFill>
                  <a:schemeClr val="tx1">
                    <a:lumMod val="75000"/>
                    <a:lumOff val="25000"/>
                  </a:schemeClr>
                </a:solidFill>
                <a:cs typeface="+mn-ea"/>
                <a:sym typeface="+mn-lt"/>
              </a:rPr>
              <a:t>单击输入内容单击输入内容单击输入内容单击输入内容单击输入内容单击输入内容单击输入内容单击输入内容单击输入内容单击输入内容单击输入内容单击输入内容</a:t>
            </a:r>
          </a:p>
        </p:txBody>
      </p:sp>
      <p:sp>
        <p:nvSpPr>
          <p:cNvPr id="13" name="矩形 12">
            <a:extLst>
              <a:ext uri="{FF2B5EF4-FFF2-40B4-BE49-F238E27FC236}">
                <a16:creationId xmlns:a16="http://schemas.microsoft.com/office/drawing/2014/main" id="{196B94E4-83D5-487C-8299-E16DF66D05F7}"/>
              </a:ext>
            </a:extLst>
          </p:cNvPr>
          <p:cNvSpPr/>
          <p:nvPr/>
        </p:nvSpPr>
        <p:spPr>
          <a:xfrm>
            <a:off x="6377357" y="4393802"/>
            <a:ext cx="1554480" cy="726440"/>
          </a:xfrm>
          <a:prstGeom prst="rect">
            <a:avLst/>
          </a:prstGeom>
        </p:spPr>
        <p:txBody>
          <a:bodyPr wrap="none">
            <a:spAutoFit/>
          </a:bodyPr>
          <a:lstStyle/>
          <a:p>
            <a:pPr algn="ctr">
              <a:lnSpc>
                <a:spcPts val="5000"/>
              </a:lnSpc>
            </a:pPr>
            <a:r>
              <a:rPr altLang="en-US" lang="zh-CN" spc="300" sz="2400">
                <a:solidFill>
                  <a:schemeClr val="tx1">
                    <a:lumMod val="75000"/>
                    <a:lumOff val="25000"/>
                  </a:schemeClr>
                </a:solidFill>
                <a:cs typeface="+mn-ea"/>
                <a:sym typeface="+mn-lt"/>
              </a:rPr>
              <a:t>输入标题</a:t>
            </a:r>
          </a:p>
        </p:txBody>
      </p:sp>
      <p:grpSp>
        <p:nvGrpSpPr>
          <p:cNvPr id="11" name="组合 10">
            <a:extLst>
              <a:ext uri="{FF2B5EF4-FFF2-40B4-BE49-F238E27FC236}">
                <a16:creationId xmlns:a16="http://schemas.microsoft.com/office/drawing/2014/main" id="{BE3BDCC6-D31F-4432-8FE6-595B0DA85035}"/>
              </a:ext>
            </a:extLst>
          </p:cNvPr>
          <p:cNvGrpSpPr/>
          <p:nvPr/>
        </p:nvGrpSpPr>
        <p:grpSpPr>
          <a:xfrm>
            <a:off x="9052547" y="2572163"/>
            <a:ext cx="1678158" cy="1630340"/>
            <a:chOff x="9052547" y="2572163"/>
            <a:chExt cx="1678158" cy="1630340"/>
          </a:xfrm>
        </p:grpSpPr>
        <p:sp>
          <p:nvSpPr>
            <p:cNvPr id="2" name="矩形 1">
              <a:extLst>
                <a:ext uri="{FF2B5EF4-FFF2-40B4-BE49-F238E27FC236}">
                  <a16:creationId xmlns:a16="http://schemas.microsoft.com/office/drawing/2014/main" id="{BC733715-8056-49B6-B14A-1775510BDAAB}"/>
                </a:ext>
              </a:extLst>
            </p:cNvPr>
            <p:cNvSpPr/>
            <p:nvPr/>
          </p:nvSpPr>
          <p:spPr>
            <a:xfrm>
              <a:off x="9052547" y="2572163"/>
              <a:ext cx="1678158" cy="1630340"/>
            </a:xfrm>
            <a:prstGeom prst="rect">
              <a:avLst/>
            </a:prstGeom>
            <a:noFill/>
            <a:ln w="19050">
              <a:gradFill>
                <a:gsLst>
                  <a:gs pos="0">
                    <a:srgbClr val="25B9DD"/>
                  </a:gs>
                  <a:gs pos="100000">
                    <a:srgbClr val="1D5EA2"/>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3" name="图形 2">
              <a:extLst>
                <a:ext uri="{FF2B5EF4-FFF2-40B4-BE49-F238E27FC236}">
                  <a16:creationId xmlns:a16="http://schemas.microsoft.com/office/drawing/2014/main" id="{9C8DE48C-6598-44B5-8F13-F4BBEB063E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2617" y="2752768"/>
              <a:ext cx="795338" cy="739849"/>
            </a:xfrm>
            <a:prstGeom prst="rect">
              <a:avLst/>
            </a:prstGeom>
            <a:effectLst>
              <a:outerShdw algn="tl" blurRad="50800" dir="2700000" dist="38100" rotWithShape="0">
                <a:prstClr val="black">
                  <a:alpha val="40000"/>
                </a:prstClr>
              </a:outerShdw>
            </a:effectLst>
          </p:spPr>
        </p:pic>
        <p:sp>
          <p:nvSpPr>
            <p:cNvPr id="14" name="矩形 13">
              <a:extLst>
                <a:ext uri="{FF2B5EF4-FFF2-40B4-BE49-F238E27FC236}">
                  <a16:creationId xmlns:a16="http://schemas.microsoft.com/office/drawing/2014/main" id="{3E3E4DCA-6DD4-49A4-941F-E65D6469EDF1}"/>
                </a:ext>
              </a:extLst>
            </p:cNvPr>
            <p:cNvSpPr/>
            <p:nvPr/>
          </p:nvSpPr>
          <p:spPr>
            <a:xfrm>
              <a:off x="9229479" y="3615711"/>
              <a:ext cx="1324292" cy="365760"/>
            </a:xfrm>
            <a:prstGeom prst="rect">
              <a:avLst/>
            </a:prstGeom>
          </p:spPr>
          <p:txBody>
            <a:bodyPr wrap="none">
              <a:spAutoFit/>
            </a:bodyPr>
            <a:lstStyle/>
            <a:p>
              <a:pPr algn="ctr"/>
              <a:r>
                <a:rPr altLang="en-US" b="1" lang="zh-CN">
                  <a:solidFill>
                    <a:schemeClr val="tx1">
                      <a:lumMod val="75000"/>
                      <a:lumOff val="25000"/>
                    </a:schemeClr>
                  </a:solidFill>
                  <a:cs typeface="+mn-ea"/>
                  <a:sym typeface="+mn-lt"/>
                </a:rPr>
                <a:t>MEDICAL </a:t>
              </a:r>
            </a:p>
          </p:txBody>
        </p:sp>
      </p:grpSp>
      <p:pic>
        <p:nvPicPr>
          <p:cNvPr descr="图片包含 游戏机, 桌子, 乐高  描述已自动生成" id="17" name="图片 16">
            <a:extLst>
              <a:ext uri="{FF2B5EF4-FFF2-40B4-BE49-F238E27FC236}">
                <a16:creationId xmlns:a16="http://schemas.microsoft.com/office/drawing/2014/main" id="{D0D26193-4066-430B-B02C-08E7FBD716AC}"/>
              </a:ext>
            </a:extLst>
          </p:cNvPr>
          <p:cNvPicPr>
            <a:picLocks noChangeAspect="1"/>
          </p:cNvPicPr>
          <p:nvPr/>
        </p:nvPicPr>
        <p:blipFill>
          <a:blip r:embed="rId4">
            <a:extLst>
              <a:ext uri="{28A0092B-C50C-407E-A947-70E740481C1C}">
                <a14:useLocalDpi val="0"/>
              </a:ext>
            </a:extLst>
          </a:blip>
          <a:stretch>
            <a:fillRect/>
          </a:stretch>
        </p:blipFill>
        <p:spPr>
          <a:xfrm>
            <a:off x="577512" y="1990877"/>
            <a:ext cx="5310576" cy="4423251"/>
          </a:xfrm>
          <a:prstGeom prst="rect">
            <a:avLst/>
          </a:prstGeom>
        </p:spPr>
      </p:pic>
    </p:spTree>
    <p:extLst>
      <p:ext uri="{BB962C8B-B14F-4D97-AF65-F5344CB8AC3E}">
        <p14:creationId val="1625389572"/>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8"/>
                                        </p:tgtEl>
                                        <p:attrNameLst>
                                          <p:attrName>style.visibility</p:attrName>
                                        </p:attrNameLst>
                                      </p:cBhvr>
                                      <p:to>
                                        <p:strVal val="visible"/>
                                      </p:to>
                                    </p:set>
                                    <p:animEffect filter="barn(inVertical)" transition="in">
                                      <p:cBhvr>
                                        <p:cTn dur="750" id="13"/>
                                        <p:tgtEl>
                                          <p:spTgt spid="8"/>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750" fill="hold" id="17"/>
                                        <p:tgtEl>
                                          <p:spTgt spid="7"/>
                                        </p:tgtEl>
                                        <p:attrNameLst>
                                          <p:attrName>ppt_w</p:attrName>
                                        </p:attrNameLst>
                                      </p:cBhvr>
                                      <p:tavLst>
                                        <p:tav tm="0">
                                          <p:val>
                                            <p:fltVal val="0"/>
                                          </p:val>
                                        </p:tav>
                                        <p:tav tm="100000">
                                          <p:val>
                                            <p:strVal val="#ppt_w"/>
                                          </p:val>
                                        </p:tav>
                                      </p:tavLst>
                                    </p:anim>
                                    <p:anim calcmode="lin" valueType="num">
                                      <p:cBhvr>
                                        <p:cTn dur="750" fill="hold" id="18"/>
                                        <p:tgtEl>
                                          <p:spTgt spid="7"/>
                                        </p:tgtEl>
                                        <p:attrNameLst>
                                          <p:attrName>ppt_h</p:attrName>
                                        </p:attrNameLst>
                                      </p:cBhvr>
                                      <p:tavLst>
                                        <p:tav tm="0">
                                          <p:val>
                                            <p:fltVal val="0"/>
                                          </p:val>
                                        </p:tav>
                                        <p:tav tm="100000">
                                          <p:val>
                                            <p:strVal val="#ppt_h"/>
                                          </p:val>
                                        </p:tav>
                                      </p:tavLst>
                                    </p:anim>
                                    <p:animEffect filter="fade" transition="in">
                                      <p:cBhvr>
                                        <p:cTn dur="750" id="19"/>
                                        <p:tgtEl>
                                          <p:spTgt spid="7"/>
                                        </p:tgtEl>
                                      </p:cBhvr>
                                    </p:animEffect>
                                  </p:childTnLst>
                                </p:cTn>
                              </p:par>
                            </p:childTnLst>
                          </p:cTn>
                        </p:par>
                        <p:par>
                          <p:cTn fill="hold" id="20" nodeType="afterGroup">
                            <p:stCondLst>
                              <p:cond delay="2250"/>
                            </p:stCondLst>
                            <p:childTnLst>
                              <p:par>
                                <p:cTn fill="hold" id="21" nodeType="afterEffect" presetClass="entr" presetID="31" presetSubtype="0">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p:cTn dur="750" fill="hold" id="23"/>
                                        <p:tgtEl>
                                          <p:spTgt spid="17"/>
                                        </p:tgtEl>
                                        <p:attrNameLst>
                                          <p:attrName>ppt_w</p:attrName>
                                        </p:attrNameLst>
                                      </p:cBhvr>
                                      <p:tavLst>
                                        <p:tav tm="0">
                                          <p:val>
                                            <p:fltVal val="0"/>
                                          </p:val>
                                        </p:tav>
                                        <p:tav tm="100000">
                                          <p:val>
                                            <p:strVal val="#ppt_w"/>
                                          </p:val>
                                        </p:tav>
                                      </p:tavLst>
                                    </p:anim>
                                    <p:anim calcmode="lin" valueType="num">
                                      <p:cBhvr>
                                        <p:cTn dur="750" fill="hold" id="24"/>
                                        <p:tgtEl>
                                          <p:spTgt spid="17"/>
                                        </p:tgtEl>
                                        <p:attrNameLst>
                                          <p:attrName>ppt_h</p:attrName>
                                        </p:attrNameLst>
                                      </p:cBhvr>
                                      <p:tavLst>
                                        <p:tav tm="0">
                                          <p:val>
                                            <p:fltVal val="0"/>
                                          </p:val>
                                        </p:tav>
                                        <p:tav tm="100000">
                                          <p:val>
                                            <p:strVal val="#ppt_h"/>
                                          </p:val>
                                        </p:tav>
                                      </p:tavLst>
                                    </p:anim>
                                    <p:anim calcmode="lin" valueType="num">
                                      <p:cBhvr>
                                        <p:cTn dur="750" fill="hold" id="25"/>
                                        <p:tgtEl>
                                          <p:spTgt spid="17"/>
                                        </p:tgtEl>
                                        <p:attrNameLst>
                                          <p:attrName>style.rotation</p:attrName>
                                        </p:attrNameLst>
                                      </p:cBhvr>
                                      <p:tavLst>
                                        <p:tav tm="0">
                                          <p:val>
                                            <p:fltVal val="90"/>
                                          </p:val>
                                        </p:tav>
                                        <p:tav tm="100000">
                                          <p:val>
                                            <p:fltVal val="0"/>
                                          </p:val>
                                        </p:tav>
                                      </p:tavLst>
                                    </p:anim>
                                    <p:animEffect filter="fade" transition="in">
                                      <p:cBhvr>
                                        <p:cTn dur="750" id="26"/>
                                        <p:tgtEl>
                                          <p:spTgt spid="17"/>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16" presetSubtype="21">
                                  <p:stCondLst>
                                    <p:cond delay="0"/>
                                  </p:stCondLst>
                                  <p:childTnLst>
                                    <p:set>
                                      <p:cBhvr>
                                        <p:cTn dur="1" fill="hold" id="30">
                                          <p:stCondLst>
                                            <p:cond delay="0"/>
                                          </p:stCondLst>
                                        </p:cTn>
                                        <p:tgtEl>
                                          <p:spTgt spid="19"/>
                                        </p:tgtEl>
                                        <p:attrNameLst>
                                          <p:attrName>style.visibility</p:attrName>
                                        </p:attrNameLst>
                                      </p:cBhvr>
                                      <p:to>
                                        <p:strVal val="visible"/>
                                      </p:to>
                                    </p:set>
                                    <p:animEffect filter="barn(inVertical)" transition="in">
                                      <p:cBhvr>
                                        <p:cTn dur="500" id="31"/>
                                        <p:tgtEl>
                                          <p:spTgt spid="19"/>
                                        </p:tgtEl>
                                      </p:cBhvr>
                                    </p:animEffect>
                                  </p:childTnLst>
                                </p:cTn>
                              </p:par>
                              <p:par>
                                <p:cTn fill="hold" id="32" nodeType="withEffect" presetClass="entr" presetID="53"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750" fill="hold" id="34"/>
                                        <p:tgtEl>
                                          <p:spTgt spid="11"/>
                                        </p:tgtEl>
                                        <p:attrNameLst>
                                          <p:attrName>ppt_w</p:attrName>
                                        </p:attrNameLst>
                                      </p:cBhvr>
                                      <p:tavLst>
                                        <p:tav tm="0">
                                          <p:val>
                                            <p:fltVal val="0"/>
                                          </p:val>
                                        </p:tav>
                                        <p:tav tm="100000">
                                          <p:val>
                                            <p:strVal val="#ppt_w"/>
                                          </p:val>
                                        </p:tav>
                                      </p:tavLst>
                                    </p:anim>
                                    <p:anim calcmode="lin" valueType="num">
                                      <p:cBhvr>
                                        <p:cTn dur="750" fill="hold" id="35"/>
                                        <p:tgtEl>
                                          <p:spTgt spid="11"/>
                                        </p:tgtEl>
                                        <p:attrNameLst>
                                          <p:attrName>ppt_h</p:attrName>
                                        </p:attrNameLst>
                                      </p:cBhvr>
                                      <p:tavLst>
                                        <p:tav tm="0">
                                          <p:val>
                                            <p:fltVal val="0"/>
                                          </p:val>
                                        </p:tav>
                                        <p:tav tm="100000">
                                          <p:val>
                                            <p:strVal val="#ppt_h"/>
                                          </p:val>
                                        </p:tav>
                                      </p:tavLst>
                                    </p:anim>
                                    <p:animEffect filter="fade" transition="in">
                                      <p:cBhvr>
                                        <p:cTn dur="750" id="36"/>
                                        <p:tgtEl>
                                          <p:spTgt spid="11"/>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 presetSubtype="4">
                                  <p:stCondLst>
                                    <p:cond delay="0"/>
                                  </p:stCondLst>
                                  <p:childTnLst>
                                    <p:set>
                                      <p:cBhvr>
                                        <p:cTn dur="1" fill="hold" id="40">
                                          <p:stCondLst>
                                            <p:cond delay="0"/>
                                          </p:stCondLst>
                                        </p:cTn>
                                        <p:tgtEl>
                                          <p:spTgt spid="13"/>
                                        </p:tgtEl>
                                        <p:attrNameLst>
                                          <p:attrName>style.visibility</p:attrName>
                                        </p:attrNameLst>
                                      </p:cBhvr>
                                      <p:to>
                                        <p:strVal val="visible"/>
                                      </p:to>
                                    </p:set>
                                    <p:anim calcmode="lin" valueType="num">
                                      <p:cBhvr additive="base">
                                        <p:cTn dur="500" fill="hold" id="41"/>
                                        <p:tgtEl>
                                          <p:spTgt spid="13"/>
                                        </p:tgtEl>
                                        <p:attrNameLst>
                                          <p:attrName>ppt_x</p:attrName>
                                        </p:attrNameLst>
                                      </p:cBhvr>
                                      <p:tavLst>
                                        <p:tav tm="0">
                                          <p:val>
                                            <p:strVal val="#ppt_x"/>
                                          </p:val>
                                        </p:tav>
                                        <p:tav tm="100000">
                                          <p:val>
                                            <p:strVal val="#ppt_x"/>
                                          </p:val>
                                        </p:tav>
                                      </p:tavLst>
                                    </p:anim>
                                    <p:anim calcmode="lin" valueType="num">
                                      <p:cBhvr additive="base">
                                        <p:cTn dur="500" fill="hold" id="42"/>
                                        <p:tgtEl>
                                          <p:spTgt spid="1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500"/>
                            </p:stCondLst>
                            <p:childTnLst>
                              <p:par>
                                <p:cTn fill="hold" grpId="0" id="44" nodeType="afterEffect" presetClass="entr" presetID="22" presetSubtype="8">
                                  <p:stCondLst>
                                    <p:cond delay="0"/>
                                  </p:stCondLst>
                                  <p:childTnLst>
                                    <p:set>
                                      <p:cBhvr>
                                        <p:cTn dur="1" fill="hold" id="45">
                                          <p:stCondLst>
                                            <p:cond delay="0"/>
                                          </p:stCondLst>
                                        </p:cTn>
                                        <p:tgtEl>
                                          <p:spTgt spid="12"/>
                                        </p:tgtEl>
                                        <p:attrNameLst>
                                          <p:attrName>style.visibility</p:attrName>
                                        </p:attrNameLst>
                                      </p:cBhvr>
                                      <p:to>
                                        <p:strVal val="visible"/>
                                      </p:to>
                                    </p:set>
                                    <p:animEffect filter="wipe(left)" transition="in">
                                      <p:cBhvr>
                                        <p:cTn dur="750" id="4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2"/>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文本框 39"/>
          <p:cNvSpPr txBox="1"/>
          <p:nvPr/>
        </p:nvSpPr>
        <p:spPr>
          <a:xfrm>
            <a:off x="8901387" y="2140896"/>
            <a:ext cx="2308355"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sp>
        <p:nvSpPr>
          <p:cNvPr id="39" name="文本框 38"/>
          <p:cNvSpPr txBox="1"/>
          <p:nvPr/>
        </p:nvSpPr>
        <p:spPr>
          <a:xfrm>
            <a:off x="6322108" y="2140896"/>
            <a:ext cx="2308355"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sp>
        <p:nvSpPr>
          <p:cNvPr id="36" name="文本框 35"/>
          <p:cNvSpPr txBox="1"/>
          <p:nvPr/>
        </p:nvSpPr>
        <p:spPr>
          <a:xfrm>
            <a:off x="3630051" y="2140896"/>
            <a:ext cx="2308355"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sp>
        <p:nvSpPr>
          <p:cNvPr id="31" name="文本框 30"/>
          <p:cNvSpPr txBox="1"/>
          <p:nvPr/>
        </p:nvSpPr>
        <p:spPr>
          <a:xfrm>
            <a:off x="1074890" y="2140896"/>
            <a:ext cx="2308355"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sp>
        <p:nvSpPr>
          <p:cNvPr id="6" name="矩形 5">
            <a:extLst>
              <a:ext uri="{FF2B5EF4-FFF2-40B4-BE49-F238E27FC236}">
                <a16:creationId xmlns:a16="http://schemas.microsoft.com/office/drawing/2014/main" id="{CCE2A654-7AAC-4FDA-AC04-0E9D502A0C73}"/>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医疗数据处理</a:t>
            </a:r>
          </a:p>
        </p:txBody>
      </p:sp>
      <p:sp>
        <p:nvSpPr>
          <p:cNvPr id="7" name="矩形 6">
            <a:extLst>
              <a:ext uri="{FF2B5EF4-FFF2-40B4-BE49-F238E27FC236}">
                <a16:creationId xmlns:a16="http://schemas.microsoft.com/office/drawing/2014/main" id="{7112A504-E4DD-497B-A5F6-D00B3AA1E43B}"/>
              </a:ext>
            </a:extLst>
          </p:cNvPr>
          <p:cNvSpPr/>
          <p:nvPr/>
        </p:nvSpPr>
        <p:spPr>
          <a:xfrm>
            <a:off x="7780919" y="444734"/>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grpSp>
        <p:nvGrpSpPr>
          <p:cNvPr id="2" name="组合 1">
            <a:extLst>
              <a:ext uri="{FF2B5EF4-FFF2-40B4-BE49-F238E27FC236}">
                <a16:creationId xmlns:a16="http://schemas.microsoft.com/office/drawing/2014/main" id="{156FC1A9-7D2A-42CE-9158-137A55B9F62A}"/>
              </a:ext>
            </a:extLst>
          </p:cNvPr>
          <p:cNvGrpSpPr/>
          <p:nvPr/>
        </p:nvGrpSpPr>
        <p:grpSpPr>
          <a:xfrm>
            <a:off x="1093503" y="2402152"/>
            <a:ext cx="2291080" cy="2916031"/>
            <a:chOff x="1093503" y="2402152"/>
            <a:chExt cx="2291080" cy="2916031"/>
          </a:xfrm>
        </p:grpSpPr>
        <p:sp>
          <p:nvSpPr>
            <p:cNvPr id="12" name="椭圆 11">
              <a:extLst>
                <a:ext uri="{FF2B5EF4-FFF2-40B4-BE49-F238E27FC236}">
                  <a16:creationId xmlns:a16="http://schemas.microsoft.com/office/drawing/2014/main" id="{D656152F-425D-4862-BD60-7AF6C0299A53}"/>
                </a:ext>
              </a:extLst>
            </p:cNvPr>
            <p:cNvSpPr/>
            <p:nvPr/>
          </p:nvSpPr>
          <p:spPr>
            <a:xfrm>
              <a:off x="1592437" y="2402152"/>
              <a:ext cx="1285521" cy="1285521"/>
            </a:xfrm>
            <a:prstGeom prst="ellipse">
              <a:avLst/>
            </a:prstGeom>
            <a:solidFill>
              <a:schemeClr val="bg1"/>
            </a:solidFill>
            <a:ln>
              <a:noFill/>
            </a:ln>
            <a:effectLst>
              <a:outerShdw algn="tl" blurRad="1905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5" name="图形 14">
              <a:extLst>
                <a:ext uri="{FF2B5EF4-FFF2-40B4-BE49-F238E27FC236}">
                  <a16:creationId xmlns:a16="http://schemas.microsoft.com/office/drawing/2014/main" id="{87BF46C1-84A0-4634-824C-5A1255BF72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2626" y="2754486"/>
              <a:ext cx="542954" cy="530027"/>
            </a:xfrm>
            <a:prstGeom prst="rect">
              <a:avLst/>
            </a:prstGeom>
          </p:spPr>
        </p:pic>
        <p:sp>
          <p:nvSpPr>
            <p:cNvPr id="19" name="矩形 18">
              <a:extLst>
                <a:ext uri="{FF2B5EF4-FFF2-40B4-BE49-F238E27FC236}">
                  <a16:creationId xmlns:a16="http://schemas.microsoft.com/office/drawing/2014/main" id="{850FE154-3B04-411E-9C5E-2123A2531C60}"/>
                </a:ext>
              </a:extLst>
            </p:cNvPr>
            <p:cNvSpPr/>
            <p:nvPr/>
          </p:nvSpPr>
          <p:spPr>
            <a:xfrm>
              <a:off x="1461134" y="3768617"/>
              <a:ext cx="1554480" cy="726440"/>
            </a:xfrm>
            <a:prstGeom prst="rect">
              <a:avLst/>
            </a:prstGeom>
          </p:spPr>
          <p:txBody>
            <a:bodyPr wrap="none">
              <a:spAutoFit/>
            </a:bodyPr>
            <a:lstStyle/>
            <a:p>
              <a:pPr algn="ctr">
                <a:lnSpc>
                  <a:spcPts val="5000"/>
                </a:lnSpc>
              </a:pPr>
              <a:r>
                <a:rPr altLang="en-US" lang="zh-CN" spc="300" sz="2400">
                  <a:solidFill>
                    <a:schemeClr val="bg1"/>
                  </a:solidFill>
                  <a:cs typeface="+mn-ea"/>
                  <a:sym typeface="+mn-lt"/>
                </a:rPr>
                <a:t>输入标题</a:t>
              </a:r>
            </a:p>
          </p:txBody>
        </p:sp>
        <p:sp>
          <p:nvSpPr>
            <p:cNvPr id="20" name="矩形 19">
              <a:extLst>
                <a:ext uri="{FF2B5EF4-FFF2-40B4-BE49-F238E27FC236}">
                  <a16:creationId xmlns:a16="http://schemas.microsoft.com/office/drawing/2014/main" id="{DCE4DC1C-AAD3-4B33-B641-11887458AD59}"/>
                </a:ext>
              </a:extLst>
            </p:cNvPr>
            <p:cNvSpPr/>
            <p:nvPr/>
          </p:nvSpPr>
          <p:spPr>
            <a:xfrm>
              <a:off x="1093503" y="4379464"/>
              <a:ext cx="2291080" cy="929640"/>
            </a:xfrm>
            <a:prstGeom prst="rect">
              <a:avLst/>
            </a:prstGeom>
          </p:spPr>
          <p:txBody>
            <a:bodyPr wrap="square">
              <a:spAutoFit/>
            </a:bodyPr>
            <a:lstStyle/>
            <a:p>
              <a:pPr algn="ctr">
                <a:lnSpc>
                  <a:spcPts val="2200"/>
                </a:lnSpc>
              </a:pPr>
              <a:r>
                <a:rPr altLang="en-US" lang="zh-CN" sz="1400">
                  <a:solidFill>
                    <a:schemeClr val="bg1"/>
                  </a:solidFill>
                  <a:cs typeface="+mn-ea"/>
                  <a:sym typeface="+mn-lt"/>
                </a:rPr>
                <a:t>单击输入内容单击输入内容单击输入内容单击输入内容单击输入内容</a:t>
              </a:r>
            </a:p>
          </p:txBody>
        </p:sp>
      </p:grpSp>
      <p:grpSp>
        <p:nvGrpSpPr>
          <p:cNvPr id="5" name="组合 4">
            <a:extLst>
              <a:ext uri="{FF2B5EF4-FFF2-40B4-BE49-F238E27FC236}">
                <a16:creationId xmlns:a16="http://schemas.microsoft.com/office/drawing/2014/main" id="{675EDADA-61D8-49A8-846F-E714EC36F324}"/>
              </a:ext>
            </a:extLst>
          </p:cNvPr>
          <p:cNvGrpSpPr/>
          <p:nvPr/>
        </p:nvGrpSpPr>
        <p:grpSpPr>
          <a:xfrm>
            <a:off x="6313217" y="2402152"/>
            <a:ext cx="2291080" cy="2916031"/>
            <a:chOff x="6313217" y="2402152"/>
            <a:chExt cx="2291080" cy="2916031"/>
          </a:xfrm>
        </p:grpSpPr>
        <p:sp>
          <p:nvSpPr>
            <p:cNvPr id="30" name="椭圆 29">
              <a:extLst>
                <a:ext uri="{FF2B5EF4-FFF2-40B4-BE49-F238E27FC236}">
                  <a16:creationId xmlns:a16="http://schemas.microsoft.com/office/drawing/2014/main" id="{2FE37680-B491-46A7-BD49-D64ED54AEC93}"/>
                </a:ext>
              </a:extLst>
            </p:cNvPr>
            <p:cNvSpPr/>
            <p:nvPr/>
          </p:nvSpPr>
          <p:spPr>
            <a:xfrm>
              <a:off x="6812151" y="2402152"/>
              <a:ext cx="1285521" cy="1285521"/>
            </a:xfrm>
            <a:prstGeom prst="ellipse">
              <a:avLst/>
            </a:prstGeom>
            <a:solidFill>
              <a:schemeClr val="bg1"/>
            </a:solidFill>
            <a:ln>
              <a:noFill/>
            </a:ln>
            <a:effectLst>
              <a:outerShdw algn="tl" blurRad="1905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矩形 31">
              <a:extLst>
                <a:ext uri="{FF2B5EF4-FFF2-40B4-BE49-F238E27FC236}">
                  <a16:creationId xmlns:a16="http://schemas.microsoft.com/office/drawing/2014/main" id="{E9003479-8B03-4747-9B3A-FC1F1997AAED}"/>
                </a:ext>
              </a:extLst>
            </p:cNvPr>
            <p:cNvSpPr/>
            <p:nvPr/>
          </p:nvSpPr>
          <p:spPr>
            <a:xfrm>
              <a:off x="6680850" y="3768617"/>
              <a:ext cx="1554480" cy="726440"/>
            </a:xfrm>
            <a:prstGeom prst="rect">
              <a:avLst/>
            </a:prstGeom>
          </p:spPr>
          <p:txBody>
            <a:bodyPr wrap="none">
              <a:spAutoFit/>
            </a:bodyPr>
            <a:lstStyle/>
            <a:p>
              <a:pPr algn="ctr">
                <a:lnSpc>
                  <a:spcPts val="5000"/>
                </a:lnSpc>
              </a:pPr>
              <a:r>
                <a:rPr altLang="en-US" lang="zh-CN" spc="300" sz="2400">
                  <a:solidFill>
                    <a:schemeClr val="bg1"/>
                  </a:solidFill>
                  <a:cs typeface="+mn-ea"/>
                  <a:sym typeface="+mn-lt"/>
                </a:rPr>
                <a:t>输入标题</a:t>
              </a:r>
            </a:p>
          </p:txBody>
        </p:sp>
        <p:sp>
          <p:nvSpPr>
            <p:cNvPr id="33" name="矩形 32">
              <a:extLst>
                <a:ext uri="{FF2B5EF4-FFF2-40B4-BE49-F238E27FC236}">
                  <a16:creationId xmlns:a16="http://schemas.microsoft.com/office/drawing/2014/main" id="{572F37C8-44BC-4879-9858-D22C98BBB172}"/>
                </a:ext>
              </a:extLst>
            </p:cNvPr>
            <p:cNvSpPr/>
            <p:nvPr/>
          </p:nvSpPr>
          <p:spPr>
            <a:xfrm>
              <a:off x="6313217" y="4379464"/>
              <a:ext cx="2291080" cy="929640"/>
            </a:xfrm>
            <a:prstGeom prst="rect">
              <a:avLst/>
            </a:prstGeom>
          </p:spPr>
          <p:txBody>
            <a:bodyPr wrap="square">
              <a:spAutoFit/>
            </a:bodyPr>
            <a:lstStyle/>
            <a:p>
              <a:pPr algn="ctr">
                <a:lnSpc>
                  <a:spcPts val="2200"/>
                </a:lnSpc>
              </a:pPr>
              <a:r>
                <a:rPr altLang="en-US" lang="zh-CN" sz="1400">
                  <a:solidFill>
                    <a:schemeClr val="bg1"/>
                  </a:solidFill>
                  <a:cs typeface="+mn-ea"/>
                  <a:sym typeface="+mn-lt"/>
                </a:rPr>
                <a:t>单击输入内容单击输入内容单击输入内容单击输入内容单击输入内容</a:t>
              </a:r>
            </a:p>
          </p:txBody>
        </p:sp>
        <p:pic>
          <p:nvPicPr>
            <p:cNvPr id="16" name="图形 15">
              <a:extLst>
                <a:ext uri="{FF2B5EF4-FFF2-40B4-BE49-F238E27FC236}">
                  <a16:creationId xmlns:a16="http://schemas.microsoft.com/office/drawing/2014/main" id="{388B9093-26C2-4378-A4F1-E5B3E7FC9E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4968" y="2776735"/>
              <a:ext cx="530027" cy="504172"/>
            </a:xfrm>
            <a:prstGeom prst="rect">
              <a:avLst/>
            </a:prstGeom>
          </p:spPr>
        </p:pic>
      </p:grpSp>
      <p:grpSp>
        <p:nvGrpSpPr>
          <p:cNvPr id="3" name="组合 2">
            <a:extLst>
              <a:ext uri="{FF2B5EF4-FFF2-40B4-BE49-F238E27FC236}">
                <a16:creationId xmlns:a16="http://schemas.microsoft.com/office/drawing/2014/main" id="{F5666B73-9A7C-4440-B0FF-D12FEDA4F4DA}"/>
              </a:ext>
            </a:extLst>
          </p:cNvPr>
          <p:cNvGrpSpPr/>
          <p:nvPr/>
        </p:nvGrpSpPr>
        <p:grpSpPr>
          <a:xfrm>
            <a:off x="3658913" y="2402152"/>
            <a:ext cx="2291080" cy="2916031"/>
            <a:chOff x="3658913" y="2402152"/>
            <a:chExt cx="2291080" cy="2916031"/>
          </a:xfrm>
        </p:grpSpPr>
        <p:sp>
          <p:nvSpPr>
            <p:cNvPr id="25" name="椭圆 24">
              <a:extLst>
                <a:ext uri="{FF2B5EF4-FFF2-40B4-BE49-F238E27FC236}">
                  <a16:creationId xmlns:a16="http://schemas.microsoft.com/office/drawing/2014/main" id="{609EC1C8-4E6B-4B72-85D1-5FFE08BFB8EA}"/>
                </a:ext>
              </a:extLst>
            </p:cNvPr>
            <p:cNvSpPr/>
            <p:nvPr/>
          </p:nvSpPr>
          <p:spPr>
            <a:xfrm>
              <a:off x="4157847" y="2402152"/>
              <a:ext cx="1285521" cy="1285521"/>
            </a:xfrm>
            <a:prstGeom prst="ellipse">
              <a:avLst/>
            </a:prstGeom>
            <a:solidFill>
              <a:schemeClr val="bg1"/>
            </a:solidFill>
            <a:ln>
              <a:noFill/>
            </a:ln>
            <a:effectLst>
              <a:outerShdw algn="tl" blurRad="1905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矩形 26">
              <a:extLst>
                <a:ext uri="{FF2B5EF4-FFF2-40B4-BE49-F238E27FC236}">
                  <a16:creationId xmlns:a16="http://schemas.microsoft.com/office/drawing/2014/main" id="{8618F079-0069-403F-913D-FBC21C352F01}"/>
                </a:ext>
              </a:extLst>
            </p:cNvPr>
            <p:cNvSpPr/>
            <p:nvPr/>
          </p:nvSpPr>
          <p:spPr>
            <a:xfrm>
              <a:off x="4026545" y="3768617"/>
              <a:ext cx="1554480" cy="726440"/>
            </a:xfrm>
            <a:prstGeom prst="rect">
              <a:avLst/>
            </a:prstGeom>
          </p:spPr>
          <p:txBody>
            <a:bodyPr wrap="none">
              <a:spAutoFit/>
            </a:bodyPr>
            <a:lstStyle/>
            <a:p>
              <a:pPr algn="ctr">
                <a:lnSpc>
                  <a:spcPts val="5000"/>
                </a:lnSpc>
              </a:pPr>
              <a:r>
                <a:rPr altLang="en-US" lang="zh-CN" spc="300" sz="2400">
                  <a:solidFill>
                    <a:schemeClr val="bg1"/>
                  </a:solidFill>
                  <a:cs typeface="+mn-ea"/>
                  <a:sym typeface="+mn-lt"/>
                </a:rPr>
                <a:t>输入标题</a:t>
              </a:r>
            </a:p>
          </p:txBody>
        </p:sp>
        <p:sp>
          <p:nvSpPr>
            <p:cNvPr id="28" name="矩形 27">
              <a:extLst>
                <a:ext uri="{FF2B5EF4-FFF2-40B4-BE49-F238E27FC236}">
                  <a16:creationId xmlns:a16="http://schemas.microsoft.com/office/drawing/2014/main" id="{28D82792-E620-4E58-9FAE-53E4C7C01401}"/>
                </a:ext>
              </a:extLst>
            </p:cNvPr>
            <p:cNvSpPr/>
            <p:nvPr/>
          </p:nvSpPr>
          <p:spPr>
            <a:xfrm>
              <a:off x="3658913" y="4379464"/>
              <a:ext cx="2291080" cy="929640"/>
            </a:xfrm>
            <a:prstGeom prst="rect">
              <a:avLst/>
            </a:prstGeom>
          </p:spPr>
          <p:txBody>
            <a:bodyPr wrap="square">
              <a:spAutoFit/>
            </a:bodyPr>
            <a:lstStyle/>
            <a:p>
              <a:pPr algn="ctr">
                <a:lnSpc>
                  <a:spcPts val="2200"/>
                </a:lnSpc>
              </a:pPr>
              <a:r>
                <a:rPr altLang="en-US" lang="zh-CN" sz="1400">
                  <a:solidFill>
                    <a:schemeClr val="bg1"/>
                  </a:solidFill>
                  <a:cs typeface="+mn-ea"/>
                  <a:sym typeface="+mn-lt"/>
                </a:rPr>
                <a:t>单击输入内容单击输入内容单击输入内容单击输入内容单击输入内容</a:t>
              </a:r>
            </a:p>
          </p:txBody>
        </p:sp>
        <p:pic>
          <p:nvPicPr>
            <p:cNvPr id="17" name="图形 16">
              <a:extLst>
                <a:ext uri="{FF2B5EF4-FFF2-40B4-BE49-F238E27FC236}">
                  <a16:creationId xmlns:a16="http://schemas.microsoft.com/office/drawing/2014/main" id="{42078C9D-8299-4FA1-A058-408EBEC560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6156" y="2771859"/>
              <a:ext cx="594664" cy="517099"/>
            </a:xfrm>
            <a:prstGeom prst="rect">
              <a:avLst/>
            </a:prstGeom>
          </p:spPr>
        </p:pic>
      </p:grpSp>
      <p:grpSp>
        <p:nvGrpSpPr>
          <p:cNvPr id="8" name="组合 7">
            <a:extLst>
              <a:ext uri="{FF2B5EF4-FFF2-40B4-BE49-F238E27FC236}">
                <a16:creationId xmlns:a16="http://schemas.microsoft.com/office/drawing/2014/main" id="{8A0F1950-BDEA-40B8-A92D-5D28013615AB}"/>
              </a:ext>
            </a:extLst>
          </p:cNvPr>
          <p:cNvGrpSpPr/>
          <p:nvPr/>
        </p:nvGrpSpPr>
        <p:grpSpPr>
          <a:xfrm>
            <a:off x="8878627" y="2402152"/>
            <a:ext cx="2291080" cy="2891858"/>
            <a:chOff x="8878627" y="2402152"/>
            <a:chExt cx="2291080" cy="2891858"/>
          </a:xfrm>
        </p:grpSpPr>
        <p:sp>
          <p:nvSpPr>
            <p:cNvPr id="35" name="椭圆 34">
              <a:extLst>
                <a:ext uri="{FF2B5EF4-FFF2-40B4-BE49-F238E27FC236}">
                  <a16:creationId xmlns:a16="http://schemas.microsoft.com/office/drawing/2014/main" id="{FCE5837C-22E8-4FFE-816C-5F08441F934E}"/>
                </a:ext>
              </a:extLst>
            </p:cNvPr>
            <p:cNvSpPr/>
            <p:nvPr/>
          </p:nvSpPr>
          <p:spPr>
            <a:xfrm>
              <a:off x="9377561" y="2402152"/>
              <a:ext cx="1285521" cy="1285521"/>
            </a:xfrm>
            <a:prstGeom prst="ellipse">
              <a:avLst/>
            </a:prstGeom>
            <a:solidFill>
              <a:schemeClr val="bg1"/>
            </a:solidFill>
            <a:ln>
              <a:noFill/>
            </a:ln>
            <a:effectLst>
              <a:outerShdw algn="tl" blurRad="1905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矩形 36">
              <a:extLst>
                <a:ext uri="{FF2B5EF4-FFF2-40B4-BE49-F238E27FC236}">
                  <a16:creationId xmlns:a16="http://schemas.microsoft.com/office/drawing/2014/main" id="{7E77F79B-2D51-41FD-8BE5-DC31521C09E0}"/>
                </a:ext>
              </a:extLst>
            </p:cNvPr>
            <p:cNvSpPr/>
            <p:nvPr/>
          </p:nvSpPr>
          <p:spPr>
            <a:xfrm>
              <a:off x="9246259" y="3768617"/>
              <a:ext cx="1554480" cy="726440"/>
            </a:xfrm>
            <a:prstGeom prst="rect">
              <a:avLst/>
            </a:prstGeom>
          </p:spPr>
          <p:txBody>
            <a:bodyPr wrap="none">
              <a:spAutoFit/>
            </a:bodyPr>
            <a:lstStyle/>
            <a:p>
              <a:pPr algn="ctr">
                <a:lnSpc>
                  <a:spcPts val="5000"/>
                </a:lnSpc>
              </a:pPr>
              <a:r>
                <a:rPr altLang="en-US" lang="zh-CN" spc="300" sz="2400">
                  <a:solidFill>
                    <a:schemeClr val="bg1"/>
                  </a:solidFill>
                  <a:cs typeface="+mn-ea"/>
                  <a:sym typeface="+mn-lt"/>
                </a:rPr>
                <a:t>输入标题</a:t>
              </a:r>
            </a:p>
          </p:txBody>
        </p:sp>
        <p:sp>
          <p:nvSpPr>
            <p:cNvPr id="38" name="矩形 37">
              <a:extLst>
                <a:ext uri="{FF2B5EF4-FFF2-40B4-BE49-F238E27FC236}">
                  <a16:creationId xmlns:a16="http://schemas.microsoft.com/office/drawing/2014/main" id="{E51623F6-9EF2-4727-A82F-3AC5F6A635B0}"/>
                </a:ext>
              </a:extLst>
            </p:cNvPr>
            <p:cNvSpPr/>
            <p:nvPr/>
          </p:nvSpPr>
          <p:spPr>
            <a:xfrm>
              <a:off x="8878627" y="4379464"/>
              <a:ext cx="2291080" cy="929640"/>
            </a:xfrm>
            <a:prstGeom prst="rect">
              <a:avLst/>
            </a:prstGeom>
          </p:spPr>
          <p:txBody>
            <a:bodyPr wrap="square">
              <a:spAutoFit/>
            </a:bodyPr>
            <a:lstStyle/>
            <a:p>
              <a:pPr algn="ctr">
                <a:lnSpc>
                  <a:spcPts val="2200"/>
                </a:lnSpc>
              </a:pPr>
              <a:r>
                <a:rPr altLang="en-US" lang="zh-CN" sz="1400">
                  <a:solidFill>
                    <a:schemeClr val="bg1"/>
                  </a:solidFill>
                  <a:cs typeface="+mn-ea"/>
                  <a:sym typeface="+mn-lt"/>
                </a:rPr>
                <a:t>单击输入内容单击输入内容单击输入内容单击输入内容单击输入内容</a:t>
              </a:r>
            </a:p>
          </p:txBody>
        </p:sp>
        <p:pic>
          <p:nvPicPr>
            <p:cNvPr id="18" name="图形 17">
              <a:extLst>
                <a:ext uri="{FF2B5EF4-FFF2-40B4-BE49-F238E27FC236}">
                  <a16:creationId xmlns:a16="http://schemas.microsoft.com/office/drawing/2014/main" id="{1A001B7C-491C-4167-ADA3-AA9EEC299B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62333" y="2760507"/>
              <a:ext cx="633446" cy="568809"/>
            </a:xfrm>
            <a:prstGeom prst="rect">
              <a:avLst/>
            </a:prstGeom>
          </p:spPr>
        </p:pic>
      </p:grpSp>
      <p:cxnSp>
        <p:nvCxnSpPr>
          <p:cNvPr id="42" name="直接连接符 41">
            <a:extLst>
              <a:ext uri="{FF2B5EF4-FFF2-40B4-BE49-F238E27FC236}">
                <a16:creationId xmlns:a16="http://schemas.microsoft.com/office/drawing/2014/main" id="{170BBF56-056D-4D57-A332-CE3A87AED551}"/>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64149904"/>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childTnLst>
                          </p:cTn>
                        </p:par>
                        <p:par>
                          <p:cTn fill="hold" id="10" nodeType="afterGroup">
                            <p:stCondLst>
                              <p:cond delay="750"/>
                            </p:stCondLst>
                            <p:childTnLst>
                              <p:par>
                                <p:cTn fill="hold" id="11" nodeType="afterEffect" presetClass="entr" presetID="16" presetSubtype="37">
                                  <p:stCondLst>
                                    <p:cond delay="0"/>
                                  </p:stCondLst>
                                  <p:childTnLst>
                                    <p:set>
                                      <p:cBhvr>
                                        <p:cTn dur="1" fill="hold" id="12">
                                          <p:stCondLst>
                                            <p:cond delay="0"/>
                                          </p:stCondLst>
                                        </p:cTn>
                                        <p:tgtEl>
                                          <p:spTgt spid="42"/>
                                        </p:tgtEl>
                                        <p:attrNameLst>
                                          <p:attrName>style.visibility</p:attrName>
                                        </p:attrNameLst>
                                      </p:cBhvr>
                                      <p:to>
                                        <p:strVal val="visible"/>
                                      </p:to>
                                    </p:set>
                                    <p:animEffect filter="barn(outVertical)" transition="in">
                                      <p:cBhvr>
                                        <p:cTn dur="750" id="13"/>
                                        <p:tgtEl>
                                          <p:spTgt spid="4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750" fill="hold" id="17"/>
                                        <p:tgtEl>
                                          <p:spTgt spid="7"/>
                                        </p:tgtEl>
                                        <p:attrNameLst>
                                          <p:attrName>ppt_w</p:attrName>
                                        </p:attrNameLst>
                                      </p:cBhvr>
                                      <p:tavLst>
                                        <p:tav tm="0">
                                          <p:val>
                                            <p:fltVal val="0"/>
                                          </p:val>
                                        </p:tav>
                                        <p:tav tm="100000">
                                          <p:val>
                                            <p:strVal val="#ppt_w"/>
                                          </p:val>
                                        </p:tav>
                                      </p:tavLst>
                                    </p:anim>
                                    <p:anim calcmode="lin" valueType="num">
                                      <p:cBhvr>
                                        <p:cTn dur="750" fill="hold" id="18"/>
                                        <p:tgtEl>
                                          <p:spTgt spid="7"/>
                                        </p:tgtEl>
                                        <p:attrNameLst>
                                          <p:attrName>ppt_h</p:attrName>
                                        </p:attrNameLst>
                                      </p:cBhvr>
                                      <p:tavLst>
                                        <p:tav tm="0">
                                          <p:val>
                                            <p:fltVal val="0"/>
                                          </p:val>
                                        </p:tav>
                                        <p:tav tm="100000">
                                          <p:val>
                                            <p:strVal val="#ppt_h"/>
                                          </p:val>
                                        </p:tav>
                                      </p:tavLst>
                                    </p:anim>
                                    <p:animEffect filter="fade" transition="in">
                                      <p:cBhvr>
                                        <p:cTn dur="750" id="19"/>
                                        <p:tgtEl>
                                          <p:spTgt spid="7"/>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 presetSubtype="4">
                                  <p:stCondLst>
                                    <p:cond delay="0"/>
                                  </p:stCondLst>
                                  <p:childTnLst>
                                    <p:set>
                                      <p:cBhvr>
                                        <p:cTn dur="1" fill="hold" id="23">
                                          <p:stCondLst>
                                            <p:cond delay="0"/>
                                          </p:stCondLst>
                                        </p:cTn>
                                        <p:tgtEl>
                                          <p:spTgt spid="31"/>
                                        </p:tgtEl>
                                        <p:attrNameLst>
                                          <p:attrName>style.visibility</p:attrName>
                                        </p:attrNameLst>
                                      </p:cBhvr>
                                      <p:to>
                                        <p:strVal val="visible"/>
                                      </p:to>
                                    </p:set>
                                    <p:anim calcmode="lin" valueType="num">
                                      <p:cBhvr additive="base">
                                        <p:cTn dur="500" fill="hold" id="24"/>
                                        <p:tgtEl>
                                          <p:spTgt spid="31"/>
                                        </p:tgtEl>
                                        <p:attrNameLst>
                                          <p:attrName>ppt_x</p:attrName>
                                        </p:attrNameLst>
                                      </p:cBhvr>
                                      <p:tavLst>
                                        <p:tav tm="0">
                                          <p:val>
                                            <p:strVal val="#ppt_x"/>
                                          </p:val>
                                        </p:tav>
                                        <p:tav tm="100000">
                                          <p:val>
                                            <p:strVal val="#ppt_x"/>
                                          </p:val>
                                        </p:tav>
                                      </p:tavLst>
                                    </p:anim>
                                    <p:anim calcmode="lin" valueType="num">
                                      <p:cBhvr additive="base">
                                        <p:cTn dur="500" fill="hold" id="25"/>
                                        <p:tgtEl>
                                          <p:spTgt spid="31"/>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additive="base">
                                        <p:cTn dur="500" fill="hold" id="28"/>
                                        <p:tgtEl>
                                          <p:spTgt spid="36"/>
                                        </p:tgtEl>
                                        <p:attrNameLst>
                                          <p:attrName>ppt_x</p:attrName>
                                        </p:attrNameLst>
                                      </p:cBhvr>
                                      <p:tavLst>
                                        <p:tav tm="0">
                                          <p:val>
                                            <p:strVal val="#ppt_x"/>
                                          </p:val>
                                        </p:tav>
                                        <p:tav tm="100000">
                                          <p:val>
                                            <p:strVal val="#ppt_x"/>
                                          </p:val>
                                        </p:tav>
                                      </p:tavLst>
                                    </p:anim>
                                    <p:anim calcmode="lin" valueType="num">
                                      <p:cBhvr additive="base">
                                        <p:cTn dur="500" fill="hold" id="29"/>
                                        <p:tgtEl>
                                          <p:spTgt spid="36"/>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fill="hold" id="32"/>
                                        <p:tgtEl>
                                          <p:spTgt spid="39"/>
                                        </p:tgtEl>
                                        <p:attrNameLst>
                                          <p:attrName>ppt_x</p:attrName>
                                        </p:attrNameLst>
                                      </p:cBhvr>
                                      <p:tavLst>
                                        <p:tav tm="0">
                                          <p:val>
                                            <p:strVal val="#ppt_x"/>
                                          </p:val>
                                        </p:tav>
                                        <p:tav tm="100000">
                                          <p:val>
                                            <p:strVal val="#ppt_x"/>
                                          </p:val>
                                        </p:tav>
                                      </p:tavLst>
                                    </p:anim>
                                    <p:anim calcmode="lin" valueType="num">
                                      <p:cBhvr additive="base">
                                        <p:cTn dur="500" fill="hold" id="33"/>
                                        <p:tgtEl>
                                          <p:spTgt spid="3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0"/>
                                        </p:tgtEl>
                                        <p:attrNameLst>
                                          <p:attrName>style.visibility</p:attrName>
                                        </p:attrNameLst>
                                      </p:cBhvr>
                                      <p:to>
                                        <p:strVal val="visible"/>
                                      </p:to>
                                    </p:set>
                                    <p:anim calcmode="lin" valueType="num">
                                      <p:cBhvr additive="base">
                                        <p:cTn dur="500" fill="hold" id="36"/>
                                        <p:tgtEl>
                                          <p:spTgt spid="40"/>
                                        </p:tgtEl>
                                        <p:attrNameLst>
                                          <p:attrName>ppt_x</p:attrName>
                                        </p:attrNameLst>
                                      </p:cBhvr>
                                      <p:tavLst>
                                        <p:tav tm="0">
                                          <p:val>
                                            <p:strVal val="#ppt_x"/>
                                          </p:val>
                                        </p:tav>
                                        <p:tav tm="100000">
                                          <p:val>
                                            <p:strVal val="#ppt_x"/>
                                          </p:val>
                                        </p:tav>
                                      </p:tavLst>
                                    </p:anim>
                                    <p:anim calcmode="lin" valueType="num">
                                      <p:cBhvr additive="base">
                                        <p:cTn dur="500" fill="hold" id="37"/>
                                        <p:tgtEl>
                                          <p:spTgt spid="4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500"/>
                            </p:stCondLst>
                            <p:childTnLst>
                              <p:par>
                                <p:cTn fill="hold" id="39" nodeType="afterEffect" presetClass="entr" presetID="37" presetSubtype="0">
                                  <p:stCondLst>
                                    <p:cond delay="0"/>
                                  </p:stCondLst>
                                  <p:childTnLst>
                                    <p:set>
                                      <p:cBhvr>
                                        <p:cTn dur="1" fill="hold" id="40">
                                          <p:stCondLst>
                                            <p:cond delay="0"/>
                                          </p:stCondLst>
                                        </p:cTn>
                                        <p:tgtEl>
                                          <p:spTgt spid="2"/>
                                        </p:tgtEl>
                                        <p:attrNameLst>
                                          <p:attrName>style.visibility</p:attrName>
                                        </p:attrNameLst>
                                      </p:cBhvr>
                                      <p:to>
                                        <p:strVal val="visible"/>
                                      </p:to>
                                    </p:set>
                                    <p:animEffect filter="fade" transition="in">
                                      <p:cBhvr>
                                        <p:cTn dur="750" id="41"/>
                                        <p:tgtEl>
                                          <p:spTgt spid="2"/>
                                        </p:tgtEl>
                                      </p:cBhvr>
                                    </p:animEffect>
                                    <p:anim calcmode="lin" valueType="num">
                                      <p:cBhvr>
                                        <p:cTn dur="750" fill="hold" id="42"/>
                                        <p:tgtEl>
                                          <p:spTgt spid="2"/>
                                        </p:tgtEl>
                                        <p:attrNameLst>
                                          <p:attrName>ppt_x</p:attrName>
                                        </p:attrNameLst>
                                      </p:cBhvr>
                                      <p:tavLst>
                                        <p:tav tm="0">
                                          <p:val>
                                            <p:strVal val="#ppt_x"/>
                                          </p:val>
                                        </p:tav>
                                        <p:tav tm="100000">
                                          <p:val>
                                            <p:strVal val="#ppt_x"/>
                                          </p:val>
                                        </p:tav>
                                      </p:tavLst>
                                    </p:anim>
                                    <p:anim calcmode="lin" valueType="num">
                                      <p:cBhvr>
                                        <p:cTn decel="100000" dur="675" fill="hold" id="43"/>
                                        <p:tgtEl>
                                          <p:spTgt spid="2"/>
                                        </p:tgtEl>
                                        <p:attrNameLst>
                                          <p:attrName>ppt_y</p:attrName>
                                        </p:attrNameLst>
                                      </p:cBhvr>
                                      <p:tavLst>
                                        <p:tav tm="0">
                                          <p:val>
                                            <p:strVal val="#ppt_y+1"/>
                                          </p:val>
                                        </p:tav>
                                        <p:tav tm="100000">
                                          <p:val>
                                            <p:strVal val="#ppt_y-.03"/>
                                          </p:val>
                                        </p:tav>
                                      </p:tavLst>
                                    </p:anim>
                                    <p:anim calcmode="lin" valueType="num">
                                      <p:cBhvr>
                                        <p:cTn accel="100000" dur="1" fill="hold" id="44">
                                          <p:stCondLst>
                                            <p:cond delay="749"/>
                                          </p:stCondLst>
                                        </p:cTn>
                                        <p:tgtEl>
                                          <p:spTgt spid="2"/>
                                        </p:tgtEl>
                                        <p:attrNameLst>
                                          <p:attrName>ppt_y</p:attrName>
                                        </p:attrNameLst>
                                      </p:cBhvr>
                                      <p:tavLst>
                                        <p:tav tm="0">
                                          <p:val>
                                            <p:strVal val="#ppt_y-.03"/>
                                          </p:val>
                                        </p:tav>
                                        <p:tav tm="100000">
                                          <p:val>
                                            <p:strVal val="#ppt_y"/>
                                          </p:val>
                                        </p:tav>
                                      </p:tavLst>
                                    </p:anim>
                                  </p:childTnLst>
                                </p:cTn>
                              </p:par>
                              <p:par>
                                <p:cTn fill="hold" id="45" nodeType="withEffect" presetClass="entr" presetID="37" presetSubtype="0">
                                  <p:stCondLst>
                                    <p:cond delay="250"/>
                                  </p:stCondLst>
                                  <p:childTnLst>
                                    <p:set>
                                      <p:cBhvr>
                                        <p:cTn dur="1" fill="hold" id="46">
                                          <p:stCondLst>
                                            <p:cond delay="0"/>
                                          </p:stCondLst>
                                        </p:cTn>
                                        <p:tgtEl>
                                          <p:spTgt spid="3"/>
                                        </p:tgtEl>
                                        <p:attrNameLst>
                                          <p:attrName>style.visibility</p:attrName>
                                        </p:attrNameLst>
                                      </p:cBhvr>
                                      <p:to>
                                        <p:strVal val="visible"/>
                                      </p:to>
                                    </p:set>
                                    <p:animEffect filter="fade" transition="in">
                                      <p:cBhvr>
                                        <p:cTn dur="1000" id="47"/>
                                        <p:tgtEl>
                                          <p:spTgt spid="3"/>
                                        </p:tgtEl>
                                      </p:cBhvr>
                                    </p:animEffect>
                                    <p:anim calcmode="lin" valueType="num">
                                      <p:cBhvr>
                                        <p:cTn dur="1000" fill="hold" id="48"/>
                                        <p:tgtEl>
                                          <p:spTgt spid="3"/>
                                        </p:tgtEl>
                                        <p:attrNameLst>
                                          <p:attrName>ppt_x</p:attrName>
                                        </p:attrNameLst>
                                      </p:cBhvr>
                                      <p:tavLst>
                                        <p:tav tm="0">
                                          <p:val>
                                            <p:strVal val="#ppt_x"/>
                                          </p:val>
                                        </p:tav>
                                        <p:tav tm="100000">
                                          <p:val>
                                            <p:strVal val="#ppt_x"/>
                                          </p:val>
                                        </p:tav>
                                      </p:tavLst>
                                    </p:anim>
                                    <p:anim calcmode="lin" valueType="num">
                                      <p:cBhvr>
                                        <p:cTn decel="100000" dur="900" fill="hold" id="49"/>
                                        <p:tgtEl>
                                          <p:spTgt spid="3"/>
                                        </p:tgtEl>
                                        <p:attrNameLst>
                                          <p:attrName>ppt_y</p:attrName>
                                        </p:attrNameLst>
                                      </p:cBhvr>
                                      <p:tavLst>
                                        <p:tav tm="0">
                                          <p:val>
                                            <p:strVal val="#ppt_y+1"/>
                                          </p:val>
                                        </p:tav>
                                        <p:tav tm="100000">
                                          <p:val>
                                            <p:strVal val="#ppt_y-.03"/>
                                          </p:val>
                                        </p:tav>
                                      </p:tavLst>
                                    </p:anim>
                                    <p:anim calcmode="lin" valueType="num">
                                      <p:cBhvr>
                                        <p:cTn accel="100000" dur="100" fill="hold" id="50">
                                          <p:stCondLst>
                                            <p:cond delay="900"/>
                                          </p:stCondLst>
                                        </p:cTn>
                                        <p:tgtEl>
                                          <p:spTgt spid="3"/>
                                        </p:tgtEl>
                                        <p:attrNameLst>
                                          <p:attrName>ppt_y</p:attrName>
                                        </p:attrNameLst>
                                      </p:cBhvr>
                                      <p:tavLst>
                                        <p:tav tm="0">
                                          <p:val>
                                            <p:strVal val="#ppt_y-.03"/>
                                          </p:val>
                                        </p:tav>
                                        <p:tav tm="100000">
                                          <p:val>
                                            <p:strVal val="#ppt_y"/>
                                          </p:val>
                                        </p:tav>
                                      </p:tavLst>
                                    </p:anim>
                                  </p:childTnLst>
                                </p:cTn>
                              </p:par>
                              <p:par>
                                <p:cTn fill="hold" id="51" nodeType="withEffect" presetClass="entr" presetID="37" presetSubtype="0">
                                  <p:stCondLst>
                                    <p:cond delay="500"/>
                                  </p:stCondLst>
                                  <p:childTnLst>
                                    <p:set>
                                      <p:cBhvr>
                                        <p:cTn dur="1" fill="hold" id="52">
                                          <p:stCondLst>
                                            <p:cond delay="0"/>
                                          </p:stCondLst>
                                        </p:cTn>
                                        <p:tgtEl>
                                          <p:spTgt spid="5"/>
                                        </p:tgtEl>
                                        <p:attrNameLst>
                                          <p:attrName>style.visibility</p:attrName>
                                        </p:attrNameLst>
                                      </p:cBhvr>
                                      <p:to>
                                        <p:strVal val="visible"/>
                                      </p:to>
                                    </p:set>
                                    <p:animEffect filter="fade" transition="in">
                                      <p:cBhvr>
                                        <p:cTn dur="1000" id="53"/>
                                        <p:tgtEl>
                                          <p:spTgt spid="5"/>
                                        </p:tgtEl>
                                      </p:cBhvr>
                                    </p:animEffect>
                                    <p:anim calcmode="lin" valueType="num">
                                      <p:cBhvr>
                                        <p:cTn dur="1000" fill="hold" id="54"/>
                                        <p:tgtEl>
                                          <p:spTgt spid="5"/>
                                        </p:tgtEl>
                                        <p:attrNameLst>
                                          <p:attrName>ppt_x</p:attrName>
                                        </p:attrNameLst>
                                      </p:cBhvr>
                                      <p:tavLst>
                                        <p:tav tm="0">
                                          <p:val>
                                            <p:strVal val="#ppt_x"/>
                                          </p:val>
                                        </p:tav>
                                        <p:tav tm="100000">
                                          <p:val>
                                            <p:strVal val="#ppt_x"/>
                                          </p:val>
                                        </p:tav>
                                      </p:tavLst>
                                    </p:anim>
                                    <p:anim calcmode="lin" valueType="num">
                                      <p:cBhvr>
                                        <p:cTn decel="100000" dur="900" fill="hold" id="55"/>
                                        <p:tgtEl>
                                          <p:spTgt spid="5"/>
                                        </p:tgtEl>
                                        <p:attrNameLst>
                                          <p:attrName>ppt_y</p:attrName>
                                        </p:attrNameLst>
                                      </p:cBhvr>
                                      <p:tavLst>
                                        <p:tav tm="0">
                                          <p:val>
                                            <p:strVal val="#ppt_y+1"/>
                                          </p:val>
                                        </p:tav>
                                        <p:tav tm="100000">
                                          <p:val>
                                            <p:strVal val="#ppt_y-.03"/>
                                          </p:val>
                                        </p:tav>
                                      </p:tavLst>
                                    </p:anim>
                                    <p:anim calcmode="lin" valueType="num">
                                      <p:cBhvr>
                                        <p:cTn accel="100000" dur="100" fill="hold" id="56">
                                          <p:stCondLst>
                                            <p:cond delay="900"/>
                                          </p:stCondLst>
                                        </p:cTn>
                                        <p:tgtEl>
                                          <p:spTgt spid="5"/>
                                        </p:tgtEl>
                                        <p:attrNameLst>
                                          <p:attrName>ppt_y</p:attrName>
                                        </p:attrNameLst>
                                      </p:cBhvr>
                                      <p:tavLst>
                                        <p:tav tm="0">
                                          <p:val>
                                            <p:strVal val="#ppt_y-.03"/>
                                          </p:val>
                                        </p:tav>
                                        <p:tav tm="100000">
                                          <p:val>
                                            <p:strVal val="#ppt_y"/>
                                          </p:val>
                                        </p:tav>
                                      </p:tavLst>
                                    </p:anim>
                                  </p:childTnLst>
                                </p:cTn>
                              </p:par>
                              <p:par>
                                <p:cTn fill="hold" id="57" nodeType="withEffect" presetClass="entr" presetID="37" presetSubtype="0">
                                  <p:stCondLst>
                                    <p:cond delay="750"/>
                                  </p:stCondLst>
                                  <p:childTnLst>
                                    <p:set>
                                      <p:cBhvr>
                                        <p:cTn dur="1" fill="hold" id="58">
                                          <p:stCondLst>
                                            <p:cond delay="0"/>
                                          </p:stCondLst>
                                        </p:cTn>
                                        <p:tgtEl>
                                          <p:spTgt spid="8"/>
                                        </p:tgtEl>
                                        <p:attrNameLst>
                                          <p:attrName>style.visibility</p:attrName>
                                        </p:attrNameLst>
                                      </p:cBhvr>
                                      <p:to>
                                        <p:strVal val="visible"/>
                                      </p:to>
                                    </p:set>
                                    <p:animEffect filter="fade" transition="in">
                                      <p:cBhvr>
                                        <p:cTn dur="1000" id="59"/>
                                        <p:tgtEl>
                                          <p:spTgt spid="8"/>
                                        </p:tgtEl>
                                      </p:cBhvr>
                                    </p:animEffect>
                                    <p:anim calcmode="lin" valueType="num">
                                      <p:cBhvr>
                                        <p:cTn dur="1000" fill="hold" id="60"/>
                                        <p:tgtEl>
                                          <p:spTgt spid="8"/>
                                        </p:tgtEl>
                                        <p:attrNameLst>
                                          <p:attrName>ppt_x</p:attrName>
                                        </p:attrNameLst>
                                      </p:cBhvr>
                                      <p:tavLst>
                                        <p:tav tm="0">
                                          <p:val>
                                            <p:strVal val="#ppt_x"/>
                                          </p:val>
                                        </p:tav>
                                        <p:tav tm="100000">
                                          <p:val>
                                            <p:strVal val="#ppt_x"/>
                                          </p:val>
                                        </p:tav>
                                      </p:tavLst>
                                    </p:anim>
                                    <p:anim calcmode="lin" valueType="num">
                                      <p:cBhvr>
                                        <p:cTn decel="100000" dur="900" fill="hold" id="61"/>
                                        <p:tgtEl>
                                          <p:spTgt spid="8"/>
                                        </p:tgtEl>
                                        <p:attrNameLst>
                                          <p:attrName>ppt_y</p:attrName>
                                        </p:attrNameLst>
                                      </p:cBhvr>
                                      <p:tavLst>
                                        <p:tav tm="0">
                                          <p:val>
                                            <p:strVal val="#ppt_y+1"/>
                                          </p:val>
                                        </p:tav>
                                        <p:tav tm="100000">
                                          <p:val>
                                            <p:strVal val="#ppt_y-.03"/>
                                          </p:val>
                                        </p:tav>
                                      </p:tavLst>
                                    </p:anim>
                                    <p:anim calcmode="lin" valueType="num">
                                      <p:cBhvr>
                                        <p:cTn accel="100000" dur="100" fill="hold" id="62">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39"/>
      <p:bldP grpId="0" spid="36"/>
      <p:bldP grpId="0" spid="31"/>
      <p:bldP grpId="0" spid="6"/>
      <p:bldP grpId="0" spid="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4728648F-0A64-4973-8F55-C401CD6DD332}"/>
              </a:ext>
            </a:extLst>
          </p:cNvPr>
          <p:cNvGrpSpPr/>
          <p:nvPr/>
        </p:nvGrpSpPr>
        <p:grpSpPr>
          <a:xfrm>
            <a:off x="2336329" y="2327982"/>
            <a:ext cx="805601" cy="2344021"/>
            <a:chOff x="2336329" y="2327982"/>
            <a:chExt cx="805601" cy="2344021"/>
          </a:xfrm>
        </p:grpSpPr>
        <p:sp>
          <p:nvSpPr>
            <p:cNvPr id="67" name="任意多边形: 形状 66">
              <a:extLst>
                <a:ext uri="{FF2B5EF4-FFF2-40B4-BE49-F238E27FC236}">
                  <a16:creationId xmlns:a16="http://schemas.microsoft.com/office/drawing/2014/main" id="{F50D4C39-50E3-43F4-B148-046DBB178F95}"/>
                </a:ext>
              </a:extLst>
            </p:cNvPr>
            <p:cNvSpPr>
              <a:spLocks noChangeArrowheads="1"/>
            </p:cNvSpPr>
            <p:nvPr/>
          </p:nvSpPr>
          <p:spPr bwMode="auto">
            <a:xfrm>
              <a:off x="2336329" y="2799047"/>
              <a:ext cx="747095" cy="1558005"/>
            </a:xfrm>
            <a:custGeom>
              <a:gdLst>
                <a:gd fmla="*/ 370427 w 747095" name="connsiteX0"/>
                <a:gd fmla="*/ 0 h 1558005" name="connsiteY0"/>
                <a:gd fmla="*/ 373548 w 747095" name="connsiteX1"/>
                <a:gd fmla="*/ 12908 h 1558005" name="connsiteY1"/>
                <a:gd fmla="*/ 376668 w 747095" name="connsiteX2"/>
                <a:gd fmla="*/ 0 h 1558005" name="connsiteY2"/>
                <a:gd fmla="*/ 376668 w 747095" name="connsiteX3"/>
                <a:gd fmla="*/ 25816 h 1558005" name="connsiteY3"/>
                <a:gd fmla="*/ 747095 w 747095" name="connsiteX4"/>
                <a:gd fmla="*/ 1558005 h 1558005" name="connsiteY4"/>
                <a:gd fmla="*/ 376668 w 747095" name="connsiteX5"/>
                <a:gd fmla="*/ 1558005 h 1558005" name="connsiteY5"/>
                <a:gd fmla="*/ 370427 w 747095" name="connsiteX6"/>
                <a:gd fmla="*/ 1558005 h 1558005" name="connsiteY6"/>
                <a:gd fmla="*/ 0 w 747095" name="connsiteX7"/>
                <a:gd fmla="*/ 1558005 h 1558005" name="connsiteY7"/>
                <a:gd fmla="*/ 370427 w 747095" name="connsiteX8"/>
                <a:gd fmla="*/ 25816 h 155800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58005" w="747095">
                  <a:moveTo>
                    <a:pt x="370427" y="0"/>
                  </a:moveTo>
                  <a:lnTo>
                    <a:pt x="373548" y="12908"/>
                  </a:lnTo>
                  <a:lnTo>
                    <a:pt x="376668" y="0"/>
                  </a:lnTo>
                  <a:lnTo>
                    <a:pt x="376668" y="25816"/>
                  </a:lnTo>
                  <a:lnTo>
                    <a:pt x="747095" y="1558005"/>
                  </a:lnTo>
                  <a:lnTo>
                    <a:pt x="376668" y="1558005"/>
                  </a:lnTo>
                  <a:lnTo>
                    <a:pt x="370427" y="1558005"/>
                  </a:lnTo>
                  <a:lnTo>
                    <a:pt x="0" y="1558005"/>
                  </a:lnTo>
                  <a:lnTo>
                    <a:pt x="370427" y="25816"/>
                  </a:lnTo>
                  <a:close/>
                </a:path>
              </a:pathLst>
            </a:custGeom>
            <a:gradFill>
              <a:gsLst>
                <a:gs pos="0">
                  <a:srgbClr val="25B9DD"/>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1" name="TextBox 3">
              <a:extLst>
                <a:ext uri="{FF2B5EF4-FFF2-40B4-BE49-F238E27FC236}">
                  <a16:creationId xmlns:a16="http://schemas.microsoft.com/office/drawing/2014/main" id="{5221CE21-D2D9-44A9-8F23-63C50D1E57B5}"/>
                </a:ext>
              </a:extLst>
            </p:cNvPr>
            <p:cNvSpPr txBox="1"/>
            <p:nvPr/>
          </p:nvSpPr>
          <p:spPr>
            <a:xfrm>
              <a:off x="2487557" y="2327982"/>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72%</a:t>
              </a:r>
            </a:p>
          </p:txBody>
        </p:sp>
        <p:sp>
          <p:nvSpPr>
            <p:cNvPr id="12" name="TextBox 4">
              <a:extLst>
                <a:ext uri="{FF2B5EF4-FFF2-40B4-BE49-F238E27FC236}">
                  <a16:creationId xmlns:a16="http://schemas.microsoft.com/office/drawing/2014/main" id="{A70CDF96-A57F-4FF2-BFE4-130889258224}"/>
                </a:ext>
              </a:extLst>
            </p:cNvPr>
            <p:cNvSpPr txBox="1"/>
            <p:nvPr/>
          </p:nvSpPr>
          <p:spPr>
            <a:xfrm>
              <a:off x="2465083" y="4395003"/>
              <a:ext cx="487680" cy="274320"/>
            </a:xfrm>
            <a:prstGeom prst="rect">
              <a:avLst/>
            </a:prstGeom>
            <a:noFill/>
          </p:spPr>
          <p:txBody>
            <a:bodyPr rtlCol="0" wrap="none">
              <a:spAutoFit/>
            </a:bodyPr>
            <a:lstStyle/>
            <a:p>
              <a:pPr algn="ctr"/>
              <a:r>
                <a:rPr altLang="en-US"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二月</a:t>
              </a:r>
            </a:p>
          </p:txBody>
        </p:sp>
      </p:grpSp>
      <p:grpSp>
        <p:nvGrpSpPr>
          <p:cNvPr id="9" name="组合 8">
            <a:extLst>
              <a:ext uri="{FF2B5EF4-FFF2-40B4-BE49-F238E27FC236}">
                <a16:creationId xmlns:a16="http://schemas.microsoft.com/office/drawing/2014/main" id="{758D3249-D01D-46B3-9E3F-81BD1A100712}"/>
              </a:ext>
            </a:extLst>
          </p:cNvPr>
          <p:cNvGrpSpPr/>
          <p:nvPr/>
        </p:nvGrpSpPr>
        <p:grpSpPr>
          <a:xfrm>
            <a:off x="3432537" y="2783078"/>
            <a:ext cx="792912" cy="1888925"/>
            <a:chOff x="3432537" y="2783078"/>
            <a:chExt cx="792912" cy="1888925"/>
          </a:xfrm>
        </p:grpSpPr>
        <p:sp>
          <p:nvSpPr>
            <p:cNvPr id="68" name="任意多边形: 形状 67">
              <a:extLst>
                <a:ext uri="{FF2B5EF4-FFF2-40B4-BE49-F238E27FC236}">
                  <a16:creationId xmlns:a16="http://schemas.microsoft.com/office/drawing/2014/main" id="{AB602C19-4797-4E15-963E-F99C4E53F03D}"/>
                </a:ext>
              </a:extLst>
            </p:cNvPr>
            <p:cNvSpPr>
              <a:spLocks noChangeArrowheads="1"/>
            </p:cNvSpPr>
            <p:nvPr/>
          </p:nvSpPr>
          <p:spPr bwMode="auto">
            <a:xfrm>
              <a:off x="3432537" y="3242906"/>
              <a:ext cx="747096" cy="1122554"/>
            </a:xfrm>
            <a:custGeom>
              <a:gdLst>
                <a:gd fmla="*/ 370428 w 747096" name="connsiteX0"/>
                <a:gd fmla="*/ 0 h 1122554" name="connsiteY0"/>
                <a:gd fmla="*/ 373550 w 747096" name="connsiteX1"/>
                <a:gd fmla="*/ 9305 h 1122554" name="connsiteY1"/>
                <a:gd fmla="*/ 376672 w 747096" name="connsiteX2"/>
                <a:gd fmla="*/ 1 h 1122554" name="connsiteY2"/>
                <a:gd fmla="*/ 376672 w 747096" name="connsiteX3"/>
                <a:gd fmla="*/ 18609 h 1122554" name="connsiteY3"/>
                <a:gd fmla="*/ 747096 w 747096" name="connsiteX4"/>
                <a:gd fmla="*/ 1122552 h 1122554" name="connsiteY4"/>
                <a:gd fmla="*/ 376672 w 747096" name="connsiteX5"/>
                <a:gd fmla="*/ 1122552 h 1122554" name="connsiteY5"/>
                <a:gd fmla="*/ 376672 w 747096" name="connsiteX6"/>
                <a:gd fmla="*/ 1122554 h 1122554" name="connsiteY6"/>
                <a:gd fmla="*/ 0 w 747096" name="connsiteX7"/>
                <a:gd fmla="*/ 1122554 h 1122554" name="connsiteY7"/>
                <a:gd fmla="*/ 370428 w 747096" name="connsiteX8"/>
                <a:gd fmla="*/ 18610 h 112255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22554" w="747096">
                  <a:moveTo>
                    <a:pt x="370428" y="0"/>
                  </a:moveTo>
                  <a:lnTo>
                    <a:pt x="373550" y="9305"/>
                  </a:lnTo>
                  <a:lnTo>
                    <a:pt x="376672" y="1"/>
                  </a:lnTo>
                  <a:lnTo>
                    <a:pt x="376672" y="18609"/>
                  </a:lnTo>
                  <a:lnTo>
                    <a:pt x="747096" y="1122552"/>
                  </a:lnTo>
                  <a:lnTo>
                    <a:pt x="376672" y="1122552"/>
                  </a:lnTo>
                  <a:lnTo>
                    <a:pt x="376672" y="1122554"/>
                  </a:lnTo>
                  <a:lnTo>
                    <a:pt x="0" y="1122554"/>
                  </a:lnTo>
                  <a:lnTo>
                    <a:pt x="370428" y="18610"/>
                  </a:lnTo>
                  <a:close/>
                </a:path>
              </a:pathLst>
            </a:custGeom>
            <a:gradFill>
              <a:gsLst>
                <a:gs pos="0">
                  <a:srgbClr val="25B9DD"/>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7" name="TextBox 9">
              <a:extLst>
                <a:ext uri="{FF2B5EF4-FFF2-40B4-BE49-F238E27FC236}">
                  <a16:creationId xmlns:a16="http://schemas.microsoft.com/office/drawing/2014/main" id="{4168E335-AA40-4A78-BE13-5A4E4D517C74}"/>
                </a:ext>
              </a:extLst>
            </p:cNvPr>
            <p:cNvSpPr txBox="1"/>
            <p:nvPr/>
          </p:nvSpPr>
          <p:spPr>
            <a:xfrm>
              <a:off x="3571077" y="2783078"/>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32%</a:t>
              </a:r>
            </a:p>
          </p:txBody>
        </p:sp>
        <p:sp>
          <p:nvSpPr>
            <p:cNvPr id="18" name="TextBox 10">
              <a:extLst>
                <a:ext uri="{FF2B5EF4-FFF2-40B4-BE49-F238E27FC236}">
                  <a16:creationId xmlns:a16="http://schemas.microsoft.com/office/drawing/2014/main" id="{87839473-E63C-4723-8D36-6A636C8D3C80}"/>
                </a:ext>
              </a:extLst>
            </p:cNvPr>
            <p:cNvSpPr txBox="1"/>
            <p:nvPr/>
          </p:nvSpPr>
          <p:spPr>
            <a:xfrm>
              <a:off x="3562245" y="4395003"/>
              <a:ext cx="487680" cy="274320"/>
            </a:xfrm>
            <a:prstGeom prst="rect">
              <a:avLst/>
            </a:prstGeom>
            <a:noFill/>
          </p:spPr>
          <p:txBody>
            <a:bodyPr rtlCol="0" wrap="none">
              <a:spAutoFit/>
            </a:bodyPr>
            <a:lstStyle/>
            <a:p>
              <a:pPr algn="ctr"/>
              <a:r>
                <a:rPr altLang="en-US"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三月</a:t>
              </a:r>
            </a:p>
          </p:txBody>
        </p:sp>
      </p:grpSp>
      <p:grpSp>
        <p:nvGrpSpPr>
          <p:cNvPr id="15" name="组合 14">
            <a:extLst>
              <a:ext uri="{FF2B5EF4-FFF2-40B4-BE49-F238E27FC236}">
                <a16:creationId xmlns:a16="http://schemas.microsoft.com/office/drawing/2014/main" id="{83EF5F80-4A03-43EB-AD4F-0758E72F4499}"/>
              </a:ext>
            </a:extLst>
          </p:cNvPr>
          <p:cNvGrpSpPr/>
          <p:nvPr/>
        </p:nvGrpSpPr>
        <p:grpSpPr>
          <a:xfrm>
            <a:off x="7790423" y="2000838"/>
            <a:ext cx="765081" cy="2729595"/>
            <a:chOff x="7790423" y="2000838"/>
            <a:chExt cx="765081" cy="2729595"/>
          </a:xfrm>
        </p:grpSpPr>
        <p:sp>
          <p:nvSpPr>
            <p:cNvPr id="73" name="任意多边形: 形状 72">
              <a:extLst>
                <a:ext uri="{FF2B5EF4-FFF2-40B4-BE49-F238E27FC236}">
                  <a16:creationId xmlns:a16="http://schemas.microsoft.com/office/drawing/2014/main" id="{02C67E31-0AA1-4562-A831-826841385835}"/>
                </a:ext>
              </a:extLst>
            </p:cNvPr>
            <p:cNvSpPr>
              <a:spLocks noChangeArrowheads="1"/>
            </p:cNvSpPr>
            <p:nvPr/>
          </p:nvSpPr>
          <p:spPr bwMode="auto">
            <a:xfrm>
              <a:off x="7815463" y="2528407"/>
              <a:ext cx="740041" cy="1840460"/>
            </a:xfrm>
            <a:custGeom>
              <a:gdLst>
                <a:gd fmla="*/ 363373 w 740041" name="connsiteX0"/>
                <a:gd fmla="*/ 0 h 1840460" name="connsiteY0"/>
                <a:gd fmla="*/ 370021 w 740041" name="connsiteX1"/>
                <a:gd fmla="*/ 32480 h 1840460" name="connsiteY1"/>
                <a:gd fmla="*/ 376668 w 740041" name="connsiteX2"/>
                <a:gd fmla="*/ 0 h 1840460" name="connsiteY2"/>
                <a:gd fmla="*/ 376668 w 740041" name="connsiteX3"/>
                <a:gd fmla="*/ 64959 h 1840460" name="connsiteY3"/>
                <a:gd fmla="*/ 740041 w 740041" name="connsiteX4"/>
                <a:gd fmla="*/ 1840459 h 1840460" name="connsiteY4"/>
                <a:gd fmla="*/ 376668 w 740041" name="connsiteX5"/>
                <a:gd fmla="*/ 1840459 h 1840460" name="connsiteY5"/>
                <a:gd fmla="*/ 376668 w 740041" name="connsiteX6"/>
                <a:gd fmla="*/ 1840460 h 1840460" name="connsiteY6"/>
                <a:gd fmla="*/ 0 w 740041" name="connsiteX7"/>
                <a:gd fmla="*/ 1840460 h 1840460" name="connsiteY7"/>
                <a:gd fmla="*/ 363373 w 740041" name="connsiteX8"/>
                <a:gd fmla="*/ 64959 h 184046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40460" w="740041">
                  <a:moveTo>
                    <a:pt x="363373" y="0"/>
                  </a:moveTo>
                  <a:lnTo>
                    <a:pt x="370021" y="32480"/>
                  </a:lnTo>
                  <a:lnTo>
                    <a:pt x="376668" y="0"/>
                  </a:lnTo>
                  <a:lnTo>
                    <a:pt x="376668" y="64959"/>
                  </a:lnTo>
                  <a:lnTo>
                    <a:pt x="740041" y="1840459"/>
                  </a:lnTo>
                  <a:lnTo>
                    <a:pt x="376668" y="1840459"/>
                  </a:lnTo>
                  <a:lnTo>
                    <a:pt x="376668" y="1840460"/>
                  </a:lnTo>
                  <a:lnTo>
                    <a:pt x="0" y="1840460"/>
                  </a:lnTo>
                  <a:lnTo>
                    <a:pt x="363373" y="64959"/>
                  </a:lnTo>
                  <a:close/>
                </a:path>
              </a:pathLst>
            </a:custGeom>
            <a:gradFill>
              <a:gsLst>
                <a:gs pos="0">
                  <a:srgbClr val="0DDEFF"/>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3" name="TextBox 15">
              <a:extLst>
                <a:ext uri="{FF2B5EF4-FFF2-40B4-BE49-F238E27FC236}">
                  <a16:creationId xmlns:a16="http://schemas.microsoft.com/office/drawing/2014/main" id="{BBF4773C-9E9F-42A8-84A3-24B1AB22D329}"/>
                </a:ext>
              </a:extLst>
            </p:cNvPr>
            <p:cNvSpPr txBox="1"/>
            <p:nvPr/>
          </p:nvSpPr>
          <p:spPr>
            <a:xfrm>
              <a:off x="7793603" y="2000838"/>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98%</a:t>
              </a:r>
            </a:p>
          </p:txBody>
        </p:sp>
        <p:sp>
          <p:nvSpPr>
            <p:cNvPr id="24" name="TextBox 16">
              <a:extLst>
                <a:ext uri="{FF2B5EF4-FFF2-40B4-BE49-F238E27FC236}">
                  <a16:creationId xmlns:a16="http://schemas.microsoft.com/office/drawing/2014/main" id="{E58C974D-7FCE-42A0-8731-701FADB7F599}"/>
                </a:ext>
              </a:extLst>
            </p:cNvPr>
            <p:cNvSpPr txBox="1"/>
            <p:nvPr/>
          </p:nvSpPr>
          <p:spPr>
            <a:xfrm>
              <a:off x="7848027" y="4361137"/>
              <a:ext cx="670486" cy="365724"/>
            </a:xfrm>
            <a:prstGeom prst="rect">
              <a:avLst/>
            </a:prstGeom>
            <a:noFill/>
          </p:spPr>
          <p:txBody>
            <a:bodyPr bIns="91422" lIns="182843" rIns="182843" rtlCol="0" tIns="91422" wrap="none">
              <a:spAutoFit/>
            </a:bodyPr>
            <a:lstStyle>
              <a:defPPr>
                <a:defRPr lang="zh-CN"/>
              </a:defPPr>
              <a:lvl1pPr algn="ctr">
                <a:defRPr b="1">
                  <a:latin charset="-122" panose="020b0503020204020204" typeface="微软雅黑"/>
                  <a:ea charset="-122" panose="020b0503020204020204" typeface="微软雅黑"/>
                </a:defRPr>
              </a:lvl1pPr>
            </a:lstStyle>
            <a:p>
              <a:r>
                <a:rPr altLang="en-US" b="0"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七月</a:t>
              </a:r>
            </a:p>
          </p:txBody>
        </p:sp>
      </p:grpSp>
      <p:grpSp>
        <p:nvGrpSpPr>
          <p:cNvPr id="16" name="组合 15">
            <a:extLst>
              <a:ext uri="{FF2B5EF4-FFF2-40B4-BE49-F238E27FC236}">
                <a16:creationId xmlns:a16="http://schemas.microsoft.com/office/drawing/2014/main" id="{05A5BE65-6AAE-4371-BAF4-7C38B56679FF}"/>
              </a:ext>
            </a:extLst>
          </p:cNvPr>
          <p:cNvGrpSpPr/>
          <p:nvPr/>
        </p:nvGrpSpPr>
        <p:grpSpPr>
          <a:xfrm>
            <a:off x="8904617" y="2339060"/>
            <a:ext cx="747092" cy="2391373"/>
            <a:chOff x="8904617" y="2339060"/>
            <a:chExt cx="747092" cy="2391373"/>
          </a:xfrm>
        </p:grpSpPr>
        <p:sp>
          <p:nvSpPr>
            <p:cNvPr id="74" name="任意多边形: 形状 73">
              <a:extLst>
                <a:ext uri="{FF2B5EF4-FFF2-40B4-BE49-F238E27FC236}">
                  <a16:creationId xmlns:a16="http://schemas.microsoft.com/office/drawing/2014/main" id="{2A08BF7B-2D89-4D33-831C-47DEEBE06D08}"/>
                </a:ext>
              </a:extLst>
            </p:cNvPr>
            <p:cNvSpPr>
              <a:spLocks noChangeArrowheads="1"/>
            </p:cNvSpPr>
            <p:nvPr/>
          </p:nvSpPr>
          <p:spPr bwMode="auto">
            <a:xfrm>
              <a:off x="8904617" y="2810124"/>
              <a:ext cx="747092" cy="1558006"/>
            </a:xfrm>
            <a:custGeom>
              <a:gdLst>
                <a:gd fmla="*/ 376666 w 747092" name="connsiteX0"/>
                <a:gd fmla="*/ 0 h 1558006" name="connsiteY0"/>
                <a:gd fmla="*/ 376666 w 747092" name="connsiteX1"/>
                <a:gd fmla="*/ 25813 h 1558006" name="connsiteY1"/>
                <a:gd fmla="*/ 747092 w 747092" name="connsiteX2"/>
                <a:gd fmla="*/ 1558006 h 1558006" name="connsiteY2"/>
                <a:gd fmla="*/ 370426 w 747092" name="connsiteX3"/>
                <a:gd fmla="*/ 1558006 h 1558006" name="connsiteY3"/>
                <a:gd fmla="*/ 370426 w 747092" name="connsiteX4"/>
                <a:gd fmla="*/ 1558004 h 1558006" name="connsiteY4"/>
                <a:gd fmla="*/ 0 w 747092" name="connsiteX5"/>
                <a:gd fmla="*/ 1558004 h 1558006" name="connsiteY5"/>
                <a:gd fmla="*/ 370426 w 747092" name="connsiteX6"/>
                <a:gd fmla="*/ 25811 h 1558006" name="connsiteY6"/>
                <a:gd fmla="*/ 370426 w 747092" name="connsiteX7"/>
                <a:gd fmla="*/ 2 h 1558006" name="connsiteY7"/>
                <a:gd fmla="*/ 373546 w 747092" name="connsiteX8"/>
                <a:gd fmla="*/ 12906 h 155800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58006" w="747092">
                  <a:moveTo>
                    <a:pt x="376666" y="0"/>
                  </a:moveTo>
                  <a:lnTo>
                    <a:pt x="376666" y="25813"/>
                  </a:lnTo>
                  <a:lnTo>
                    <a:pt x="747092" y="1558006"/>
                  </a:lnTo>
                  <a:lnTo>
                    <a:pt x="370426" y="1558006"/>
                  </a:lnTo>
                  <a:lnTo>
                    <a:pt x="370426" y="1558004"/>
                  </a:lnTo>
                  <a:lnTo>
                    <a:pt x="0" y="1558004"/>
                  </a:lnTo>
                  <a:lnTo>
                    <a:pt x="370426" y="25811"/>
                  </a:lnTo>
                  <a:lnTo>
                    <a:pt x="370426" y="2"/>
                  </a:lnTo>
                  <a:lnTo>
                    <a:pt x="373546" y="12906"/>
                  </a:lnTo>
                  <a:close/>
                </a:path>
              </a:pathLst>
            </a:custGeom>
            <a:gradFill>
              <a:gsLst>
                <a:gs pos="0">
                  <a:srgbClr val="0DDEFF"/>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29" name="TextBox 21">
              <a:extLst>
                <a:ext uri="{FF2B5EF4-FFF2-40B4-BE49-F238E27FC236}">
                  <a16:creationId xmlns:a16="http://schemas.microsoft.com/office/drawing/2014/main" id="{52CD1240-90B6-45B8-8C2A-36D1A31CAFB8}"/>
                </a:ext>
              </a:extLst>
            </p:cNvPr>
            <p:cNvSpPr txBox="1"/>
            <p:nvPr/>
          </p:nvSpPr>
          <p:spPr>
            <a:xfrm>
              <a:off x="8950135" y="2339060"/>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72%</a:t>
              </a:r>
            </a:p>
          </p:txBody>
        </p:sp>
        <p:sp>
          <p:nvSpPr>
            <p:cNvPr id="30" name="TextBox 22">
              <a:extLst>
                <a:ext uri="{FF2B5EF4-FFF2-40B4-BE49-F238E27FC236}">
                  <a16:creationId xmlns:a16="http://schemas.microsoft.com/office/drawing/2014/main" id="{14172714-0514-4280-9F72-7065DC732941}"/>
                </a:ext>
              </a:extLst>
            </p:cNvPr>
            <p:cNvSpPr txBox="1"/>
            <p:nvPr/>
          </p:nvSpPr>
          <p:spPr>
            <a:xfrm>
              <a:off x="8940489" y="4361137"/>
              <a:ext cx="670486" cy="365724"/>
            </a:xfrm>
            <a:prstGeom prst="rect">
              <a:avLst/>
            </a:prstGeom>
            <a:noFill/>
          </p:spPr>
          <p:txBody>
            <a:bodyPr bIns="91422" lIns="182843" rIns="182843" rtlCol="0" tIns="91422" wrap="none">
              <a:spAutoFit/>
            </a:bodyPr>
            <a:lstStyle>
              <a:defPPr>
                <a:defRPr lang="zh-CN"/>
              </a:defPPr>
              <a:lvl1pPr algn="ctr">
                <a:defRPr b="1">
                  <a:latin charset="-122" panose="020b0503020204020204" typeface="微软雅黑"/>
                  <a:ea charset="-122" panose="020b0503020204020204" typeface="微软雅黑"/>
                </a:defRPr>
              </a:lvl1pPr>
            </a:lstStyle>
            <a:p>
              <a:r>
                <a:rPr altLang="en-US" b="0"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八月</a:t>
              </a:r>
            </a:p>
          </p:txBody>
        </p:sp>
      </p:grpSp>
      <p:grpSp>
        <p:nvGrpSpPr>
          <p:cNvPr id="19" name="组合 18">
            <a:extLst>
              <a:ext uri="{FF2B5EF4-FFF2-40B4-BE49-F238E27FC236}">
                <a16:creationId xmlns:a16="http://schemas.microsoft.com/office/drawing/2014/main" id="{696520C1-F25A-4314-8A56-5843F6D4B581}"/>
              </a:ext>
            </a:extLst>
          </p:cNvPr>
          <p:cNvGrpSpPr/>
          <p:nvPr/>
        </p:nvGrpSpPr>
        <p:grpSpPr>
          <a:xfrm>
            <a:off x="10000823" y="2787170"/>
            <a:ext cx="751214" cy="1936278"/>
            <a:chOff x="10000823" y="2787170"/>
            <a:chExt cx="751214" cy="1936278"/>
          </a:xfrm>
        </p:grpSpPr>
        <p:sp>
          <p:nvSpPr>
            <p:cNvPr id="75" name="任意多边形: 形状 74">
              <a:extLst>
                <a:ext uri="{FF2B5EF4-FFF2-40B4-BE49-F238E27FC236}">
                  <a16:creationId xmlns:a16="http://schemas.microsoft.com/office/drawing/2014/main" id="{B0774979-8916-4FC8-8C61-BECE27C144CE}"/>
                </a:ext>
              </a:extLst>
            </p:cNvPr>
            <p:cNvSpPr>
              <a:spLocks noChangeArrowheads="1"/>
            </p:cNvSpPr>
            <p:nvPr/>
          </p:nvSpPr>
          <p:spPr bwMode="auto">
            <a:xfrm>
              <a:off x="10000823" y="3246998"/>
              <a:ext cx="751214" cy="1122554"/>
            </a:xfrm>
            <a:custGeom>
              <a:gdLst>
                <a:gd fmla="*/ 374548 w 751214" name="connsiteX0"/>
                <a:gd fmla="*/ 0 h 1122554" name="connsiteY0"/>
                <a:gd fmla="*/ 375610 w 751214" name="connsiteX1"/>
                <a:gd fmla="*/ 3166 h 1122554" name="connsiteY1"/>
                <a:gd fmla="*/ 376672 w 751214" name="connsiteX2"/>
                <a:gd fmla="*/ 1 h 1122554" name="connsiteY2"/>
                <a:gd fmla="*/ 376672 w 751214" name="connsiteX3"/>
                <a:gd fmla="*/ 6330 h 1122554" name="connsiteY3"/>
                <a:gd fmla="*/ 751214 w 751214" name="connsiteX4"/>
                <a:gd fmla="*/ 1122552 h 1122554" name="connsiteY4"/>
                <a:gd fmla="*/ 376672 w 751214" name="connsiteX5"/>
                <a:gd fmla="*/ 1122552 h 1122554" name="connsiteY5"/>
                <a:gd fmla="*/ 376672 w 751214" name="connsiteX6"/>
                <a:gd fmla="*/ 1122554 h 1122554" name="connsiteY6"/>
                <a:gd fmla="*/ 0 w 751214" name="connsiteX7"/>
                <a:gd fmla="*/ 1122554 h 1122554" name="connsiteY7"/>
                <a:gd fmla="*/ 374548 w 751214" name="connsiteX8"/>
                <a:gd fmla="*/ 6331 h 112255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22554" w="751214">
                  <a:moveTo>
                    <a:pt x="374548" y="0"/>
                  </a:moveTo>
                  <a:lnTo>
                    <a:pt x="375610" y="3166"/>
                  </a:lnTo>
                  <a:lnTo>
                    <a:pt x="376672" y="1"/>
                  </a:lnTo>
                  <a:lnTo>
                    <a:pt x="376672" y="6330"/>
                  </a:lnTo>
                  <a:lnTo>
                    <a:pt x="751214" y="1122552"/>
                  </a:lnTo>
                  <a:lnTo>
                    <a:pt x="376672" y="1122552"/>
                  </a:lnTo>
                  <a:lnTo>
                    <a:pt x="376672" y="1122554"/>
                  </a:lnTo>
                  <a:lnTo>
                    <a:pt x="0" y="1122554"/>
                  </a:lnTo>
                  <a:lnTo>
                    <a:pt x="374548" y="6331"/>
                  </a:lnTo>
                  <a:close/>
                </a:path>
              </a:pathLst>
            </a:custGeom>
            <a:gradFill>
              <a:gsLst>
                <a:gs pos="0">
                  <a:srgbClr val="0DDEFF"/>
                </a:gs>
                <a:gs pos="100000">
                  <a:srgbClr val="1D5EA2"/>
                </a:gs>
              </a:gsLst>
              <a:lin ang="5400000" scaled="1"/>
            </a:gradFill>
            <a:ln>
              <a:noFill/>
            </a:ln>
            <a:effectLst/>
            <a:extLst/>
          </p:spPr>
          <p:txBody>
            <a:bodyPr anchor="ctr" bIns="121885" lIns="243770" rIns="243770" tIns="121885" wrap="square">
              <a:noAutofit/>
            </a:bodyPr>
            <a:lstStyle/>
            <a:p>
              <a:pPr>
                <a:defRPr/>
              </a:pPr>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35" name="TextBox 27">
              <a:extLst>
                <a:ext uri="{FF2B5EF4-FFF2-40B4-BE49-F238E27FC236}">
                  <a16:creationId xmlns:a16="http://schemas.microsoft.com/office/drawing/2014/main" id="{34E83281-E885-471A-8F4A-E26830DE1A17}"/>
                </a:ext>
              </a:extLst>
            </p:cNvPr>
            <p:cNvSpPr txBox="1"/>
            <p:nvPr/>
          </p:nvSpPr>
          <p:spPr>
            <a:xfrm>
              <a:off x="10057785" y="2787170"/>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32%</a:t>
              </a:r>
            </a:p>
          </p:txBody>
        </p:sp>
        <p:sp>
          <p:nvSpPr>
            <p:cNvPr id="36" name="TextBox 28">
              <a:extLst>
                <a:ext uri="{FF2B5EF4-FFF2-40B4-BE49-F238E27FC236}">
                  <a16:creationId xmlns:a16="http://schemas.microsoft.com/office/drawing/2014/main" id="{66E83E8D-F912-434D-9D4C-F0A75CD77AB0}"/>
                </a:ext>
              </a:extLst>
            </p:cNvPr>
            <p:cNvSpPr txBox="1"/>
            <p:nvPr/>
          </p:nvSpPr>
          <p:spPr>
            <a:xfrm>
              <a:off x="10048137" y="4354152"/>
              <a:ext cx="670486" cy="365724"/>
            </a:xfrm>
            <a:prstGeom prst="rect">
              <a:avLst/>
            </a:prstGeom>
            <a:noFill/>
          </p:spPr>
          <p:txBody>
            <a:bodyPr bIns="91422" lIns="182843" rIns="182843" rtlCol="0" tIns="91422" wrap="none">
              <a:spAutoFit/>
            </a:bodyPr>
            <a:lstStyle>
              <a:defPPr>
                <a:defRPr lang="zh-CN"/>
              </a:defPPr>
              <a:lvl1pPr algn="ctr">
                <a:defRPr b="1">
                  <a:latin charset="-122" panose="020b0503020204020204" typeface="微软雅黑"/>
                  <a:ea charset="-122" panose="020b0503020204020204" typeface="微软雅黑"/>
                </a:defRPr>
              </a:lvl1pPr>
            </a:lstStyle>
            <a:p>
              <a:r>
                <a:rPr altLang="en-US" b="0"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九月</a:t>
              </a:r>
            </a:p>
          </p:txBody>
        </p:sp>
      </p:grpSp>
      <p:grpSp>
        <p:nvGrpSpPr>
          <p:cNvPr id="2" name="组合 1">
            <a:extLst>
              <a:ext uri="{FF2B5EF4-FFF2-40B4-BE49-F238E27FC236}">
                <a16:creationId xmlns:a16="http://schemas.microsoft.com/office/drawing/2014/main" id="{ACF29984-7369-4AB3-8EE7-B1AE2412C0D2}"/>
              </a:ext>
            </a:extLst>
          </p:cNvPr>
          <p:cNvGrpSpPr/>
          <p:nvPr/>
        </p:nvGrpSpPr>
        <p:grpSpPr>
          <a:xfrm>
            <a:off x="1245298" y="1989759"/>
            <a:ext cx="741918" cy="2670955"/>
            <a:chOff x="1245298" y="1989759"/>
            <a:chExt cx="741918" cy="2670955"/>
          </a:xfrm>
        </p:grpSpPr>
        <p:sp>
          <p:nvSpPr>
            <p:cNvPr id="64" name="任意多边形: 形状 63">
              <a:extLst>
                <a:ext uri="{FF2B5EF4-FFF2-40B4-BE49-F238E27FC236}">
                  <a16:creationId xmlns:a16="http://schemas.microsoft.com/office/drawing/2014/main" id="{5BBED107-BE27-4DBE-984F-5A1903888E17}"/>
                </a:ext>
              </a:extLst>
            </p:cNvPr>
            <p:cNvSpPr>
              <a:spLocks noChangeArrowheads="1"/>
            </p:cNvSpPr>
            <p:nvPr/>
          </p:nvSpPr>
          <p:spPr bwMode="auto">
            <a:xfrm>
              <a:off x="1245298" y="2517328"/>
              <a:ext cx="741918" cy="1840460"/>
            </a:xfrm>
            <a:custGeom>
              <a:gdLst>
                <a:gd fmla="*/ 365250 w 741918" name="connsiteX0"/>
                <a:gd fmla="*/ 0 h 1840460" name="connsiteY0"/>
                <a:gd fmla="*/ 370959 w 741918" name="connsiteX1"/>
                <a:gd fmla="*/ 27893 h 1840460" name="connsiteY1"/>
                <a:gd fmla="*/ 376667 w 741918" name="connsiteX2"/>
                <a:gd fmla="*/ 0 h 1840460" name="connsiteY2"/>
                <a:gd fmla="*/ 376667 w 741918" name="connsiteX3"/>
                <a:gd fmla="*/ 55787 h 1840460" name="connsiteY3"/>
                <a:gd fmla="*/ 741918 w 741918" name="connsiteX4"/>
                <a:gd fmla="*/ 1840460 h 1840460" name="connsiteY4"/>
                <a:gd fmla="*/ 376667 w 741918" name="connsiteX5"/>
                <a:gd fmla="*/ 1840460 h 1840460" name="connsiteY5"/>
                <a:gd fmla="*/ 365250 w 741918" name="connsiteX6"/>
                <a:gd fmla="*/ 1840460 h 1840460" name="connsiteY6"/>
                <a:gd fmla="*/ 0 w 741918" name="connsiteX7"/>
                <a:gd fmla="*/ 1840460 h 1840460" name="connsiteY7"/>
                <a:gd fmla="*/ 365250 w 741918" name="connsiteX8"/>
                <a:gd fmla="*/ 55787 h 184046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40460" w="741918">
                  <a:moveTo>
                    <a:pt x="365250" y="0"/>
                  </a:moveTo>
                  <a:lnTo>
                    <a:pt x="370959" y="27893"/>
                  </a:lnTo>
                  <a:lnTo>
                    <a:pt x="376667" y="0"/>
                  </a:lnTo>
                  <a:lnTo>
                    <a:pt x="376667" y="55787"/>
                  </a:lnTo>
                  <a:lnTo>
                    <a:pt x="741918" y="1840460"/>
                  </a:lnTo>
                  <a:lnTo>
                    <a:pt x="376667" y="1840460"/>
                  </a:lnTo>
                  <a:lnTo>
                    <a:pt x="365250" y="1840460"/>
                  </a:lnTo>
                  <a:lnTo>
                    <a:pt x="0" y="1840460"/>
                  </a:lnTo>
                  <a:lnTo>
                    <a:pt x="365250" y="55787"/>
                  </a:lnTo>
                  <a:close/>
                </a:path>
              </a:pathLst>
            </a:custGeom>
            <a:gradFill>
              <a:gsLst>
                <a:gs pos="0">
                  <a:srgbClr val="25B9DD"/>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43" name="TextBox 35">
              <a:extLst>
                <a:ext uri="{FF2B5EF4-FFF2-40B4-BE49-F238E27FC236}">
                  <a16:creationId xmlns:a16="http://schemas.microsoft.com/office/drawing/2014/main" id="{653FA0CD-1BBB-4434-A150-43CE01E51A29}"/>
                </a:ext>
              </a:extLst>
            </p:cNvPr>
            <p:cNvSpPr txBox="1"/>
            <p:nvPr/>
          </p:nvSpPr>
          <p:spPr>
            <a:xfrm>
              <a:off x="1331190" y="1989759"/>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98%</a:t>
              </a:r>
            </a:p>
          </p:txBody>
        </p:sp>
        <p:sp>
          <p:nvSpPr>
            <p:cNvPr id="41" name="TextBox 33">
              <a:extLst>
                <a:ext uri="{FF2B5EF4-FFF2-40B4-BE49-F238E27FC236}">
                  <a16:creationId xmlns:a16="http://schemas.microsoft.com/office/drawing/2014/main" id="{EA3EBE00-FCCC-4292-9A9B-242FB6BF3C88}"/>
                </a:ext>
              </a:extLst>
            </p:cNvPr>
            <p:cNvSpPr txBox="1"/>
            <p:nvPr/>
          </p:nvSpPr>
          <p:spPr>
            <a:xfrm>
              <a:off x="1360124" y="4383715"/>
              <a:ext cx="487680" cy="274320"/>
            </a:xfrm>
            <a:prstGeom prst="rect">
              <a:avLst/>
            </a:prstGeom>
            <a:noFill/>
          </p:spPr>
          <p:txBody>
            <a:bodyPr rtlCol="0" wrap="none">
              <a:spAutoFit/>
            </a:bodyPr>
            <a:lstStyle/>
            <a:p>
              <a:pPr algn="ctr"/>
              <a:r>
                <a:rPr altLang="en-US"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一月</a:t>
              </a:r>
            </a:p>
          </p:txBody>
        </p:sp>
      </p:grpSp>
      <p:grpSp>
        <p:nvGrpSpPr>
          <p:cNvPr id="10" name="组合 9">
            <a:extLst>
              <a:ext uri="{FF2B5EF4-FFF2-40B4-BE49-F238E27FC236}">
                <a16:creationId xmlns:a16="http://schemas.microsoft.com/office/drawing/2014/main" id="{3E5E2FF1-5E68-40E7-BFFB-D298E05CAA88}"/>
              </a:ext>
            </a:extLst>
          </p:cNvPr>
          <p:cNvGrpSpPr/>
          <p:nvPr/>
        </p:nvGrpSpPr>
        <p:grpSpPr>
          <a:xfrm>
            <a:off x="4528746" y="3242905"/>
            <a:ext cx="779759" cy="1417810"/>
            <a:chOff x="4528746" y="3242905"/>
            <a:chExt cx="779759" cy="1417810"/>
          </a:xfrm>
        </p:grpSpPr>
        <p:sp>
          <p:nvSpPr>
            <p:cNvPr id="69" name="任意多边形: 形状 68">
              <a:extLst>
                <a:ext uri="{FF2B5EF4-FFF2-40B4-BE49-F238E27FC236}">
                  <a16:creationId xmlns:a16="http://schemas.microsoft.com/office/drawing/2014/main" id="{D3DFF905-D7B1-443A-A82F-8C3DA97D1EC4}"/>
                </a:ext>
              </a:extLst>
            </p:cNvPr>
            <p:cNvSpPr>
              <a:spLocks noChangeArrowheads="1"/>
            </p:cNvSpPr>
            <p:nvPr/>
          </p:nvSpPr>
          <p:spPr bwMode="auto">
            <a:xfrm>
              <a:off x="4528746" y="3658662"/>
              <a:ext cx="745188" cy="699213"/>
            </a:xfrm>
            <a:custGeom>
              <a:gdLst>
                <a:gd fmla="*/ 368520 w 745188" name="connsiteX0"/>
                <a:gd fmla="*/ 0 h 699213" name="connsiteY0"/>
                <a:gd fmla="*/ 372596 w 745188" name="connsiteX1"/>
                <a:gd fmla="*/ 7567 h 699213" name="connsiteY1"/>
                <a:gd fmla="*/ 376673 w 745188" name="connsiteX2"/>
                <a:gd fmla="*/ 0 h 699213" name="connsiteY2"/>
                <a:gd fmla="*/ 376673 w 745188" name="connsiteX3"/>
                <a:gd fmla="*/ 15134 h 699213" name="connsiteY3"/>
                <a:gd fmla="*/ 745188 w 745188" name="connsiteX4"/>
                <a:gd fmla="*/ 699213 h 699213" name="connsiteY4"/>
                <a:gd fmla="*/ 376673 w 745188" name="connsiteX5"/>
                <a:gd fmla="*/ 699213 h 699213" name="connsiteY5"/>
                <a:gd fmla="*/ 368520 w 745188" name="connsiteX6"/>
                <a:gd fmla="*/ 699213 h 699213" name="connsiteY6"/>
                <a:gd fmla="*/ 0 w 745188" name="connsiteX7"/>
                <a:gd fmla="*/ 699213 h 699213" name="connsiteY7"/>
                <a:gd fmla="*/ 368520 w 745188" name="connsiteX8"/>
                <a:gd fmla="*/ 15134 h 69921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99213" w="745188">
                  <a:moveTo>
                    <a:pt x="368520" y="0"/>
                  </a:moveTo>
                  <a:lnTo>
                    <a:pt x="372596" y="7567"/>
                  </a:lnTo>
                  <a:lnTo>
                    <a:pt x="376673" y="0"/>
                  </a:lnTo>
                  <a:lnTo>
                    <a:pt x="376673" y="15134"/>
                  </a:lnTo>
                  <a:lnTo>
                    <a:pt x="745188" y="699213"/>
                  </a:lnTo>
                  <a:lnTo>
                    <a:pt x="376673" y="699213"/>
                  </a:lnTo>
                  <a:lnTo>
                    <a:pt x="368520" y="699213"/>
                  </a:lnTo>
                  <a:lnTo>
                    <a:pt x="0" y="699213"/>
                  </a:lnTo>
                  <a:lnTo>
                    <a:pt x="368520" y="15134"/>
                  </a:lnTo>
                  <a:close/>
                </a:path>
              </a:pathLst>
            </a:custGeom>
            <a:gradFill>
              <a:gsLst>
                <a:gs pos="0">
                  <a:srgbClr val="25B9DD"/>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48" name="TextBox 40">
              <a:extLst>
                <a:ext uri="{FF2B5EF4-FFF2-40B4-BE49-F238E27FC236}">
                  <a16:creationId xmlns:a16="http://schemas.microsoft.com/office/drawing/2014/main" id="{9B2EAB86-317F-452C-81EE-E78EFDD81753}"/>
                </a:ext>
              </a:extLst>
            </p:cNvPr>
            <p:cNvSpPr txBox="1"/>
            <p:nvPr/>
          </p:nvSpPr>
          <p:spPr>
            <a:xfrm>
              <a:off x="4654134" y="3242905"/>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22%</a:t>
              </a:r>
            </a:p>
          </p:txBody>
        </p:sp>
        <p:sp>
          <p:nvSpPr>
            <p:cNvPr id="49" name="TextBox 41">
              <a:extLst>
                <a:ext uri="{FF2B5EF4-FFF2-40B4-BE49-F238E27FC236}">
                  <a16:creationId xmlns:a16="http://schemas.microsoft.com/office/drawing/2014/main" id="{A5704822-4AF4-4D07-A049-5596ED3FD537}"/>
                </a:ext>
              </a:extLst>
            </p:cNvPr>
            <p:cNvSpPr txBox="1"/>
            <p:nvPr/>
          </p:nvSpPr>
          <p:spPr>
            <a:xfrm>
              <a:off x="4651282" y="4383715"/>
              <a:ext cx="487680" cy="274320"/>
            </a:xfrm>
            <a:prstGeom prst="rect">
              <a:avLst/>
            </a:prstGeom>
            <a:noFill/>
          </p:spPr>
          <p:txBody>
            <a:bodyPr rtlCol="0" wrap="none">
              <a:spAutoFit/>
            </a:bodyPr>
            <a:lstStyle/>
            <a:p>
              <a:pPr algn="ctr"/>
              <a:r>
                <a:rPr altLang="en-US"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四月</a:t>
              </a:r>
            </a:p>
          </p:txBody>
        </p:sp>
      </p:grpSp>
      <p:grpSp>
        <p:nvGrpSpPr>
          <p:cNvPr id="13" name="组合 12">
            <a:extLst>
              <a:ext uri="{FF2B5EF4-FFF2-40B4-BE49-F238E27FC236}">
                <a16:creationId xmlns:a16="http://schemas.microsoft.com/office/drawing/2014/main" id="{AE085269-D505-4451-8707-5068F5969231}"/>
              </a:ext>
            </a:extLst>
          </p:cNvPr>
          <p:cNvGrpSpPr/>
          <p:nvPr/>
        </p:nvGrpSpPr>
        <p:grpSpPr>
          <a:xfrm>
            <a:off x="5623047" y="2733614"/>
            <a:ext cx="747094" cy="1996819"/>
            <a:chOff x="5623047" y="2733614"/>
            <a:chExt cx="747094" cy="1996819"/>
          </a:xfrm>
        </p:grpSpPr>
        <p:sp>
          <p:nvSpPr>
            <p:cNvPr id="71" name="任意多边形: 形状 70">
              <a:extLst>
                <a:ext uri="{FF2B5EF4-FFF2-40B4-BE49-F238E27FC236}">
                  <a16:creationId xmlns:a16="http://schemas.microsoft.com/office/drawing/2014/main" id="{0A494F41-BE7B-4D30-B2FF-271208622207}"/>
                </a:ext>
              </a:extLst>
            </p:cNvPr>
            <p:cNvSpPr>
              <a:spLocks noChangeArrowheads="1"/>
            </p:cNvSpPr>
            <p:nvPr/>
          </p:nvSpPr>
          <p:spPr bwMode="auto">
            <a:xfrm>
              <a:off x="5623047" y="3189128"/>
              <a:ext cx="747094" cy="1175912"/>
            </a:xfrm>
            <a:custGeom>
              <a:gdLst>
                <a:gd fmla="*/ 370426 w 747094" name="connsiteX0"/>
                <a:gd fmla="*/ 0 h 1175912" name="connsiteY0"/>
                <a:gd fmla="*/ 373549 w 747094" name="connsiteX1"/>
                <a:gd fmla="*/ 9750 h 1175912" name="connsiteY1"/>
                <a:gd fmla="*/ 376673 w 747094" name="connsiteX2"/>
                <a:gd fmla="*/ 0 h 1175912" name="connsiteY2"/>
                <a:gd fmla="*/ 376673 w 747094" name="connsiteX3"/>
                <a:gd fmla="*/ 19501 h 1175912" name="connsiteY3"/>
                <a:gd fmla="*/ 747094 w 747094" name="connsiteX4"/>
                <a:gd fmla="*/ 1175912 h 1175912" name="connsiteY4"/>
                <a:gd fmla="*/ 376673 w 747094" name="connsiteX5"/>
                <a:gd fmla="*/ 1175912 h 1175912" name="connsiteY5"/>
                <a:gd fmla="*/ 370426 w 747094" name="connsiteX6"/>
                <a:gd fmla="*/ 1175912 h 1175912" name="connsiteY6"/>
                <a:gd fmla="*/ 0 w 747094" name="connsiteX7"/>
                <a:gd fmla="*/ 1175912 h 1175912" name="connsiteY7"/>
                <a:gd fmla="*/ 370426 w 747094" name="connsiteX8"/>
                <a:gd fmla="*/ 19501 h 117591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912" w="747094">
                  <a:moveTo>
                    <a:pt x="370426" y="0"/>
                  </a:moveTo>
                  <a:lnTo>
                    <a:pt x="373549" y="9750"/>
                  </a:lnTo>
                  <a:lnTo>
                    <a:pt x="376673" y="0"/>
                  </a:lnTo>
                  <a:lnTo>
                    <a:pt x="376673" y="19501"/>
                  </a:lnTo>
                  <a:lnTo>
                    <a:pt x="747094" y="1175912"/>
                  </a:lnTo>
                  <a:lnTo>
                    <a:pt x="376673" y="1175912"/>
                  </a:lnTo>
                  <a:lnTo>
                    <a:pt x="370426" y="1175912"/>
                  </a:lnTo>
                  <a:lnTo>
                    <a:pt x="0" y="1175912"/>
                  </a:lnTo>
                  <a:lnTo>
                    <a:pt x="370426" y="19501"/>
                  </a:lnTo>
                  <a:close/>
                </a:path>
              </a:pathLst>
            </a:custGeom>
            <a:gradFill>
              <a:gsLst>
                <a:gs pos="0">
                  <a:srgbClr val="25B9DD"/>
                </a:gs>
                <a:gs pos="100000">
                  <a:srgbClr val="1D5EA2"/>
                </a:gs>
              </a:gsLst>
              <a:lin ang="5400000" scaled="1"/>
            </a:gradFill>
            <a:ln>
              <a:noFill/>
            </a:ln>
            <a:effectLst/>
            <a:extLst/>
          </p:spPr>
          <p:txBody>
            <a:bodyPr anchor="ctr" bIns="121885" lIns="243770" rIns="243770" tIns="121885" wrap="square">
              <a:noAutofit/>
            </a:bodyPr>
            <a:lstStyle/>
            <a:p>
              <a:pPr>
                <a:defRPr/>
              </a:pPr>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54" name="TextBox 46">
              <a:extLst>
                <a:ext uri="{FF2B5EF4-FFF2-40B4-BE49-F238E27FC236}">
                  <a16:creationId xmlns:a16="http://schemas.microsoft.com/office/drawing/2014/main" id="{5CEC1031-A43F-4061-A381-3B32D0AED482}"/>
                </a:ext>
              </a:extLst>
            </p:cNvPr>
            <p:cNvSpPr txBox="1"/>
            <p:nvPr/>
          </p:nvSpPr>
          <p:spPr>
            <a:xfrm>
              <a:off x="5687649" y="2733614"/>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42%</a:t>
              </a:r>
            </a:p>
          </p:txBody>
        </p:sp>
        <p:sp>
          <p:nvSpPr>
            <p:cNvPr id="55" name="TextBox 47">
              <a:extLst>
                <a:ext uri="{FF2B5EF4-FFF2-40B4-BE49-F238E27FC236}">
                  <a16:creationId xmlns:a16="http://schemas.microsoft.com/office/drawing/2014/main" id="{139FE29D-7747-405B-987B-8C343C06F6F3}"/>
                </a:ext>
              </a:extLst>
            </p:cNvPr>
            <p:cNvSpPr txBox="1"/>
            <p:nvPr/>
          </p:nvSpPr>
          <p:spPr>
            <a:xfrm>
              <a:off x="5664282" y="4361138"/>
              <a:ext cx="670486" cy="365724"/>
            </a:xfrm>
            <a:prstGeom prst="rect">
              <a:avLst/>
            </a:prstGeom>
            <a:noFill/>
          </p:spPr>
          <p:txBody>
            <a:bodyPr bIns="91422" lIns="182843" rIns="182843" rtlCol="0" tIns="91422" wrap="none">
              <a:spAutoFit/>
            </a:bodyPr>
            <a:lstStyle>
              <a:defPPr>
                <a:defRPr lang="zh-CN"/>
              </a:defPPr>
              <a:lvl1pPr algn="ctr">
                <a:defRPr b="1">
                  <a:latin charset="-122" panose="020b0503020204020204" typeface="微软雅黑"/>
                  <a:ea charset="-122" panose="020b0503020204020204" typeface="微软雅黑"/>
                </a:defRPr>
              </a:lvl1pPr>
            </a:lstStyle>
            <a:p>
              <a:r>
                <a:rPr altLang="en-US" b="0"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五月</a:t>
              </a:r>
            </a:p>
          </p:txBody>
        </p:sp>
      </p:grpSp>
      <p:grpSp>
        <p:nvGrpSpPr>
          <p:cNvPr id="14" name="组合 13">
            <a:extLst>
              <a:ext uri="{FF2B5EF4-FFF2-40B4-BE49-F238E27FC236}">
                <a16:creationId xmlns:a16="http://schemas.microsoft.com/office/drawing/2014/main" id="{AF3449B8-F80B-4D5A-8CA4-303533F849EE}"/>
              </a:ext>
            </a:extLst>
          </p:cNvPr>
          <p:cNvGrpSpPr/>
          <p:nvPr/>
        </p:nvGrpSpPr>
        <p:grpSpPr>
          <a:xfrm>
            <a:off x="6719254" y="2439843"/>
            <a:ext cx="747096" cy="2290590"/>
            <a:chOff x="6719254" y="2439843"/>
            <a:chExt cx="747096" cy="2290590"/>
          </a:xfrm>
        </p:grpSpPr>
        <p:sp>
          <p:nvSpPr>
            <p:cNvPr id="72" name="任意多边形: 形状 71">
              <a:extLst>
                <a:ext uri="{FF2B5EF4-FFF2-40B4-BE49-F238E27FC236}">
                  <a16:creationId xmlns:a16="http://schemas.microsoft.com/office/drawing/2014/main" id="{CA74ED4A-67DF-4E09-9C55-EF71CFC24BBE}"/>
                </a:ext>
              </a:extLst>
            </p:cNvPr>
            <p:cNvSpPr>
              <a:spLocks noChangeArrowheads="1"/>
            </p:cNvSpPr>
            <p:nvPr/>
          </p:nvSpPr>
          <p:spPr bwMode="auto">
            <a:xfrm>
              <a:off x="6719254" y="2885730"/>
              <a:ext cx="747096" cy="1479286"/>
            </a:xfrm>
            <a:custGeom>
              <a:gdLst>
                <a:gd fmla="*/ 370428 w 747096" name="connsiteX0"/>
                <a:gd fmla="*/ 0 h 1479286" name="connsiteY0"/>
                <a:gd fmla="*/ 373548 w 747096" name="connsiteX1"/>
                <a:gd fmla="*/ 12252 h 1479286" name="connsiteY1"/>
                <a:gd fmla="*/ 376668 w 747096" name="connsiteX2"/>
                <a:gd fmla="*/ 0 h 1479286" name="connsiteY2"/>
                <a:gd fmla="*/ 376668 w 747096" name="connsiteX3"/>
                <a:gd fmla="*/ 24504 h 1479286" name="connsiteY3"/>
                <a:gd fmla="*/ 747096 w 747096" name="connsiteX4"/>
                <a:gd fmla="*/ 1479286 h 1479286" name="connsiteY4"/>
                <a:gd fmla="*/ 376668 w 747096" name="connsiteX5"/>
                <a:gd fmla="*/ 1479286 h 1479286" name="connsiteY5"/>
                <a:gd fmla="*/ 370428 w 747096" name="connsiteX6"/>
                <a:gd fmla="*/ 1479286 h 1479286" name="connsiteY6"/>
                <a:gd fmla="*/ 0 w 747096" name="connsiteX7"/>
                <a:gd fmla="*/ 1479286 h 1479286" name="connsiteY7"/>
                <a:gd fmla="*/ 370428 w 747096" name="connsiteX8"/>
                <a:gd fmla="*/ 24504 h 147928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79286" w="747096">
                  <a:moveTo>
                    <a:pt x="370428" y="0"/>
                  </a:moveTo>
                  <a:lnTo>
                    <a:pt x="373548" y="12252"/>
                  </a:lnTo>
                  <a:lnTo>
                    <a:pt x="376668" y="0"/>
                  </a:lnTo>
                  <a:lnTo>
                    <a:pt x="376668" y="24504"/>
                  </a:lnTo>
                  <a:lnTo>
                    <a:pt x="747096" y="1479286"/>
                  </a:lnTo>
                  <a:lnTo>
                    <a:pt x="376668" y="1479286"/>
                  </a:lnTo>
                  <a:lnTo>
                    <a:pt x="370428" y="1479286"/>
                  </a:lnTo>
                  <a:lnTo>
                    <a:pt x="0" y="1479286"/>
                  </a:lnTo>
                  <a:lnTo>
                    <a:pt x="370428" y="24504"/>
                  </a:lnTo>
                  <a:close/>
                </a:path>
              </a:pathLst>
            </a:custGeom>
            <a:gradFill>
              <a:gsLst>
                <a:gs pos="0">
                  <a:srgbClr val="25B9DD"/>
                </a:gs>
                <a:gs pos="100000">
                  <a:srgbClr val="1D5EA2"/>
                </a:gs>
              </a:gsLst>
              <a:lin ang="5400000" scaled="1"/>
            </a:gradFill>
            <a:ln>
              <a:noFill/>
            </a:ln>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60" name="TextBox 52">
              <a:extLst>
                <a:ext uri="{FF2B5EF4-FFF2-40B4-BE49-F238E27FC236}">
                  <a16:creationId xmlns:a16="http://schemas.microsoft.com/office/drawing/2014/main" id="{F9546174-7291-422D-8453-7A5442FBD9D5}"/>
                </a:ext>
              </a:extLst>
            </p:cNvPr>
            <p:cNvSpPr txBox="1"/>
            <p:nvPr/>
          </p:nvSpPr>
          <p:spPr>
            <a:xfrm>
              <a:off x="6738133" y="2439843"/>
              <a:ext cx="651192" cy="350520"/>
            </a:xfrm>
            <a:prstGeom prst="rect">
              <a:avLst/>
            </a:prstGeom>
            <a:noFill/>
          </p:spPr>
          <p:txBody>
            <a:bodyPr rtlCol="0" wrap="none">
              <a:spAutoFit/>
            </a:bodyPr>
            <a:lstStyle/>
            <a:p>
              <a:pPr algn="ctr"/>
              <a:r>
                <a:rPr b="1" lang="en-US" sz="1700">
                  <a:latin charset="-122" panose="020b0503020204020204" pitchFamily="34" typeface="微软雅黑"/>
                  <a:ea charset="-122" panose="020b0503020204020204" pitchFamily="34" typeface="微软雅黑"/>
                  <a:cs typeface="+mn-ea"/>
                  <a:sym charset="-122" panose="020b0503020204020204" pitchFamily="34" typeface="微软雅黑"/>
                </a:rPr>
                <a:t>72%</a:t>
              </a:r>
            </a:p>
          </p:txBody>
        </p:sp>
        <p:sp>
          <p:nvSpPr>
            <p:cNvPr id="61" name="TextBox 53">
              <a:extLst>
                <a:ext uri="{FF2B5EF4-FFF2-40B4-BE49-F238E27FC236}">
                  <a16:creationId xmlns:a16="http://schemas.microsoft.com/office/drawing/2014/main" id="{4216EF3F-1EBA-4781-BDB0-1EA930B2009D}"/>
                </a:ext>
              </a:extLst>
            </p:cNvPr>
            <p:cNvSpPr txBox="1"/>
            <p:nvPr/>
          </p:nvSpPr>
          <p:spPr>
            <a:xfrm>
              <a:off x="6757560" y="4361137"/>
              <a:ext cx="670486" cy="365724"/>
            </a:xfrm>
            <a:prstGeom prst="rect">
              <a:avLst/>
            </a:prstGeom>
            <a:noFill/>
          </p:spPr>
          <p:txBody>
            <a:bodyPr bIns="91422" lIns="182843" rIns="182843" rtlCol="0" tIns="91422" wrap="none">
              <a:spAutoFit/>
            </a:bodyPr>
            <a:lstStyle>
              <a:defPPr>
                <a:defRPr lang="zh-CN"/>
              </a:defPPr>
              <a:lvl1pPr algn="ctr">
                <a:defRPr b="1">
                  <a:latin charset="-122" panose="020b0503020204020204" typeface="微软雅黑"/>
                  <a:ea charset="-122" panose="020b0503020204020204" typeface="微软雅黑"/>
                </a:defRPr>
              </a:lvl1pPr>
            </a:lstStyle>
            <a:p>
              <a:r>
                <a:rPr altLang="en-US" b="0" lang="zh-CN" smtClean="0" sz="1200">
                  <a:latin charset="-122" panose="020b0503020204020204" pitchFamily="34" typeface="微软雅黑"/>
                  <a:ea charset="-122" panose="020b0503020204020204" pitchFamily="34" typeface="微软雅黑"/>
                  <a:cs typeface="+mn-ea"/>
                  <a:sym charset="-122" panose="020b0503020204020204" pitchFamily="34" typeface="微软雅黑"/>
                </a:rPr>
                <a:t>六月</a:t>
              </a:r>
            </a:p>
          </p:txBody>
        </p:sp>
      </p:grpSp>
      <p:sp>
        <p:nvSpPr>
          <p:cNvPr id="45" name="矩形 44">
            <a:extLst>
              <a:ext uri="{FF2B5EF4-FFF2-40B4-BE49-F238E27FC236}">
                <a16:creationId xmlns:a16="http://schemas.microsoft.com/office/drawing/2014/main" id="{CCE2A654-7AAC-4FDA-AC04-0E9D502A0C73}"/>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医疗数据处理</a:t>
            </a:r>
          </a:p>
        </p:txBody>
      </p:sp>
      <p:sp>
        <p:nvSpPr>
          <p:cNvPr id="46" name="矩形 45">
            <a:extLst>
              <a:ext uri="{FF2B5EF4-FFF2-40B4-BE49-F238E27FC236}">
                <a16:creationId xmlns:a16="http://schemas.microsoft.com/office/drawing/2014/main" id="{7112A504-E4DD-497B-A5F6-D00B3AA1E43B}"/>
              </a:ext>
            </a:extLst>
          </p:cNvPr>
          <p:cNvSpPr/>
          <p:nvPr/>
        </p:nvSpPr>
        <p:spPr>
          <a:xfrm>
            <a:off x="7780919" y="444734"/>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47" name="直接连接符 46">
            <a:extLst>
              <a:ext uri="{FF2B5EF4-FFF2-40B4-BE49-F238E27FC236}">
                <a16:creationId xmlns:a16="http://schemas.microsoft.com/office/drawing/2014/main" id="{170BBF56-056D-4D57-A332-CE3A87AED551}"/>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矩形 49">
            <a:extLst>
              <a:ext uri="{FF2B5EF4-FFF2-40B4-BE49-F238E27FC236}">
                <a16:creationId xmlns:a16="http://schemas.microsoft.com/office/drawing/2014/main" id="{DE9D89E1-4738-42A9-9BEB-50446D95DDE0}"/>
              </a:ext>
            </a:extLst>
          </p:cNvPr>
          <p:cNvSpPr/>
          <p:nvPr/>
        </p:nvSpPr>
        <p:spPr>
          <a:xfrm>
            <a:off x="1235223" y="5587734"/>
            <a:ext cx="9641954" cy="650240"/>
          </a:xfrm>
          <a:prstGeom prst="rect">
            <a:avLst/>
          </a:prstGeom>
        </p:spPr>
        <p:txBody>
          <a:bodyPr wrap="square">
            <a:spAutoFit/>
          </a:bodyPr>
          <a:lstStyle/>
          <a:p>
            <a:pPr>
              <a:lnSpc>
                <a:spcPts val="2200"/>
              </a:lnSpc>
            </a:pPr>
            <a:r>
              <a:rPr altLang="en-US" lang="zh-CN" smtClean="0" sz="1500">
                <a:solidFill>
                  <a:schemeClr val="tx1">
                    <a:lumMod val="75000"/>
                    <a:lumOff val="25000"/>
                  </a:schemeClr>
                </a:solidFill>
                <a:cs typeface="+mn-ea"/>
                <a:sym typeface="+mn-lt"/>
              </a:rPr>
              <a:t>单击输入内容单击输入内容单击输入内容单击输入内容单击输入内容单击输入内容单击输入内容单击输入内容单击输入内容单击输入内容单击输入内容单击输入内容</a:t>
            </a:r>
          </a:p>
        </p:txBody>
      </p:sp>
      <p:sp>
        <p:nvSpPr>
          <p:cNvPr id="51" name="矩形 50">
            <a:extLst>
              <a:ext uri="{FF2B5EF4-FFF2-40B4-BE49-F238E27FC236}">
                <a16:creationId xmlns:a16="http://schemas.microsoft.com/office/drawing/2014/main" id="{196B94E4-83D5-487C-8299-E16DF66D05F7}"/>
              </a:ext>
            </a:extLst>
          </p:cNvPr>
          <p:cNvSpPr/>
          <p:nvPr/>
        </p:nvSpPr>
        <p:spPr>
          <a:xfrm>
            <a:off x="1245129" y="4839529"/>
            <a:ext cx="1554480" cy="726440"/>
          </a:xfrm>
          <a:prstGeom prst="rect">
            <a:avLst/>
          </a:prstGeom>
        </p:spPr>
        <p:txBody>
          <a:bodyPr wrap="none">
            <a:spAutoFit/>
          </a:bodyPr>
          <a:lstStyle/>
          <a:p>
            <a:pPr algn="ctr">
              <a:lnSpc>
                <a:spcPts val="5000"/>
              </a:lnSpc>
            </a:pPr>
            <a:r>
              <a:rPr altLang="en-US" lang="zh-CN" spc="300" sz="2400">
                <a:solidFill>
                  <a:schemeClr val="tx1">
                    <a:lumMod val="75000"/>
                    <a:lumOff val="25000"/>
                  </a:schemeClr>
                </a:solidFill>
                <a:cs typeface="+mn-ea"/>
                <a:sym typeface="+mn-lt"/>
              </a:rPr>
              <a:t>输入标题</a:t>
            </a:r>
          </a:p>
        </p:txBody>
      </p:sp>
    </p:spTree>
    <p:extLst>
      <p:ext uri="{BB962C8B-B14F-4D97-AF65-F5344CB8AC3E}">
        <p14:creationId val="3728453676"/>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ur="750" fill="hold" id="7"/>
                                        <p:tgtEl>
                                          <p:spTgt spid="45"/>
                                        </p:tgtEl>
                                        <p:attrNameLst>
                                          <p:attrName>ppt_w</p:attrName>
                                        </p:attrNameLst>
                                      </p:cBhvr>
                                      <p:tavLst>
                                        <p:tav tm="0">
                                          <p:val>
                                            <p:fltVal val="0"/>
                                          </p:val>
                                        </p:tav>
                                        <p:tav tm="100000">
                                          <p:val>
                                            <p:strVal val="#ppt_w"/>
                                          </p:val>
                                        </p:tav>
                                      </p:tavLst>
                                    </p:anim>
                                    <p:anim calcmode="lin" valueType="num">
                                      <p:cBhvr>
                                        <p:cTn dur="750" fill="hold" id="8"/>
                                        <p:tgtEl>
                                          <p:spTgt spid="45"/>
                                        </p:tgtEl>
                                        <p:attrNameLst>
                                          <p:attrName>ppt_h</p:attrName>
                                        </p:attrNameLst>
                                      </p:cBhvr>
                                      <p:tavLst>
                                        <p:tav tm="0">
                                          <p:val>
                                            <p:fltVal val="0"/>
                                          </p:val>
                                        </p:tav>
                                        <p:tav tm="100000">
                                          <p:val>
                                            <p:strVal val="#ppt_h"/>
                                          </p:val>
                                        </p:tav>
                                      </p:tavLst>
                                    </p:anim>
                                    <p:animEffect filter="fade" transition="in">
                                      <p:cBhvr>
                                        <p:cTn dur="750" id="9"/>
                                        <p:tgtEl>
                                          <p:spTgt spid="45"/>
                                        </p:tgtEl>
                                      </p:cBhvr>
                                    </p:animEffect>
                                  </p:childTnLst>
                                </p:cTn>
                              </p:par>
                            </p:childTnLst>
                          </p:cTn>
                        </p:par>
                        <p:par>
                          <p:cTn fill="hold" id="10" nodeType="afterGroup">
                            <p:stCondLst>
                              <p:cond delay="750"/>
                            </p:stCondLst>
                            <p:childTnLst>
                              <p:par>
                                <p:cTn fill="hold" id="11" nodeType="afterEffect" presetClass="entr" presetID="16" presetSubtype="37">
                                  <p:stCondLst>
                                    <p:cond delay="0"/>
                                  </p:stCondLst>
                                  <p:childTnLst>
                                    <p:set>
                                      <p:cBhvr>
                                        <p:cTn dur="1" fill="hold" id="12">
                                          <p:stCondLst>
                                            <p:cond delay="0"/>
                                          </p:stCondLst>
                                        </p:cTn>
                                        <p:tgtEl>
                                          <p:spTgt spid="47"/>
                                        </p:tgtEl>
                                        <p:attrNameLst>
                                          <p:attrName>style.visibility</p:attrName>
                                        </p:attrNameLst>
                                      </p:cBhvr>
                                      <p:to>
                                        <p:strVal val="visible"/>
                                      </p:to>
                                    </p:set>
                                    <p:animEffect filter="barn(outVertical)" transition="in">
                                      <p:cBhvr>
                                        <p:cTn dur="750" id="13"/>
                                        <p:tgtEl>
                                          <p:spTgt spid="47"/>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46"/>
                                        </p:tgtEl>
                                        <p:attrNameLst>
                                          <p:attrName>style.visibility</p:attrName>
                                        </p:attrNameLst>
                                      </p:cBhvr>
                                      <p:to>
                                        <p:strVal val="visible"/>
                                      </p:to>
                                    </p:set>
                                    <p:anim calcmode="lin" valueType="num">
                                      <p:cBhvr>
                                        <p:cTn dur="750" fill="hold" id="17"/>
                                        <p:tgtEl>
                                          <p:spTgt spid="46"/>
                                        </p:tgtEl>
                                        <p:attrNameLst>
                                          <p:attrName>ppt_w</p:attrName>
                                        </p:attrNameLst>
                                      </p:cBhvr>
                                      <p:tavLst>
                                        <p:tav tm="0">
                                          <p:val>
                                            <p:fltVal val="0"/>
                                          </p:val>
                                        </p:tav>
                                        <p:tav tm="100000">
                                          <p:val>
                                            <p:strVal val="#ppt_w"/>
                                          </p:val>
                                        </p:tav>
                                      </p:tavLst>
                                    </p:anim>
                                    <p:anim calcmode="lin" valueType="num">
                                      <p:cBhvr>
                                        <p:cTn dur="750" fill="hold" id="18"/>
                                        <p:tgtEl>
                                          <p:spTgt spid="46"/>
                                        </p:tgtEl>
                                        <p:attrNameLst>
                                          <p:attrName>ppt_h</p:attrName>
                                        </p:attrNameLst>
                                      </p:cBhvr>
                                      <p:tavLst>
                                        <p:tav tm="0">
                                          <p:val>
                                            <p:fltVal val="0"/>
                                          </p:val>
                                        </p:tav>
                                        <p:tav tm="100000">
                                          <p:val>
                                            <p:strVal val="#ppt_h"/>
                                          </p:val>
                                        </p:tav>
                                      </p:tavLst>
                                    </p:anim>
                                    <p:animEffect filter="fade" transition="in">
                                      <p:cBhvr>
                                        <p:cTn dur="750" id="19"/>
                                        <p:tgtEl>
                                          <p:spTgt spid="46"/>
                                        </p:tgtEl>
                                      </p:cBhvr>
                                    </p:animEffect>
                                  </p:childTnLst>
                                </p:cTn>
                              </p:par>
                              <p:par>
                                <p:cTn decel="100000" fill="hold" id="20" nodeType="withEffect" presetClass="entr" presetID="2" presetSubtype="4">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ppt_x"/>
                                          </p:val>
                                        </p:tav>
                                        <p:tav tm="100000">
                                          <p:val>
                                            <p:strVal val="#ppt_x"/>
                                          </p:val>
                                        </p:tav>
                                      </p:tavLst>
                                    </p:anim>
                                    <p:anim calcmode="lin" valueType="num">
                                      <p:cBhvr additive="base">
                                        <p:cTn dur="500" fill="hold" id="23"/>
                                        <p:tgtEl>
                                          <p:spTgt spid="2"/>
                                        </p:tgtEl>
                                        <p:attrNameLst>
                                          <p:attrName>ppt_y</p:attrName>
                                        </p:attrNameLst>
                                      </p:cBhvr>
                                      <p:tavLst>
                                        <p:tav tm="0">
                                          <p:val>
                                            <p:strVal val="1+#ppt_h/2"/>
                                          </p:val>
                                        </p:tav>
                                        <p:tav tm="100000">
                                          <p:val>
                                            <p:strVal val="#ppt_y"/>
                                          </p:val>
                                        </p:tav>
                                      </p:tavLst>
                                    </p:anim>
                                  </p:childTnLst>
                                </p:cTn>
                              </p:par>
                              <p:par>
                                <p:cTn decel="100000" fill="hold" id="24" nodeType="withEffect" presetClass="entr" presetID="2" presetSubtype="4">
                                  <p:stCondLst>
                                    <p:cond delay="20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ppt_x"/>
                                          </p:val>
                                        </p:tav>
                                        <p:tav tm="100000">
                                          <p:val>
                                            <p:strVal val="#ppt_x"/>
                                          </p:val>
                                        </p:tav>
                                      </p:tavLst>
                                    </p:anim>
                                    <p:anim calcmode="lin" valueType="num">
                                      <p:cBhvr additive="base">
                                        <p:cTn dur="500" fill="hold" id="27"/>
                                        <p:tgtEl>
                                          <p:spTgt spid="3"/>
                                        </p:tgtEl>
                                        <p:attrNameLst>
                                          <p:attrName>ppt_y</p:attrName>
                                        </p:attrNameLst>
                                      </p:cBhvr>
                                      <p:tavLst>
                                        <p:tav tm="0">
                                          <p:val>
                                            <p:strVal val="1+#ppt_h/2"/>
                                          </p:val>
                                        </p:tav>
                                        <p:tav tm="100000">
                                          <p:val>
                                            <p:strVal val="#ppt_y"/>
                                          </p:val>
                                        </p:tav>
                                      </p:tavLst>
                                    </p:anim>
                                  </p:childTnLst>
                                </p:cTn>
                              </p:par>
                              <p:par>
                                <p:cTn decel="100000" fill="hold" id="28" nodeType="withEffect" presetClass="entr" presetID="2" presetSubtype="4">
                                  <p:stCondLst>
                                    <p:cond delay="30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ppt_x"/>
                                          </p:val>
                                        </p:tav>
                                        <p:tav tm="100000">
                                          <p:val>
                                            <p:strVal val="#ppt_x"/>
                                          </p:val>
                                        </p:tav>
                                      </p:tavLst>
                                    </p:anim>
                                    <p:anim calcmode="lin" valueType="num">
                                      <p:cBhvr additive="base">
                                        <p:cTn dur="500" fill="hold" id="31"/>
                                        <p:tgtEl>
                                          <p:spTgt spid="9"/>
                                        </p:tgtEl>
                                        <p:attrNameLst>
                                          <p:attrName>ppt_y</p:attrName>
                                        </p:attrNameLst>
                                      </p:cBhvr>
                                      <p:tavLst>
                                        <p:tav tm="0">
                                          <p:val>
                                            <p:strVal val="1+#ppt_h/2"/>
                                          </p:val>
                                        </p:tav>
                                        <p:tav tm="100000">
                                          <p:val>
                                            <p:strVal val="#ppt_y"/>
                                          </p:val>
                                        </p:tav>
                                      </p:tavLst>
                                    </p:anim>
                                  </p:childTnLst>
                                </p:cTn>
                              </p:par>
                              <p:par>
                                <p:cTn decel="100000" fill="hold" id="32" nodeType="withEffect" presetClass="entr" presetID="2" presetSubtype="4">
                                  <p:stCondLst>
                                    <p:cond delay="50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fill="hold" id="34"/>
                                        <p:tgtEl>
                                          <p:spTgt spid="10"/>
                                        </p:tgtEl>
                                        <p:attrNameLst>
                                          <p:attrName>ppt_x</p:attrName>
                                        </p:attrNameLst>
                                      </p:cBhvr>
                                      <p:tavLst>
                                        <p:tav tm="0">
                                          <p:val>
                                            <p:strVal val="#ppt_x"/>
                                          </p:val>
                                        </p:tav>
                                        <p:tav tm="100000">
                                          <p:val>
                                            <p:strVal val="#ppt_x"/>
                                          </p:val>
                                        </p:tav>
                                      </p:tavLst>
                                    </p:anim>
                                    <p:anim calcmode="lin" valueType="num">
                                      <p:cBhvr additive="base">
                                        <p:cTn dur="500" fill="hold" id="35"/>
                                        <p:tgtEl>
                                          <p:spTgt spid="10"/>
                                        </p:tgtEl>
                                        <p:attrNameLst>
                                          <p:attrName>ppt_y</p:attrName>
                                        </p:attrNameLst>
                                      </p:cBhvr>
                                      <p:tavLst>
                                        <p:tav tm="0">
                                          <p:val>
                                            <p:strVal val="1+#ppt_h/2"/>
                                          </p:val>
                                        </p:tav>
                                        <p:tav tm="100000">
                                          <p:val>
                                            <p:strVal val="#ppt_y"/>
                                          </p:val>
                                        </p:tav>
                                      </p:tavLst>
                                    </p:anim>
                                  </p:childTnLst>
                                </p:cTn>
                              </p:par>
                              <p:par>
                                <p:cTn decel="100000" fill="hold" id="36" nodeType="withEffect" presetClass="entr" presetID="2" presetSubtype="4">
                                  <p:stCondLst>
                                    <p:cond delay="700"/>
                                  </p:stCondLst>
                                  <p:childTnLst>
                                    <p:set>
                                      <p:cBhvr>
                                        <p:cTn dur="1" fill="hold" id="37">
                                          <p:stCondLst>
                                            <p:cond delay="0"/>
                                          </p:stCondLst>
                                        </p:cTn>
                                        <p:tgtEl>
                                          <p:spTgt spid="13"/>
                                        </p:tgtEl>
                                        <p:attrNameLst>
                                          <p:attrName>style.visibility</p:attrName>
                                        </p:attrNameLst>
                                      </p:cBhvr>
                                      <p:to>
                                        <p:strVal val="visible"/>
                                      </p:to>
                                    </p:set>
                                    <p:anim calcmode="lin" valueType="num">
                                      <p:cBhvr additive="base">
                                        <p:cTn dur="500" fill="hold" id="38"/>
                                        <p:tgtEl>
                                          <p:spTgt spid="13"/>
                                        </p:tgtEl>
                                        <p:attrNameLst>
                                          <p:attrName>ppt_x</p:attrName>
                                        </p:attrNameLst>
                                      </p:cBhvr>
                                      <p:tavLst>
                                        <p:tav tm="0">
                                          <p:val>
                                            <p:strVal val="#ppt_x"/>
                                          </p:val>
                                        </p:tav>
                                        <p:tav tm="100000">
                                          <p:val>
                                            <p:strVal val="#ppt_x"/>
                                          </p:val>
                                        </p:tav>
                                      </p:tavLst>
                                    </p:anim>
                                    <p:anim calcmode="lin" valueType="num">
                                      <p:cBhvr additive="base">
                                        <p:cTn dur="500" fill="hold" id="39"/>
                                        <p:tgtEl>
                                          <p:spTgt spid="13"/>
                                        </p:tgtEl>
                                        <p:attrNameLst>
                                          <p:attrName>ppt_y</p:attrName>
                                        </p:attrNameLst>
                                      </p:cBhvr>
                                      <p:tavLst>
                                        <p:tav tm="0">
                                          <p:val>
                                            <p:strVal val="1+#ppt_h/2"/>
                                          </p:val>
                                        </p:tav>
                                        <p:tav tm="100000">
                                          <p:val>
                                            <p:strVal val="#ppt_y"/>
                                          </p:val>
                                        </p:tav>
                                      </p:tavLst>
                                    </p:anim>
                                  </p:childTnLst>
                                </p:cTn>
                              </p:par>
                              <p:par>
                                <p:cTn decel="100000" fill="hold" id="40" nodeType="withEffect" presetClass="entr" presetID="2" presetSubtype="4">
                                  <p:stCondLst>
                                    <p:cond delay="900"/>
                                  </p:stCondLst>
                                  <p:childTnLst>
                                    <p:set>
                                      <p:cBhvr>
                                        <p:cTn dur="1" fill="hold" id="41">
                                          <p:stCondLst>
                                            <p:cond delay="0"/>
                                          </p:stCondLst>
                                        </p:cTn>
                                        <p:tgtEl>
                                          <p:spTgt spid="14"/>
                                        </p:tgtEl>
                                        <p:attrNameLst>
                                          <p:attrName>style.visibility</p:attrName>
                                        </p:attrNameLst>
                                      </p:cBhvr>
                                      <p:to>
                                        <p:strVal val="visible"/>
                                      </p:to>
                                    </p:set>
                                    <p:anim calcmode="lin" valueType="num">
                                      <p:cBhvr additive="base">
                                        <p:cTn dur="500" fill="hold" id="42"/>
                                        <p:tgtEl>
                                          <p:spTgt spid="14"/>
                                        </p:tgtEl>
                                        <p:attrNameLst>
                                          <p:attrName>ppt_x</p:attrName>
                                        </p:attrNameLst>
                                      </p:cBhvr>
                                      <p:tavLst>
                                        <p:tav tm="0">
                                          <p:val>
                                            <p:strVal val="#ppt_x"/>
                                          </p:val>
                                        </p:tav>
                                        <p:tav tm="100000">
                                          <p:val>
                                            <p:strVal val="#ppt_x"/>
                                          </p:val>
                                        </p:tav>
                                      </p:tavLst>
                                    </p:anim>
                                    <p:anim calcmode="lin" valueType="num">
                                      <p:cBhvr additive="base">
                                        <p:cTn dur="500" fill="hold" id="43"/>
                                        <p:tgtEl>
                                          <p:spTgt spid="14"/>
                                        </p:tgtEl>
                                        <p:attrNameLst>
                                          <p:attrName>ppt_y</p:attrName>
                                        </p:attrNameLst>
                                      </p:cBhvr>
                                      <p:tavLst>
                                        <p:tav tm="0">
                                          <p:val>
                                            <p:strVal val="1+#ppt_h/2"/>
                                          </p:val>
                                        </p:tav>
                                        <p:tav tm="100000">
                                          <p:val>
                                            <p:strVal val="#ppt_y"/>
                                          </p:val>
                                        </p:tav>
                                      </p:tavLst>
                                    </p:anim>
                                  </p:childTnLst>
                                </p:cTn>
                              </p:par>
                              <p:par>
                                <p:cTn decel="100000" fill="hold" id="44" nodeType="withEffect" presetClass="entr" presetID="2" presetSubtype="4">
                                  <p:stCondLst>
                                    <p:cond delay="1100"/>
                                  </p:stCondLst>
                                  <p:childTnLst>
                                    <p:set>
                                      <p:cBhvr>
                                        <p:cTn dur="1" fill="hold" id="45">
                                          <p:stCondLst>
                                            <p:cond delay="0"/>
                                          </p:stCondLst>
                                        </p:cTn>
                                        <p:tgtEl>
                                          <p:spTgt spid="15"/>
                                        </p:tgtEl>
                                        <p:attrNameLst>
                                          <p:attrName>style.visibility</p:attrName>
                                        </p:attrNameLst>
                                      </p:cBhvr>
                                      <p:to>
                                        <p:strVal val="visible"/>
                                      </p:to>
                                    </p:set>
                                    <p:anim calcmode="lin" valueType="num">
                                      <p:cBhvr additive="base">
                                        <p:cTn dur="500" fill="hold" id="46"/>
                                        <p:tgtEl>
                                          <p:spTgt spid="15"/>
                                        </p:tgtEl>
                                        <p:attrNameLst>
                                          <p:attrName>ppt_x</p:attrName>
                                        </p:attrNameLst>
                                      </p:cBhvr>
                                      <p:tavLst>
                                        <p:tav tm="0">
                                          <p:val>
                                            <p:strVal val="#ppt_x"/>
                                          </p:val>
                                        </p:tav>
                                        <p:tav tm="100000">
                                          <p:val>
                                            <p:strVal val="#ppt_x"/>
                                          </p:val>
                                        </p:tav>
                                      </p:tavLst>
                                    </p:anim>
                                    <p:anim calcmode="lin" valueType="num">
                                      <p:cBhvr additive="base">
                                        <p:cTn dur="500" fill="hold" id="47"/>
                                        <p:tgtEl>
                                          <p:spTgt spid="15"/>
                                        </p:tgtEl>
                                        <p:attrNameLst>
                                          <p:attrName>ppt_y</p:attrName>
                                        </p:attrNameLst>
                                      </p:cBhvr>
                                      <p:tavLst>
                                        <p:tav tm="0">
                                          <p:val>
                                            <p:strVal val="1+#ppt_h/2"/>
                                          </p:val>
                                        </p:tav>
                                        <p:tav tm="100000">
                                          <p:val>
                                            <p:strVal val="#ppt_y"/>
                                          </p:val>
                                        </p:tav>
                                      </p:tavLst>
                                    </p:anim>
                                  </p:childTnLst>
                                </p:cTn>
                              </p:par>
                              <p:par>
                                <p:cTn decel="100000" fill="hold" id="48" nodeType="withEffect" presetClass="entr" presetID="2" presetSubtype="4">
                                  <p:stCondLst>
                                    <p:cond delay="1300"/>
                                  </p:stCondLst>
                                  <p:childTnLst>
                                    <p:set>
                                      <p:cBhvr>
                                        <p:cTn dur="1" fill="hold" id="49">
                                          <p:stCondLst>
                                            <p:cond delay="0"/>
                                          </p:stCondLst>
                                        </p:cTn>
                                        <p:tgtEl>
                                          <p:spTgt spid="16"/>
                                        </p:tgtEl>
                                        <p:attrNameLst>
                                          <p:attrName>style.visibility</p:attrName>
                                        </p:attrNameLst>
                                      </p:cBhvr>
                                      <p:to>
                                        <p:strVal val="visible"/>
                                      </p:to>
                                    </p:set>
                                    <p:anim calcmode="lin" valueType="num">
                                      <p:cBhvr additive="base">
                                        <p:cTn dur="500" fill="hold" id="50"/>
                                        <p:tgtEl>
                                          <p:spTgt spid="16"/>
                                        </p:tgtEl>
                                        <p:attrNameLst>
                                          <p:attrName>ppt_x</p:attrName>
                                        </p:attrNameLst>
                                      </p:cBhvr>
                                      <p:tavLst>
                                        <p:tav tm="0">
                                          <p:val>
                                            <p:strVal val="#ppt_x"/>
                                          </p:val>
                                        </p:tav>
                                        <p:tav tm="100000">
                                          <p:val>
                                            <p:strVal val="#ppt_x"/>
                                          </p:val>
                                        </p:tav>
                                      </p:tavLst>
                                    </p:anim>
                                    <p:anim calcmode="lin" valueType="num">
                                      <p:cBhvr additive="base">
                                        <p:cTn dur="500" fill="hold" id="51"/>
                                        <p:tgtEl>
                                          <p:spTgt spid="16"/>
                                        </p:tgtEl>
                                        <p:attrNameLst>
                                          <p:attrName>ppt_y</p:attrName>
                                        </p:attrNameLst>
                                      </p:cBhvr>
                                      <p:tavLst>
                                        <p:tav tm="0">
                                          <p:val>
                                            <p:strVal val="1+#ppt_h/2"/>
                                          </p:val>
                                        </p:tav>
                                        <p:tav tm="100000">
                                          <p:val>
                                            <p:strVal val="#ppt_y"/>
                                          </p:val>
                                        </p:tav>
                                      </p:tavLst>
                                    </p:anim>
                                  </p:childTnLst>
                                </p:cTn>
                              </p:par>
                              <p:par>
                                <p:cTn decel="100000" fill="hold" id="52" nodeType="withEffect" presetClass="entr" presetID="2" presetSubtype="4">
                                  <p:stCondLst>
                                    <p:cond delay="1500"/>
                                  </p:stCondLst>
                                  <p:childTnLst>
                                    <p:set>
                                      <p:cBhvr>
                                        <p:cTn dur="1" fill="hold" id="53">
                                          <p:stCondLst>
                                            <p:cond delay="0"/>
                                          </p:stCondLst>
                                        </p:cTn>
                                        <p:tgtEl>
                                          <p:spTgt spid="19"/>
                                        </p:tgtEl>
                                        <p:attrNameLst>
                                          <p:attrName>style.visibility</p:attrName>
                                        </p:attrNameLst>
                                      </p:cBhvr>
                                      <p:to>
                                        <p:strVal val="visible"/>
                                      </p:to>
                                    </p:set>
                                    <p:anim calcmode="lin" valueType="num">
                                      <p:cBhvr additive="base">
                                        <p:cTn dur="500" fill="hold" id="54"/>
                                        <p:tgtEl>
                                          <p:spTgt spid="19"/>
                                        </p:tgtEl>
                                        <p:attrNameLst>
                                          <p:attrName>ppt_x</p:attrName>
                                        </p:attrNameLst>
                                      </p:cBhvr>
                                      <p:tavLst>
                                        <p:tav tm="0">
                                          <p:val>
                                            <p:strVal val="#ppt_x"/>
                                          </p:val>
                                        </p:tav>
                                        <p:tav tm="100000">
                                          <p:val>
                                            <p:strVal val="#ppt_x"/>
                                          </p:val>
                                        </p:tav>
                                      </p:tavLst>
                                    </p:anim>
                                    <p:anim calcmode="lin" valueType="num">
                                      <p:cBhvr additive="base">
                                        <p:cTn dur="500" fill="hold" id="55"/>
                                        <p:tgtEl>
                                          <p:spTgt spid="19"/>
                                        </p:tgtEl>
                                        <p:attrNameLst>
                                          <p:attrName>ppt_y</p:attrName>
                                        </p:attrNameLst>
                                      </p:cBhvr>
                                      <p:tavLst>
                                        <p:tav tm="0">
                                          <p:val>
                                            <p:strVal val="1+#ppt_h/2"/>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2" presetSubtype="4">
                                  <p:stCondLst>
                                    <p:cond delay="0"/>
                                  </p:stCondLst>
                                  <p:childTnLst>
                                    <p:set>
                                      <p:cBhvr>
                                        <p:cTn dur="1" fill="hold" id="59">
                                          <p:stCondLst>
                                            <p:cond delay="0"/>
                                          </p:stCondLst>
                                        </p:cTn>
                                        <p:tgtEl>
                                          <p:spTgt spid="51"/>
                                        </p:tgtEl>
                                        <p:attrNameLst>
                                          <p:attrName>style.visibility</p:attrName>
                                        </p:attrNameLst>
                                      </p:cBhvr>
                                      <p:to>
                                        <p:strVal val="visible"/>
                                      </p:to>
                                    </p:set>
                                    <p:anim calcmode="lin" valueType="num">
                                      <p:cBhvr additive="base">
                                        <p:cTn dur="500" fill="hold" id="60"/>
                                        <p:tgtEl>
                                          <p:spTgt spid="51"/>
                                        </p:tgtEl>
                                        <p:attrNameLst>
                                          <p:attrName>ppt_x</p:attrName>
                                        </p:attrNameLst>
                                      </p:cBhvr>
                                      <p:tavLst>
                                        <p:tav tm="0">
                                          <p:val>
                                            <p:strVal val="#ppt_x"/>
                                          </p:val>
                                        </p:tav>
                                        <p:tav tm="100000">
                                          <p:val>
                                            <p:strVal val="#ppt_x"/>
                                          </p:val>
                                        </p:tav>
                                      </p:tavLst>
                                    </p:anim>
                                    <p:anim calcmode="lin" valueType="num">
                                      <p:cBhvr additive="base">
                                        <p:cTn dur="500" fill="hold" id="61"/>
                                        <p:tgtEl>
                                          <p:spTgt spid="51"/>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500"/>
                            </p:stCondLst>
                            <p:childTnLst>
                              <p:par>
                                <p:cTn fill="hold" grpId="0" id="63" nodeType="afterEffect" presetClass="entr" presetID="22" presetSubtype="8">
                                  <p:stCondLst>
                                    <p:cond delay="0"/>
                                  </p:stCondLst>
                                  <p:childTnLst>
                                    <p:set>
                                      <p:cBhvr>
                                        <p:cTn dur="1" fill="hold" id="64">
                                          <p:stCondLst>
                                            <p:cond delay="0"/>
                                          </p:stCondLst>
                                        </p:cTn>
                                        <p:tgtEl>
                                          <p:spTgt spid="50"/>
                                        </p:tgtEl>
                                        <p:attrNameLst>
                                          <p:attrName>style.visibility</p:attrName>
                                        </p:attrNameLst>
                                      </p:cBhvr>
                                      <p:to>
                                        <p:strVal val="visible"/>
                                      </p:to>
                                    </p:set>
                                    <p:animEffect filter="wipe(left)" transition="in">
                                      <p:cBhvr>
                                        <p:cTn dur="750" id="65"/>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50"/>
      <p:bldP grpId="0" spid="5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l="5714" r="5714"/>
          <a:stretch>
            <a:fillRect/>
          </a:stretch>
        </p:blipFill>
        <p:spPr>
          <a:xfrm>
            <a:off x="4989" y="0"/>
            <a:ext cx="12177486" cy="6858000"/>
          </a:xfrm>
          <a:prstGeom prst="rect">
            <a:avLst/>
          </a:prstGeom>
        </p:spPr>
      </p:pic>
      <p:pic>
        <p:nvPicPr>
          <p:cNvPr id="5" name="图片 4"/>
          <p:cNvPicPr>
            <a:picLocks noChangeAspect="1"/>
          </p:cNvPicPr>
          <p:nvPr/>
        </p:nvPicPr>
        <p:blipFill>
          <a:blip r:embed="rId3">
            <a:extLst>
              <a:ext uri="{28A0092B-C50C-407E-A947-70E740481C1C}">
                <a14:useLocalDpi val="0"/>
              </a:ext>
            </a:extLst>
          </a:blip>
          <a:srcRect b="48765" r="75938" t="3139"/>
          <a:stretch>
            <a:fillRect/>
          </a:stretch>
        </p:blipFill>
        <p:spPr>
          <a:xfrm>
            <a:off x="-1" y="20865"/>
            <a:ext cx="2933701" cy="2931885"/>
          </a:xfrm>
          <a:prstGeom prst="rect">
            <a:avLst/>
          </a:prstGeom>
        </p:spPr>
      </p:pic>
      <p:pic>
        <p:nvPicPr>
          <p:cNvPr id="6" name="图片 5"/>
          <p:cNvPicPr>
            <a:picLocks noChangeAspect="1"/>
          </p:cNvPicPr>
          <p:nvPr/>
        </p:nvPicPr>
        <p:blipFill>
          <a:blip r:embed="rId3">
            <a:extLst>
              <a:ext uri="{28A0092B-C50C-407E-A947-70E740481C1C}">
                <a14:useLocalDpi val="0"/>
              </a:ext>
            </a:extLst>
          </a:blip>
          <a:srcRect b="-952" r="51429" t="70952"/>
          <a:stretch>
            <a:fillRect/>
          </a:stretch>
        </p:blipFill>
        <p:spPr>
          <a:xfrm>
            <a:off x="-2" y="5029200"/>
            <a:ext cx="5921829" cy="1828800"/>
          </a:xfrm>
          <a:prstGeom prst="rect">
            <a:avLst/>
          </a:prstGeom>
        </p:spPr>
      </p:pic>
      <p:pic>
        <p:nvPicPr>
          <p:cNvPr id="7" name="图片 6"/>
          <p:cNvPicPr>
            <a:picLocks noChangeAspect="1"/>
          </p:cNvPicPr>
          <p:nvPr/>
        </p:nvPicPr>
        <p:blipFill>
          <a:blip r:embed="rId4">
            <a:extLst>
              <a:ext uri="{28A0092B-C50C-407E-A947-70E740481C1C}">
                <a14:useLocalDpi val="0"/>
              </a:ext>
            </a:extLst>
          </a:blip>
          <a:srcRect b="1553" l="1864" r="58385" t="29193"/>
          <a:stretch>
            <a:fillRect/>
          </a:stretch>
        </p:blipFill>
        <p:spPr>
          <a:xfrm>
            <a:off x="851502" y="1596926"/>
            <a:ext cx="4413019" cy="3844153"/>
          </a:xfrm>
          <a:prstGeom prst="rect">
            <a:avLst/>
          </a:prstGeom>
        </p:spPr>
      </p:pic>
      <p:pic>
        <p:nvPicPr>
          <p:cNvPr id="8" name="图片 7"/>
          <p:cNvPicPr>
            <a:picLocks noChangeAspect="1"/>
          </p:cNvPicPr>
          <p:nvPr/>
        </p:nvPicPr>
        <p:blipFill>
          <a:blip r:embed="rId5">
            <a:extLst>
              <a:ext uri="{28A0092B-C50C-407E-A947-70E740481C1C}">
                <a14:useLocalDpi val="0"/>
              </a:ext>
            </a:extLst>
          </a:blip>
          <a:srcRect l="10929" r="56459"/>
          <a:stretch>
            <a:fillRect/>
          </a:stretch>
        </p:blipFill>
        <p:spPr>
          <a:xfrm flipH="1">
            <a:off x="10383569" y="20865"/>
            <a:ext cx="1822946" cy="2794922"/>
          </a:xfrm>
          <a:prstGeom prst="rect">
            <a:avLst/>
          </a:prstGeom>
        </p:spPr>
      </p:pic>
      <p:pic>
        <p:nvPicPr>
          <p:cNvPr id="9" name="图片 8"/>
          <p:cNvPicPr>
            <a:picLocks noChangeAspect="1"/>
          </p:cNvPicPr>
          <p:nvPr/>
        </p:nvPicPr>
        <p:blipFill>
          <a:blip r:embed="rId6">
            <a:extLst>
              <a:ext uri="{28A0092B-C50C-407E-A947-70E740481C1C}">
                <a14:useLocalDpi val="0"/>
              </a:ext>
            </a:extLst>
          </a:blip>
          <a:srcRect l="53906" t="51719"/>
          <a:stretch>
            <a:fillRect/>
          </a:stretch>
        </p:blipFill>
        <p:spPr>
          <a:xfrm>
            <a:off x="8663215" y="5004564"/>
            <a:ext cx="3543300" cy="1855728"/>
          </a:xfrm>
          <a:prstGeom prst="rect">
            <a:avLst/>
          </a:prstGeom>
        </p:spPr>
      </p:pic>
      <p:sp>
        <p:nvSpPr>
          <p:cNvPr id="16" name="文本框 15">
            <a:extLst>
              <a:ext uri="{FF2B5EF4-FFF2-40B4-BE49-F238E27FC236}">
                <a16:creationId xmlns:a16="http://schemas.microsoft.com/office/drawing/2014/main" id="{59673113-F1B4-48FD-B50F-089362C25794}"/>
              </a:ext>
            </a:extLst>
          </p:cNvPr>
          <p:cNvSpPr txBox="1"/>
          <p:nvPr/>
        </p:nvSpPr>
        <p:spPr>
          <a:xfrm>
            <a:off x="5554716" y="3350006"/>
            <a:ext cx="5713360" cy="1097280"/>
          </a:xfrm>
          <a:prstGeom prst="rect">
            <a:avLst/>
          </a:prstGeom>
          <a:noFill/>
        </p:spPr>
        <p:txBody>
          <a:bodyPr rtlCol="0" wrap="square">
            <a:spAutoFit/>
          </a:bodyPr>
          <a:lstStyle/>
          <a:p>
            <a:pPr algn="dist"/>
            <a:r>
              <a:rPr altLang="en-US" b="1" lang="zh-CN" sz="6600">
                <a:solidFill>
                  <a:schemeClr val="bg1"/>
                </a:solidFill>
                <a:effectLst>
                  <a:outerShdw algn="tl" blurRad="38100" dir="2700000" dist="38100">
                    <a:srgbClr val="000000">
                      <a:alpha val="43137"/>
                    </a:srgbClr>
                  </a:outerShdw>
                </a:effectLst>
                <a:latin charset="-122" panose="020b0503020204020204" pitchFamily="34" typeface="微软雅黑"/>
              </a:rPr>
              <a:t>人工智能协助</a:t>
            </a:r>
          </a:p>
        </p:txBody>
      </p:sp>
      <p:grpSp>
        <p:nvGrpSpPr>
          <p:cNvPr id="2" name="组合 1"/>
          <p:cNvGrpSpPr/>
          <p:nvPr/>
        </p:nvGrpSpPr>
        <p:grpSpPr>
          <a:xfrm>
            <a:off x="6238666" y="2085395"/>
            <a:ext cx="4354745" cy="1105528"/>
            <a:chOff x="6238666" y="2085395"/>
            <a:chExt cx="4354745" cy="1105528"/>
          </a:xfrm>
        </p:grpSpPr>
        <p:pic>
          <p:nvPicPr>
            <p:cNvPr id="18" name="图片 17">
              <a:extLst>
                <a:ext uri="{FF2B5EF4-FFF2-40B4-BE49-F238E27FC236}">
                  <a16:creationId xmlns:a16="http://schemas.microsoft.com/office/drawing/2014/main" id="{B60F95E1-D1CC-420F-99EE-09E43A2DE83E}"/>
                </a:ext>
              </a:extLst>
            </p:cNvPr>
            <p:cNvPicPr>
              <a:picLocks noChangeAspect="1"/>
            </p:cNvPicPr>
            <p:nvPr/>
          </p:nvPicPr>
          <p:blipFill>
            <a:blip r:embed="rId7">
              <a:extLst>
                <a:ext uri="{28A0092B-C50C-407E-A947-70E740481C1C}">
                  <a14:useLocalDpi val="0"/>
                </a:ext>
              </a:extLst>
            </a:blip>
            <a:srcRect b="17165" l="38266" r="44550" t="73149"/>
            <a:stretch>
              <a:fillRect/>
            </a:stretch>
          </p:blipFill>
          <p:spPr>
            <a:xfrm>
              <a:off x="6479961" y="2085395"/>
              <a:ext cx="3922658" cy="1105528"/>
            </a:xfrm>
            <a:prstGeom prst="rect">
              <a:avLst/>
            </a:prstGeom>
          </p:spPr>
        </p:pic>
        <p:sp>
          <p:nvSpPr>
            <p:cNvPr id="19" name="文本框 18">
              <a:extLst>
                <a:ext uri="{FF2B5EF4-FFF2-40B4-BE49-F238E27FC236}">
                  <a16:creationId xmlns:a16="http://schemas.microsoft.com/office/drawing/2014/main" id="{F9DCF27D-14EF-43FA-B330-2B610518B35D}"/>
                </a:ext>
              </a:extLst>
            </p:cNvPr>
            <p:cNvSpPr txBox="1"/>
            <p:nvPr/>
          </p:nvSpPr>
          <p:spPr>
            <a:xfrm>
              <a:off x="6983886" y="2337039"/>
              <a:ext cx="2914805" cy="579120"/>
            </a:xfrm>
            <a:prstGeom prst="rect">
              <a:avLst/>
            </a:prstGeom>
            <a:noFill/>
          </p:spPr>
          <p:txBody>
            <a:bodyPr rtlCol="0" wrap="square">
              <a:spAutoFit/>
            </a:bodyPr>
            <a:lstStyle/>
            <a:p>
              <a:pPr algn="dist"/>
              <a:r>
                <a:rPr altLang="zh-CN" lang="en-US" smtClean="0" sz="3200">
                  <a:solidFill>
                    <a:schemeClr val="bg1"/>
                  </a:solidFill>
                  <a:latin charset="-122" panose="020b0503020204020204" pitchFamily="34" typeface="微软雅黑"/>
                  <a:ea charset="-122" panose="020b0503020204020204" pitchFamily="34" typeface="微软雅黑"/>
                </a:rPr>
                <a:t>PART 02</a:t>
              </a:r>
            </a:p>
          </p:txBody>
        </p:sp>
        <p:sp>
          <p:nvSpPr>
            <p:cNvPr id="20" name="right-arrows_87462">
              <a:extLst>
                <a:ext uri="{FF2B5EF4-FFF2-40B4-BE49-F238E27FC236}">
                  <a16:creationId xmlns:a16="http://schemas.microsoft.com/office/drawing/2014/main" id="{168560B8-CB99-407F-B141-55798389B4FB}"/>
                </a:ext>
              </a:extLst>
            </p:cNvPr>
            <p:cNvSpPr>
              <a:spLocks noChangeAspect="1"/>
            </p:cNvSpPr>
            <p:nvPr/>
          </p:nvSpPr>
          <p:spPr bwMode="auto">
            <a:xfrm>
              <a:off x="10242194" y="2536354"/>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sp>
          <p:nvSpPr>
            <p:cNvPr id="21" name="right-arrows_87462">
              <a:extLst>
                <a:ext uri="{FF2B5EF4-FFF2-40B4-BE49-F238E27FC236}">
                  <a16:creationId xmlns:a16="http://schemas.microsoft.com/office/drawing/2014/main" id="{73FC501B-5C04-4F9C-A7DA-69A5D9C145F0}"/>
                </a:ext>
              </a:extLst>
            </p:cNvPr>
            <p:cNvSpPr>
              <a:spLocks noChangeAspect="1"/>
            </p:cNvSpPr>
            <p:nvPr/>
          </p:nvSpPr>
          <p:spPr bwMode="auto">
            <a:xfrm rot="10800000">
              <a:off x="6238666" y="2542968"/>
              <a:ext cx="351217" cy="236931"/>
            </a:xfrm>
            <a:custGeom>
              <a:gdLst>
                <a:gd fmla="*/ 313167 w 607640" name="connsiteX0"/>
                <a:gd fmla="*/ 0 h 409915" name="connsiteY0"/>
                <a:gd fmla="*/ 343771 w 607640" name="connsiteX1"/>
                <a:gd fmla="*/ 8929 h 409915" name="connsiteY1"/>
                <a:gd fmla="*/ 580124 w 607640" name="connsiteX2"/>
                <a:gd fmla="*/ 155479 h 409915" name="connsiteY2"/>
                <a:gd fmla="*/ 580124 w 607640" name="connsiteX3"/>
                <a:gd fmla="*/ 254528 h 409915" name="connsiteY3"/>
                <a:gd fmla="*/ 343771 w 607640" name="connsiteX4"/>
                <a:gd fmla="*/ 401078 h 409915" name="connsiteY4"/>
                <a:gd fmla="*/ 313167 w 607640" name="connsiteX5"/>
                <a:gd fmla="*/ 409915 h 409915" name="connsiteY5"/>
                <a:gd fmla="*/ 259610 w 607640" name="connsiteX6"/>
                <a:gd fmla="*/ 375395 h 409915" name="connsiteY6"/>
                <a:gd fmla="*/ 361378 w 607640" name="connsiteX7"/>
                <a:gd fmla="*/ 312246 h 409915" name="connsiteY7"/>
                <a:gd fmla="*/ 421111 w 607640" name="connsiteX8"/>
                <a:gd fmla="*/ 205004 h 409915" name="connsiteY8"/>
                <a:gd fmla="*/ 361378 w 607640" name="connsiteX9"/>
                <a:gd fmla="*/ 97761 h 409915" name="connsiteY9"/>
                <a:gd fmla="*/ 259610 w 607640" name="connsiteX10"/>
                <a:gd fmla="*/ 34612 h 409915" name="connsiteY10"/>
                <a:gd fmla="*/ 313167 w 607640" name="connsiteX11"/>
                <a:gd fmla="*/ 0 h 409915" name="connsiteY11"/>
                <a:gd fmla="*/ 58537 w 607640" name="connsiteX12"/>
                <a:gd fmla="*/ 0 h 409915" name="connsiteY12"/>
                <a:gd fmla="*/ 89142 w 607640" name="connsiteX13"/>
                <a:gd fmla="*/ 8929 h 409915" name="connsiteY13"/>
                <a:gd fmla="*/ 325502 w 607640" name="connsiteX14"/>
                <a:gd fmla="*/ 155479 h 409915" name="connsiteY14"/>
                <a:gd fmla="*/ 325502 w 607640" name="connsiteX15"/>
                <a:gd fmla="*/ 254528 h 409915" name="connsiteY15"/>
                <a:gd fmla="*/ 89142 w 607640" name="connsiteX16"/>
                <a:gd fmla="*/ 401078 h 409915" name="connsiteY16"/>
                <a:gd fmla="*/ 58537 w 607640" name="connsiteX17"/>
                <a:gd fmla="*/ 409915 h 409915" name="connsiteY17"/>
                <a:gd fmla="*/ 0 w 607640" name="connsiteX18"/>
                <a:gd fmla="*/ 351553 h 409915" name="connsiteY18"/>
                <a:gd fmla="*/ 0 w 607640" name="connsiteX19"/>
                <a:gd fmla="*/ 58454 h 409915" name="connsiteY19"/>
                <a:gd fmla="*/ 58537 w 607640" name="connsiteX20"/>
                <a:gd fmla="*/ 0 h 409915"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409915" w="607640">
                  <a:moveTo>
                    <a:pt x="313167" y="0"/>
                  </a:moveTo>
                  <a:cubicBezTo>
                    <a:pt x="323399" y="0"/>
                    <a:pt x="334000" y="2762"/>
                    <a:pt x="343771" y="8929"/>
                  </a:cubicBezTo>
                  <a:lnTo>
                    <a:pt x="580124" y="155479"/>
                  </a:lnTo>
                  <a:cubicBezTo>
                    <a:pt x="616812" y="178308"/>
                    <a:pt x="616812" y="231699"/>
                    <a:pt x="580124" y="254528"/>
                  </a:cubicBezTo>
                  <a:lnTo>
                    <a:pt x="343771" y="401078"/>
                  </a:lnTo>
                  <a:cubicBezTo>
                    <a:pt x="334000" y="407153"/>
                    <a:pt x="323399" y="409915"/>
                    <a:pt x="313167" y="409915"/>
                  </a:cubicBezTo>
                  <a:cubicBezTo>
                    <a:pt x="290399" y="409915"/>
                    <a:pt x="269013" y="396383"/>
                    <a:pt x="259610" y="375395"/>
                  </a:cubicBezTo>
                  <a:lnTo>
                    <a:pt x="361378" y="312246"/>
                  </a:lnTo>
                  <a:cubicBezTo>
                    <a:pt x="398804" y="289049"/>
                    <a:pt x="421111" y="248913"/>
                    <a:pt x="421111" y="205004"/>
                  </a:cubicBezTo>
                  <a:cubicBezTo>
                    <a:pt x="421111" y="161002"/>
                    <a:pt x="398804" y="120959"/>
                    <a:pt x="361378" y="97761"/>
                  </a:cubicBezTo>
                  <a:lnTo>
                    <a:pt x="259610" y="34612"/>
                  </a:lnTo>
                  <a:cubicBezTo>
                    <a:pt x="269013" y="13532"/>
                    <a:pt x="290399" y="0"/>
                    <a:pt x="313167" y="0"/>
                  </a:cubicBezTo>
                  <a:close/>
                  <a:moveTo>
                    <a:pt x="58537" y="0"/>
                  </a:moveTo>
                  <a:cubicBezTo>
                    <a:pt x="68769" y="0"/>
                    <a:pt x="79370" y="2762"/>
                    <a:pt x="89142" y="8929"/>
                  </a:cubicBezTo>
                  <a:lnTo>
                    <a:pt x="325502" y="155479"/>
                  </a:lnTo>
                  <a:cubicBezTo>
                    <a:pt x="362283" y="178308"/>
                    <a:pt x="362283" y="231699"/>
                    <a:pt x="325502" y="254528"/>
                  </a:cubicBezTo>
                  <a:lnTo>
                    <a:pt x="89142" y="401078"/>
                  </a:lnTo>
                  <a:cubicBezTo>
                    <a:pt x="79370" y="407153"/>
                    <a:pt x="68769" y="409915"/>
                    <a:pt x="58537" y="409915"/>
                  </a:cubicBezTo>
                  <a:cubicBezTo>
                    <a:pt x="28116" y="409915"/>
                    <a:pt x="0" y="385705"/>
                    <a:pt x="0" y="351553"/>
                  </a:cubicBezTo>
                  <a:lnTo>
                    <a:pt x="0" y="58454"/>
                  </a:lnTo>
                  <a:cubicBezTo>
                    <a:pt x="0" y="24210"/>
                    <a:pt x="28116" y="0"/>
                    <a:pt x="58537" y="0"/>
                  </a:cubicBezTo>
                  <a:close/>
                </a:path>
              </a:pathLst>
            </a:custGeom>
            <a:solidFill>
              <a:schemeClr val="bg1"/>
            </a:solidFill>
            <a:ln>
              <a:noFill/>
            </a:ln>
          </p:spPr>
          <p:txBody>
            <a:bodyPr/>
            <a:lstStyle/>
            <a:p/>
          </p:txBody>
        </p:sp>
      </p:grpSp>
    </p:spTree>
    <p:extLst>
      <p:ext uri="{BB962C8B-B14F-4D97-AF65-F5344CB8AC3E}">
        <p14:creationId val="1168859676"/>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2" presetSubtype="2">
                                  <p:stCondLst>
                                    <p:cond delay="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16" presetSubtype="21">
                                  <p:stCondLst>
                                    <p:cond delay="0"/>
                                  </p:stCondLst>
                                  <p:childTnLst>
                                    <p:set>
                                      <p:cBhvr>
                                        <p:cTn dur="1" fill="hold" id="28">
                                          <p:stCondLst>
                                            <p:cond delay="0"/>
                                          </p:stCondLst>
                                        </p:cTn>
                                        <p:tgtEl>
                                          <p:spTgt spid="7"/>
                                        </p:tgtEl>
                                        <p:attrNameLst>
                                          <p:attrName>style.visibility</p:attrName>
                                        </p:attrNameLst>
                                      </p:cBhvr>
                                      <p:to>
                                        <p:strVal val="visible"/>
                                      </p:to>
                                    </p:set>
                                    <p:animEffect filter="barn(inVertical)" transition="in">
                                      <p:cBhvr>
                                        <p:cTn dur="500" id="29"/>
                                        <p:tgtEl>
                                          <p:spTgt spid="7"/>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4">
                                  <p:stCondLst>
                                    <p:cond delay="0"/>
                                  </p:stCondLst>
                                  <p:childTnLst>
                                    <p:set>
                                      <p:cBhvr>
                                        <p:cTn dur="1" fill="hold" id="33">
                                          <p:stCondLst>
                                            <p:cond delay="0"/>
                                          </p:stCondLst>
                                        </p:cTn>
                                        <p:tgtEl>
                                          <p:spTgt spid="2"/>
                                        </p:tgtEl>
                                        <p:attrNameLst>
                                          <p:attrName>style.visibility</p:attrName>
                                        </p:attrNameLst>
                                      </p:cBhvr>
                                      <p:to>
                                        <p:strVal val="visible"/>
                                      </p:to>
                                    </p:set>
                                    <p:anim calcmode="lin" valueType="num">
                                      <p:cBhvr additive="base">
                                        <p:cTn dur="500" fill="hold" id="34"/>
                                        <p:tgtEl>
                                          <p:spTgt spid="2"/>
                                        </p:tgtEl>
                                        <p:attrNameLst>
                                          <p:attrName>ppt_x</p:attrName>
                                        </p:attrNameLst>
                                      </p:cBhvr>
                                      <p:tavLst>
                                        <p:tav tm="0">
                                          <p:val>
                                            <p:strVal val="#ppt_x"/>
                                          </p:val>
                                        </p:tav>
                                        <p:tav tm="100000">
                                          <p:val>
                                            <p:strVal val="#ppt_x"/>
                                          </p:val>
                                        </p:tav>
                                      </p:tavLst>
                                    </p:anim>
                                    <p:anim calcmode="lin" valueType="num">
                                      <p:cBhvr additive="base">
                                        <p:cTn dur="500" fill="hold" id="35"/>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16" presetSubtype="21">
                                  <p:stCondLst>
                                    <p:cond delay="0"/>
                                  </p:stCondLst>
                                  <p:childTnLst>
                                    <p:set>
                                      <p:cBhvr>
                                        <p:cTn dur="1" fill="hold" id="39">
                                          <p:stCondLst>
                                            <p:cond delay="0"/>
                                          </p:stCondLst>
                                        </p:cTn>
                                        <p:tgtEl>
                                          <p:spTgt spid="16"/>
                                        </p:tgtEl>
                                        <p:attrNameLst>
                                          <p:attrName>style.visibility</p:attrName>
                                        </p:attrNameLst>
                                      </p:cBhvr>
                                      <p:to>
                                        <p:strVal val="visible"/>
                                      </p:to>
                                    </p:set>
                                    <p:animEffect filter="barn(inVertical)" transition="in">
                                      <p:cBhvr>
                                        <p:cTn dur="500" id="4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0" y="3290388"/>
            <a:ext cx="12192000" cy="365760"/>
          </a:xfrm>
          <a:prstGeom prst="rect">
            <a:avLst/>
          </a:prstGeom>
          <a:gradFill>
            <a:gsLst>
              <a:gs pos="0">
                <a:srgbClr val="25B9DD"/>
              </a:gs>
              <a:gs pos="100000">
                <a:srgbClr val="1D5EA2"/>
              </a:gs>
            </a:gsLst>
            <a:lin ang="5400000" scaled="1"/>
          </a:gradFill>
        </p:spPr>
        <p:txBody>
          <a:bodyPr rtlCol="0" wrap="square">
            <a:spAutoFit/>
          </a:bodyPr>
          <a:lstStyle/>
          <a:p>
            <a:endParaRPr altLang="en-US" lang="zh-CN"/>
          </a:p>
        </p:txBody>
      </p:sp>
      <p:pic>
        <p:nvPicPr>
          <p:cNvPr id="2" name="图形 1">
            <a:extLst>
              <a:ext uri="{FF2B5EF4-FFF2-40B4-BE49-F238E27FC236}">
                <a16:creationId xmlns:a16="http://schemas.microsoft.com/office/drawing/2014/main" id="{A7D76569-FE7B-4883-A79D-9B63CAEE4FCC}"/>
              </a:ext>
            </a:extLst>
          </p:cNvPr>
          <p:cNvPicPr>
            <a:picLocks noChangeAspect="1"/>
          </p:cNvPicPr>
          <p:nvPr/>
        </p:nvPicPr>
        <p:blipFill>
          <a:blip r:embed="rId2">
            <a:extLst>
              <a:ext uri="{28A0092B-C50C-407E-A947-70E740481C1C}">
                <a14:useLocalDpi val="0"/>
              </a:ext>
            </a:extLst>
          </a:blip>
          <a:stretch>
            <a:fillRect/>
          </a:stretch>
        </p:blipFill>
        <p:spPr>
          <a:xfrm>
            <a:off x="9282577" y="2175384"/>
            <a:ext cx="1669687" cy="1669687"/>
          </a:xfrm>
          <a:prstGeom prst="rect">
            <a:avLst/>
          </a:prstGeom>
        </p:spPr>
      </p:pic>
      <p:pic>
        <p:nvPicPr>
          <p:cNvPr id="7" name="图形 6">
            <a:extLst>
              <a:ext uri="{FF2B5EF4-FFF2-40B4-BE49-F238E27FC236}">
                <a16:creationId xmlns:a16="http://schemas.microsoft.com/office/drawing/2014/main" id="{A704BB46-395F-4D9C-9552-96222E975E96}"/>
              </a:ext>
            </a:extLst>
          </p:cNvPr>
          <p:cNvPicPr>
            <a:picLocks noChangeAspect="1"/>
          </p:cNvPicPr>
          <p:nvPr/>
        </p:nvPicPr>
        <p:blipFill>
          <a:blip r:embed="rId3">
            <a:extLst>
              <a:ext uri="{28A0092B-C50C-407E-A947-70E740481C1C}">
                <a14:useLocalDpi val="0"/>
              </a:ext>
            </a:extLst>
          </a:blip>
          <a:stretch>
            <a:fillRect/>
          </a:stretch>
        </p:blipFill>
        <p:spPr>
          <a:xfrm>
            <a:off x="6444343" y="2183049"/>
            <a:ext cx="1638801" cy="1507696"/>
          </a:xfrm>
          <a:prstGeom prst="rect">
            <a:avLst/>
          </a:prstGeom>
        </p:spPr>
      </p:pic>
      <p:pic>
        <p:nvPicPr>
          <p:cNvPr id="9" name="图形 8">
            <a:extLst>
              <a:ext uri="{FF2B5EF4-FFF2-40B4-BE49-F238E27FC236}">
                <a16:creationId xmlns:a16="http://schemas.microsoft.com/office/drawing/2014/main" id="{B1F112FA-B4D4-4A12-B48A-E054B838FC18}"/>
              </a:ext>
            </a:extLst>
          </p:cNvPr>
          <p:cNvPicPr>
            <a:picLocks noChangeAspect="1"/>
          </p:cNvPicPr>
          <p:nvPr/>
        </p:nvPicPr>
        <p:blipFill>
          <a:blip r:embed="rId4">
            <a:extLst>
              <a:ext uri="{28A0092B-C50C-407E-A947-70E740481C1C}">
                <a14:useLocalDpi val="0"/>
              </a:ext>
            </a:extLst>
          </a:blip>
          <a:stretch>
            <a:fillRect/>
          </a:stretch>
        </p:blipFill>
        <p:spPr>
          <a:xfrm>
            <a:off x="3630637" y="2140166"/>
            <a:ext cx="1891441" cy="1740125"/>
          </a:xfrm>
          <a:prstGeom prst="rect">
            <a:avLst/>
          </a:prstGeom>
        </p:spPr>
      </p:pic>
      <p:pic>
        <p:nvPicPr>
          <p:cNvPr id="10" name="图形 9">
            <a:extLst>
              <a:ext uri="{FF2B5EF4-FFF2-40B4-BE49-F238E27FC236}">
                <a16:creationId xmlns:a16="http://schemas.microsoft.com/office/drawing/2014/main" id="{B5C7AB92-C1D6-4FCB-BBC8-0A1C75B9D733}"/>
              </a:ext>
            </a:extLst>
          </p:cNvPr>
          <p:cNvPicPr>
            <a:picLocks noChangeAspect="1"/>
          </p:cNvPicPr>
          <p:nvPr/>
        </p:nvPicPr>
        <p:blipFill>
          <a:blip r:embed="rId5">
            <a:extLst>
              <a:ext uri="{28A0092B-C50C-407E-A947-70E740481C1C}">
                <a14:useLocalDpi val="0"/>
              </a:ext>
            </a:extLst>
          </a:blip>
          <a:stretch>
            <a:fillRect/>
          </a:stretch>
        </p:blipFill>
        <p:spPr>
          <a:xfrm>
            <a:off x="1338998" y="2298028"/>
            <a:ext cx="1562212" cy="1437234"/>
          </a:xfrm>
          <a:prstGeom prst="rect">
            <a:avLst/>
          </a:prstGeom>
        </p:spPr>
      </p:pic>
      <p:sp>
        <p:nvSpPr>
          <p:cNvPr id="11" name="矩形 10">
            <a:extLst>
              <a:ext uri="{FF2B5EF4-FFF2-40B4-BE49-F238E27FC236}">
                <a16:creationId xmlns:a16="http://schemas.microsoft.com/office/drawing/2014/main" id="{6F8869C4-5290-47C2-95E7-0A82A6B6B584}"/>
              </a:ext>
            </a:extLst>
          </p:cNvPr>
          <p:cNvSpPr/>
          <p:nvPr/>
        </p:nvSpPr>
        <p:spPr>
          <a:xfrm>
            <a:off x="1474894" y="3885957"/>
            <a:ext cx="1249680" cy="408940"/>
          </a:xfrm>
          <a:prstGeom prst="rect">
            <a:avLst/>
          </a:prstGeom>
        </p:spPr>
        <p:txBody>
          <a:bodyPr wrap="none">
            <a:spAutoFit/>
          </a:bodyPr>
          <a:lstStyle/>
          <a:p>
            <a:pPr algn="ctr">
              <a:lnSpc>
                <a:spcPts val="2500"/>
              </a:lnSpc>
            </a:pPr>
            <a:r>
              <a:rPr altLang="en-US" lang="zh-CN" spc="300">
                <a:solidFill>
                  <a:schemeClr val="bg1"/>
                </a:solidFill>
                <a:effectLst>
                  <a:outerShdw algn="tl" blurRad="38100" dir="2700000" dist="38100">
                    <a:srgbClr val="000000">
                      <a:alpha val="43137"/>
                    </a:srgbClr>
                  </a:outerShdw>
                </a:effectLst>
                <a:cs typeface="+mn-ea"/>
                <a:sym typeface="+mn-lt"/>
              </a:rPr>
              <a:t>输入标题</a:t>
            </a:r>
          </a:p>
        </p:txBody>
      </p:sp>
      <p:sp>
        <p:nvSpPr>
          <p:cNvPr id="12" name="矩形 11">
            <a:extLst>
              <a:ext uri="{FF2B5EF4-FFF2-40B4-BE49-F238E27FC236}">
                <a16:creationId xmlns:a16="http://schemas.microsoft.com/office/drawing/2014/main" id="{7F5854B1-F42F-4925-8EBB-5A7AA95A2EB2}"/>
              </a:ext>
            </a:extLst>
          </p:cNvPr>
          <p:cNvSpPr/>
          <p:nvPr/>
        </p:nvSpPr>
        <p:spPr>
          <a:xfrm>
            <a:off x="4043920" y="3880291"/>
            <a:ext cx="1249680" cy="408940"/>
          </a:xfrm>
          <a:prstGeom prst="rect">
            <a:avLst/>
          </a:prstGeom>
        </p:spPr>
        <p:txBody>
          <a:bodyPr wrap="none">
            <a:spAutoFit/>
          </a:bodyPr>
          <a:lstStyle/>
          <a:p>
            <a:pPr algn="ctr">
              <a:lnSpc>
                <a:spcPts val="2500"/>
              </a:lnSpc>
            </a:pPr>
            <a:r>
              <a:rPr altLang="en-US" lang="zh-CN" spc="300">
                <a:solidFill>
                  <a:schemeClr val="bg1"/>
                </a:solidFill>
                <a:effectLst>
                  <a:outerShdw algn="tl" blurRad="38100" dir="2700000" dist="38100">
                    <a:srgbClr val="000000">
                      <a:alpha val="43137"/>
                    </a:srgbClr>
                  </a:outerShdw>
                </a:effectLst>
                <a:cs typeface="+mn-ea"/>
                <a:sym typeface="+mn-lt"/>
              </a:rPr>
              <a:t>输入标题</a:t>
            </a:r>
          </a:p>
        </p:txBody>
      </p:sp>
      <p:sp>
        <p:nvSpPr>
          <p:cNvPr id="13" name="矩形 12">
            <a:extLst>
              <a:ext uri="{FF2B5EF4-FFF2-40B4-BE49-F238E27FC236}">
                <a16:creationId xmlns:a16="http://schemas.microsoft.com/office/drawing/2014/main" id="{65A92219-30B0-468B-BBBF-E36913E2652A}"/>
              </a:ext>
            </a:extLst>
          </p:cNvPr>
          <p:cNvSpPr/>
          <p:nvPr/>
        </p:nvSpPr>
        <p:spPr>
          <a:xfrm>
            <a:off x="6712561" y="3880291"/>
            <a:ext cx="1249680" cy="408940"/>
          </a:xfrm>
          <a:prstGeom prst="rect">
            <a:avLst/>
          </a:prstGeom>
        </p:spPr>
        <p:txBody>
          <a:bodyPr wrap="none">
            <a:spAutoFit/>
          </a:bodyPr>
          <a:lstStyle/>
          <a:p>
            <a:pPr algn="ctr">
              <a:lnSpc>
                <a:spcPts val="2500"/>
              </a:lnSpc>
            </a:pPr>
            <a:r>
              <a:rPr altLang="en-US" lang="zh-CN" spc="300">
                <a:solidFill>
                  <a:schemeClr val="bg1"/>
                </a:solidFill>
                <a:effectLst>
                  <a:outerShdw algn="tl" blurRad="38100" dir="2700000" dist="38100">
                    <a:srgbClr val="000000">
                      <a:alpha val="43137"/>
                    </a:srgbClr>
                  </a:outerShdw>
                </a:effectLst>
                <a:cs typeface="+mn-ea"/>
                <a:sym typeface="+mn-lt"/>
              </a:rPr>
              <a:t>输入标题</a:t>
            </a:r>
          </a:p>
        </p:txBody>
      </p:sp>
      <p:sp>
        <p:nvSpPr>
          <p:cNvPr id="14" name="矩形 13">
            <a:extLst>
              <a:ext uri="{FF2B5EF4-FFF2-40B4-BE49-F238E27FC236}">
                <a16:creationId xmlns:a16="http://schemas.microsoft.com/office/drawing/2014/main" id="{B3BBB995-106D-4118-83D6-074DD5C34659}"/>
              </a:ext>
            </a:extLst>
          </p:cNvPr>
          <p:cNvSpPr/>
          <p:nvPr/>
        </p:nvSpPr>
        <p:spPr>
          <a:xfrm>
            <a:off x="9544661" y="3888684"/>
            <a:ext cx="1249680" cy="408940"/>
          </a:xfrm>
          <a:prstGeom prst="rect">
            <a:avLst/>
          </a:prstGeom>
        </p:spPr>
        <p:txBody>
          <a:bodyPr wrap="none">
            <a:spAutoFit/>
          </a:bodyPr>
          <a:lstStyle/>
          <a:p>
            <a:pPr algn="ctr">
              <a:lnSpc>
                <a:spcPts val="2500"/>
              </a:lnSpc>
            </a:pPr>
            <a:r>
              <a:rPr altLang="en-US" lang="zh-CN" spc="300">
                <a:solidFill>
                  <a:schemeClr val="bg1"/>
                </a:solidFill>
                <a:effectLst>
                  <a:outerShdw algn="tl" blurRad="38100" dir="2700000" dist="38100">
                    <a:srgbClr val="000000">
                      <a:alpha val="43137"/>
                    </a:srgbClr>
                  </a:outerShdw>
                </a:effectLst>
                <a:cs typeface="+mn-ea"/>
                <a:sym typeface="+mn-lt"/>
              </a:rPr>
              <a:t>输入标题</a:t>
            </a:r>
          </a:p>
        </p:txBody>
      </p:sp>
      <p:sp>
        <p:nvSpPr>
          <p:cNvPr id="15" name="矩形 14">
            <a:extLst>
              <a:ext uri="{FF2B5EF4-FFF2-40B4-BE49-F238E27FC236}">
                <a16:creationId xmlns:a16="http://schemas.microsoft.com/office/drawing/2014/main" id="{CC70A1E9-94CD-4B01-86E3-78B6073E48F3}"/>
              </a:ext>
            </a:extLst>
          </p:cNvPr>
          <p:cNvSpPr/>
          <p:nvPr/>
        </p:nvSpPr>
        <p:spPr>
          <a:xfrm>
            <a:off x="959965" y="4877798"/>
            <a:ext cx="2202336"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
        <p:nvSpPr>
          <p:cNvPr id="17" name="矩形 16">
            <a:extLst>
              <a:ext uri="{FF2B5EF4-FFF2-40B4-BE49-F238E27FC236}">
                <a16:creationId xmlns:a16="http://schemas.microsoft.com/office/drawing/2014/main" id="{A6E1CE83-8108-472D-9407-6F8DC7477CB6}"/>
              </a:ext>
            </a:extLst>
          </p:cNvPr>
          <p:cNvSpPr/>
          <p:nvPr/>
        </p:nvSpPr>
        <p:spPr>
          <a:xfrm>
            <a:off x="3572640" y="4855136"/>
            <a:ext cx="2202336"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
        <p:nvSpPr>
          <p:cNvPr id="18" name="矩形 17">
            <a:extLst>
              <a:ext uri="{FF2B5EF4-FFF2-40B4-BE49-F238E27FC236}">
                <a16:creationId xmlns:a16="http://schemas.microsoft.com/office/drawing/2014/main" id="{2F15AD04-A9FB-4B25-A859-F31E6B3FF2A9}"/>
              </a:ext>
            </a:extLst>
          </p:cNvPr>
          <p:cNvSpPr/>
          <p:nvPr/>
        </p:nvSpPr>
        <p:spPr>
          <a:xfrm>
            <a:off x="6214890" y="4893988"/>
            <a:ext cx="2202336"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
        <p:nvSpPr>
          <p:cNvPr id="19" name="矩形 18">
            <a:extLst>
              <a:ext uri="{FF2B5EF4-FFF2-40B4-BE49-F238E27FC236}">
                <a16:creationId xmlns:a16="http://schemas.microsoft.com/office/drawing/2014/main" id="{2CA853CA-B9DC-4A84-9B10-C2ABE86928D3}"/>
              </a:ext>
            </a:extLst>
          </p:cNvPr>
          <p:cNvSpPr/>
          <p:nvPr/>
        </p:nvSpPr>
        <p:spPr>
          <a:xfrm>
            <a:off x="9016253" y="4909426"/>
            <a:ext cx="2202336" cy="929640"/>
          </a:xfrm>
          <a:prstGeom prst="rect">
            <a:avLst/>
          </a:prstGeom>
        </p:spPr>
        <p:txBody>
          <a:bodyPr wrap="square">
            <a:spAutoFit/>
          </a:bodyPr>
          <a:lstStyle/>
          <a:p>
            <a:pPr algn="ctr">
              <a:lnSpc>
                <a:spcPts val="2200"/>
              </a:lnSpc>
            </a:pPr>
            <a:r>
              <a:rPr altLang="en-US" lang="zh-CN" sz="1400">
                <a:solidFill>
                  <a:schemeClr val="tx1">
                    <a:lumMod val="75000"/>
                    <a:lumOff val="25000"/>
                  </a:schemeClr>
                </a:solidFill>
                <a:cs typeface="+mn-ea"/>
                <a:sym typeface="+mn-lt"/>
              </a:rPr>
              <a:t>单击输入内容单击输入内容单击输入内容单击输入内容单击输入内容</a:t>
            </a:r>
          </a:p>
        </p:txBody>
      </p:sp>
      <p:sp>
        <p:nvSpPr>
          <p:cNvPr id="20" name="矩形 19">
            <a:extLst>
              <a:ext uri="{FF2B5EF4-FFF2-40B4-BE49-F238E27FC236}">
                <a16:creationId xmlns:a16="http://schemas.microsoft.com/office/drawing/2014/main" id="{7B64B2DA-3571-4373-9DC4-03AF6EA897AF}"/>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人工智能协助</a:t>
            </a:r>
          </a:p>
        </p:txBody>
      </p:sp>
      <p:sp>
        <p:nvSpPr>
          <p:cNvPr id="21" name="矩形 20">
            <a:extLst>
              <a:ext uri="{FF2B5EF4-FFF2-40B4-BE49-F238E27FC236}">
                <a16:creationId xmlns:a16="http://schemas.microsoft.com/office/drawing/2014/main" id="{A243AB44-2015-4FC0-BADD-6545F6FD3B79}"/>
              </a:ext>
            </a:extLst>
          </p:cNvPr>
          <p:cNvSpPr/>
          <p:nvPr/>
        </p:nvSpPr>
        <p:spPr>
          <a:xfrm>
            <a:off x="7651588" y="377156"/>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22" name="直接连接符 21">
            <a:extLst>
              <a:ext uri="{FF2B5EF4-FFF2-40B4-BE49-F238E27FC236}">
                <a16:creationId xmlns:a16="http://schemas.microsoft.com/office/drawing/2014/main" id="{496E7713-B00B-40AD-958C-AA54D2508809}"/>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31435789"/>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750" fill="hold" id="7"/>
                                        <p:tgtEl>
                                          <p:spTgt spid="20"/>
                                        </p:tgtEl>
                                        <p:attrNameLst>
                                          <p:attrName>ppt_w</p:attrName>
                                        </p:attrNameLst>
                                      </p:cBhvr>
                                      <p:tavLst>
                                        <p:tav tm="0">
                                          <p:val>
                                            <p:fltVal val="0"/>
                                          </p:val>
                                        </p:tav>
                                        <p:tav tm="100000">
                                          <p:val>
                                            <p:strVal val="#ppt_w"/>
                                          </p:val>
                                        </p:tav>
                                      </p:tavLst>
                                    </p:anim>
                                    <p:anim calcmode="lin" valueType="num">
                                      <p:cBhvr>
                                        <p:cTn dur="750" fill="hold" id="8"/>
                                        <p:tgtEl>
                                          <p:spTgt spid="20"/>
                                        </p:tgtEl>
                                        <p:attrNameLst>
                                          <p:attrName>ppt_h</p:attrName>
                                        </p:attrNameLst>
                                      </p:cBhvr>
                                      <p:tavLst>
                                        <p:tav tm="0">
                                          <p:val>
                                            <p:fltVal val="0"/>
                                          </p:val>
                                        </p:tav>
                                        <p:tav tm="100000">
                                          <p:val>
                                            <p:strVal val="#ppt_h"/>
                                          </p:val>
                                        </p:tav>
                                      </p:tavLst>
                                    </p:anim>
                                    <p:animEffect filter="fade" transition="in">
                                      <p:cBhvr>
                                        <p:cTn dur="750" id="9"/>
                                        <p:tgtEl>
                                          <p:spTgt spid="20"/>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22"/>
                                        </p:tgtEl>
                                        <p:attrNameLst>
                                          <p:attrName>style.visibility</p:attrName>
                                        </p:attrNameLst>
                                      </p:cBhvr>
                                      <p:to>
                                        <p:strVal val="visible"/>
                                      </p:to>
                                    </p:set>
                                    <p:animEffect filter="barn(inVertical)" transition="in">
                                      <p:cBhvr>
                                        <p:cTn dur="750" id="13"/>
                                        <p:tgtEl>
                                          <p:spTgt spid="22"/>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p:cTn dur="750" fill="hold" id="17"/>
                                        <p:tgtEl>
                                          <p:spTgt spid="21"/>
                                        </p:tgtEl>
                                        <p:attrNameLst>
                                          <p:attrName>ppt_w</p:attrName>
                                        </p:attrNameLst>
                                      </p:cBhvr>
                                      <p:tavLst>
                                        <p:tav tm="0">
                                          <p:val>
                                            <p:fltVal val="0"/>
                                          </p:val>
                                        </p:tav>
                                        <p:tav tm="100000">
                                          <p:val>
                                            <p:strVal val="#ppt_w"/>
                                          </p:val>
                                        </p:tav>
                                      </p:tavLst>
                                    </p:anim>
                                    <p:anim calcmode="lin" valueType="num">
                                      <p:cBhvr>
                                        <p:cTn dur="750" fill="hold" id="18"/>
                                        <p:tgtEl>
                                          <p:spTgt spid="21"/>
                                        </p:tgtEl>
                                        <p:attrNameLst>
                                          <p:attrName>ppt_h</p:attrName>
                                        </p:attrNameLst>
                                      </p:cBhvr>
                                      <p:tavLst>
                                        <p:tav tm="0">
                                          <p:val>
                                            <p:fltVal val="0"/>
                                          </p:val>
                                        </p:tav>
                                        <p:tav tm="100000">
                                          <p:val>
                                            <p:strVal val="#ppt_h"/>
                                          </p:val>
                                        </p:tav>
                                      </p:tavLst>
                                    </p:anim>
                                    <p:animEffect filter="fade" transition="in">
                                      <p:cBhvr>
                                        <p:cTn dur="750" id="19"/>
                                        <p:tgtEl>
                                          <p:spTgt spid="21"/>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3"/>
                                        </p:tgtEl>
                                        <p:attrNameLst>
                                          <p:attrName>style.visibility</p:attrName>
                                        </p:attrNameLst>
                                      </p:cBhvr>
                                      <p:to>
                                        <p:strVal val="visible"/>
                                      </p:to>
                                    </p:set>
                                    <p:animEffect filter="barn(inVertical)" transition="in">
                                      <p:cBhvr>
                                        <p:cTn dur="500" id="24"/>
                                        <p:tgtEl>
                                          <p:spTgt spid="3"/>
                                        </p:tgtEl>
                                      </p:cBhvr>
                                    </p:animEffect>
                                  </p:childTnLst>
                                </p:cTn>
                              </p:par>
                            </p:childTnLst>
                          </p:cTn>
                        </p:par>
                        <p:par>
                          <p:cTn fill="hold" id="25" nodeType="afterGroup">
                            <p:stCondLst>
                              <p:cond delay="500"/>
                            </p:stCondLst>
                            <p:childTnLst>
                              <p:par>
                                <p:cTn fill="hold" id="26" nodeType="afterEffect" presetClass="entr" presetID="22" presetSubtype="4">
                                  <p:stCondLst>
                                    <p:cond delay="0"/>
                                  </p:stCondLst>
                                  <p:childTnLst>
                                    <p:set>
                                      <p:cBhvr>
                                        <p:cTn dur="1" fill="hold" id="27">
                                          <p:stCondLst>
                                            <p:cond delay="0"/>
                                          </p:stCondLst>
                                        </p:cTn>
                                        <p:tgtEl>
                                          <p:spTgt spid="10"/>
                                        </p:tgtEl>
                                        <p:attrNameLst>
                                          <p:attrName>style.visibility</p:attrName>
                                        </p:attrNameLst>
                                      </p:cBhvr>
                                      <p:to>
                                        <p:strVal val="visible"/>
                                      </p:to>
                                    </p:set>
                                    <p:animEffect filter="wipe(down)" transition="in">
                                      <p:cBhvr>
                                        <p:cTn dur="750" id="28"/>
                                        <p:tgtEl>
                                          <p:spTgt spid="10"/>
                                        </p:tgtEl>
                                      </p:cBhvr>
                                    </p:animEffect>
                                  </p:childTnLst>
                                </p:cTn>
                              </p:par>
                              <p:par>
                                <p:cTn fill="hold" id="29" nodeType="withEffect" presetClass="entr" presetID="22" presetSubtype="4">
                                  <p:stCondLst>
                                    <p:cond delay="0"/>
                                  </p:stCondLst>
                                  <p:childTnLst>
                                    <p:set>
                                      <p:cBhvr>
                                        <p:cTn dur="1" fill="hold" id="30">
                                          <p:stCondLst>
                                            <p:cond delay="0"/>
                                          </p:stCondLst>
                                        </p:cTn>
                                        <p:tgtEl>
                                          <p:spTgt spid="9"/>
                                        </p:tgtEl>
                                        <p:attrNameLst>
                                          <p:attrName>style.visibility</p:attrName>
                                        </p:attrNameLst>
                                      </p:cBhvr>
                                      <p:to>
                                        <p:strVal val="visible"/>
                                      </p:to>
                                    </p:set>
                                    <p:animEffect filter="wipe(down)" transition="in">
                                      <p:cBhvr>
                                        <p:cTn dur="750" id="31"/>
                                        <p:tgtEl>
                                          <p:spTgt spid="9"/>
                                        </p:tgtEl>
                                      </p:cBhvr>
                                    </p:animEffect>
                                  </p:childTnLst>
                                </p:cTn>
                              </p:par>
                              <p:par>
                                <p:cTn fill="hold" id="32" nodeType="withEffect" presetClass="entr" presetID="22" presetSubtype="4">
                                  <p:stCondLst>
                                    <p:cond delay="0"/>
                                  </p:stCondLst>
                                  <p:childTnLst>
                                    <p:set>
                                      <p:cBhvr>
                                        <p:cTn dur="1" fill="hold" id="33">
                                          <p:stCondLst>
                                            <p:cond delay="0"/>
                                          </p:stCondLst>
                                        </p:cTn>
                                        <p:tgtEl>
                                          <p:spTgt spid="7"/>
                                        </p:tgtEl>
                                        <p:attrNameLst>
                                          <p:attrName>style.visibility</p:attrName>
                                        </p:attrNameLst>
                                      </p:cBhvr>
                                      <p:to>
                                        <p:strVal val="visible"/>
                                      </p:to>
                                    </p:set>
                                    <p:animEffect filter="wipe(down)" transition="in">
                                      <p:cBhvr>
                                        <p:cTn dur="750" id="34"/>
                                        <p:tgtEl>
                                          <p:spTgt spid="7"/>
                                        </p:tgtEl>
                                      </p:cBhvr>
                                    </p:animEffect>
                                  </p:childTnLst>
                                </p:cTn>
                              </p:par>
                              <p:par>
                                <p:cTn fill="hold" id="35" nodeType="withEffect" presetClass="entr" presetID="22" presetSubtype="4">
                                  <p:stCondLst>
                                    <p:cond delay="0"/>
                                  </p:stCondLst>
                                  <p:childTnLst>
                                    <p:set>
                                      <p:cBhvr>
                                        <p:cTn dur="1" fill="hold" id="36">
                                          <p:stCondLst>
                                            <p:cond delay="0"/>
                                          </p:stCondLst>
                                        </p:cTn>
                                        <p:tgtEl>
                                          <p:spTgt spid="2"/>
                                        </p:tgtEl>
                                        <p:attrNameLst>
                                          <p:attrName>style.visibility</p:attrName>
                                        </p:attrNameLst>
                                      </p:cBhvr>
                                      <p:to>
                                        <p:strVal val="visible"/>
                                      </p:to>
                                    </p:set>
                                    <p:animEffect filter="wipe(down)" transition="in">
                                      <p:cBhvr>
                                        <p:cTn dur="750" id="37"/>
                                        <p:tgtEl>
                                          <p:spTgt spid="2"/>
                                        </p:tgtEl>
                                      </p:cBhvr>
                                    </p:animEffect>
                                  </p:childTnLst>
                                </p:cTn>
                              </p:par>
                            </p:childTnLst>
                          </p:cTn>
                        </p:par>
                        <p:par>
                          <p:cTn fill="hold" id="38" nodeType="afterGroup">
                            <p:stCondLst>
                              <p:cond delay="1250"/>
                            </p:stCondLst>
                            <p:childTnLst>
                              <p:par>
                                <p:cTn fill="hold" grpId="0" id="39" nodeType="afterEffect" presetClass="entr" presetID="53" presetSubtype="0">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p:cTn dur="750" fill="hold" id="41"/>
                                        <p:tgtEl>
                                          <p:spTgt spid="11"/>
                                        </p:tgtEl>
                                        <p:attrNameLst>
                                          <p:attrName>ppt_w</p:attrName>
                                        </p:attrNameLst>
                                      </p:cBhvr>
                                      <p:tavLst>
                                        <p:tav tm="0">
                                          <p:val>
                                            <p:fltVal val="0"/>
                                          </p:val>
                                        </p:tav>
                                        <p:tav tm="100000">
                                          <p:val>
                                            <p:strVal val="#ppt_w"/>
                                          </p:val>
                                        </p:tav>
                                      </p:tavLst>
                                    </p:anim>
                                    <p:anim calcmode="lin" valueType="num">
                                      <p:cBhvr>
                                        <p:cTn dur="750" fill="hold" id="42"/>
                                        <p:tgtEl>
                                          <p:spTgt spid="11"/>
                                        </p:tgtEl>
                                        <p:attrNameLst>
                                          <p:attrName>ppt_h</p:attrName>
                                        </p:attrNameLst>
                                      </p:cBhvr>
                                      <p:tavLst>
                                        <p:tav tm="0">
                                          <p:val>
                                            <p:fltVal val="0"/>
                                          </p:val>
                                        </p:tav>
                                        <p:tav tm="100000">
                                          <p:val>
                                            <p:strVal val="#ppt_h"/>
                                          </p:val>
                                        </p:tav>
                                      </p:tavLst>
                                    </p:anim>
                                    <p:animEffect filter="fade" transition="in">
                                      <p:cBhvr>
                                        <p:cTn dur="750" id="43"/>
                                        <p:tgtEl>
                                          <p:spTgt spid="11"/>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p:cTn dur="750" fill="hold" id="46"/>
                                        <p:tgtEl>
                                          <p:spTgt spid="12"/>
                                        </p:tgtEl>
                                        <p:attrNameLst>
                                          <p:attrName>ppt_w</p:attrName>
                                        </p:attrNameLst>
                                      </p:cBhvr>
                                      <p:tavLst>
                                        <p:tav tm="0">
                                          <p:val>
                                            <p:fltVal val="0"/>
                                          </p:val>
                                        </p:tav>
                                        <p:tav tm="100000">
                                          <p:val>
                                            <p:strVal val="#ppt_w"/>
                                          </p:val>
                                        </p:tav>
                                      </p:tavLst>
                                    </p:anim>
                                    <p:anim calcmode="lin" valueType="num">
                                      <p:cBhvr>
                                        <p:cTn dur="750" fill="hold" id="47"/>
                                        <p:tgtEl>
                                          <p:spTgt spid="12"/>
                                        </p:tgtEl>
                                        <p:attrNameLst>
                                          <p:attrName>ppt_h</p:attrName>
                                        </p:attrNameLst>
                                      </p:cBhvr>
                                      <p:tavLst>
                                        <p:tav tm="0">
                                          <p:val>
                                            <p:fltVal val="0"/>
                                          </p:val>
                                        </p:tav>
                                        <p:tav tm="100000">
                                          <p:val>
                                            <p:strVal val="#ppt_h"/>
                                          </p:val>
                                        </p:tav>
                                      </p:tavLst>
                                    </p:anim>
                                    <p:animEffect filter="fade" transition="in">
                                      <p:cBhvr>
                                        <p:cTn dur="750" id="48"/>
                                        <p:tgtEl>
                                          <p:spTgt spid="12"/>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p:cTn dur="750" fill="hold" id="51"/>
                                        <p:tgtEl>
                                          <p:spTgt spid="13"/>
                                        </p:tgtEl>
                                        <p:attrNameLst>
                                          <p:attrName>ppt_w</p:attrName>
                                        </p:attrNameLst>
                                      </p:cBhvr>
                                      <p:tavLst>
                                        <p:tav tm="0">
                                          <p:val>
                                            <p:fltVal val="0"/>
                                          </p:val>
                                        </p:tav>
                                        <p:tav tm="100000">
                                          <p:val>
                                            <p:strVal val="#ppt_w"/>
                                          </p:val>
                                        </p:tav>
                                      </p:tavLst>
                                    </p:anim>
                                    <p:anim calcmode="lin" valueType="num">
                                      <p:cBhvr>
                                        <p:cTn dur="750" fill="hold" id="52"/>
                                        <p:tgtEl>
                                          <p:spTgt spid="13"/>
                                        </p:tgtEl>
                                        <p:attrNameLst>
                                          <p:attrName>ppt_h</p:attrName>
                                        </p:attrNameLst>
                                      </p:cBhvr>
                                      <p:tavLst>
                                        <p:tav tm="0">
                                          <p:val>
                                            <p:fltVal val="0"/>
                                          </p:val>
                                        </p:tav>
                                        <p:tav tm="100000">
                                          <p:val>
                                            <p:strVal val="#ppt_h"/>
                                          </p:val>
                                        </p:tav>
                                      </p:tavLst>
                                    </p:anim>
                                    <p:animEffect filter="fade" transition="in">
                                      <p:cBhvr>
                                        <p:cTn dur="750" id="53"/>
                                        <p:tgtEl>
                                          <p:spTgt spid="13"/>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14"/>
                                        </p:tgtEl>
                                        <p:attrNameLst>
                                          <p:attrName>style.visibility</p:attrName>
                                        </p:attrNameLst>
                                      </p:cBhvr>
                                      <p:to>
                                        <p:strVal val="visible"/>
                                      </p:to>
                                    </p:set>
                                    <p:anim calcmode="lin" valueType="num">
                                      <p:cBhvr>
                                        <p:cTn dur="750" fill="hold" id="56"/>
                                        <p:tgtEl>
                                          <p:spTgt spid="14"/>
                                        </p:tgtEl>
                                        <p:attrNameLst>
                                          <p:attrName>ppt_w</p:attrName>
                                        </p:attrNameLst>
                                      </p:cBhvr>
                                      <p:tavLst>
                                        <p:tav tm="0">
                                          <p:val>
                                            <p:fltVal val="0"/>
                                          </p:val>
                                        </p:tav>
                                        <p:tav tm="100000">
                                          <p:val>
                                            <p:strVal val="#ppt_w"/>
                                          </p:val>
                                        </p:tav>
                                      </p:tavLst>
                                    </p:anim>
                                    <p:anim calcmode="lin" valueType="num">
                                      <p:cBhvr>
                                        <p:cTn dur="750" fill="hold" id="57"/>
                                        <p:tgtEl>
                                          <p:spTgt spid="14"/>
                                        </p:tgtEl>
                                        <p:attrNameLst>
                                          <p:attrName>ppt_h</p:attrName>
                                        </p:attrNameLst>
                                      </p:cBhvr>
                                      <p:tavLst>
                                        <p:tav tm="0">
                                          <p:val>
                                            <p:fltVal val="0"/>
                                          </p:val>
                                        </p:tav>
                                        <p:tav tm="100000">
                                          <p:val>
                                            <p:strVal val="#ppt_h"/>
                                          </p:val>
                                        </p:tav>
                                      </p:tavLst>
                                    </p:anim>
                                    <p:animEffect filter="fade" transition="in">
                                      <p:cBhvr>
                                        <p:cTn dur="750" id="58"/>
                                        <p:tgtEl>
                                          <p:spTgt spid="14"/>
                                        </p:tgtEl>
                                      </p:cBhvr>
                                    </p:animEffect>
                                  </p:childTnLst>
                                </p:cTn>
                              </p:par>
                            </p:childTnLst>
                          </p:cTn>
                        </p:par>
                        <p:par>
                          <p:cTn fill="hold" id="59" nodeType="afterGroup">
                            <p:stCondLst>
                              <p:cond delay="2000"/>
                            </p:stCondLst>
                            <p:childTnLst>
                              <p:par>
                                <p:cTn fill="hold" grpId="0" id="60" nodeType="afterEffect" presetClass="entr" presetID="2" presetSubtype="4">
                                  <p:stCondLst>
                                    <p:cond delay="0"/>
                                  </p:stCondLst>
                                  <p:childTnLst>
                                    <p:set>
                                      <p:cBhvr>
                                        <p:cTn dur="1" fill="hold" id="61">
                                          <p:stCondLst>
                                            <p:cond delay="0"/>
                                          </p:stCondLst>
                                        </p:cTn>
                                        <p:tgtEl>
                                          <p:spTgt spid="15"/>
                                        </p:tgtEl>
                                        <p:attrNameLst>
                                          <p:attrName>style.visibility</p:attrName>
                                        </p:attrNameLst>
                                      </p:cBhvr>
                                      <p:to>
                                        <p:strVal val="visible"/>
                                      </p:to>
                                    </p:set>
                                    <p:anim calcmode="lin" valueType="num">
                                      <p:cBhvr additive="base">
                                        <p:cTn dur="750" fill="hold" id="62"/>
                                        <p:tgtEl>
                                          <p:spTgt spid="15"/>
                                        </p:tgtEl>
                                        <p:attrNameLst>
                                          <p:attrName>ppt_x</p:attrName>
                                        </p:attrNameLst>
                                      </p:cBhvr>
                                      <p:tavLst>
                                        <p:tav tm="0">
                                          <p:val>
                                            <p:strVal val="#ppt_x"/>
                                          </p:val>
                                        </p:tav>
                                        <p:tav tm="100000">
                                          <p:val>
                                            <p:strVal val="#ppt_x"/>
                                          </p:val>
                                        </p:tav>
                                      </p:tavLst>
                                    </p:anim>
                                    <p:anim calcmode="lin" valueType="num">
                                      <p:cBhvr additive="base">
                                        <p:cTn dur="750" fill="hold" id="63"/>
                                        <p:tgtEl>
                                          <p:spTgt spid="15"/>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0"/>
                                  </p:stCondLst>
                                  <p:childTnLst>
                                    <p:set>
                                      <p:cBhvr>
                                        <p:cTn dur="1" fill="hold" id="65">
                                          <p:stCondLst>
                                            <p:cond delay="0"/>
                                          </p:stCondLst>
                                        </p:cTn>
                                        <p:tgtEl>
                                          <p:spTgt spid="17"/>
                                        </p:tgtEl>
                                        <p:attrNameLst>
                                          <p:attrName>style.visibility</p:attrName>
                                        </p:attrNameLst>
                                      </p:cBhvr>
                                      <p:to>
                                        <p:strVal val="visible"/>
                                      </p:to>
                                    </p:set>
                                    <p:anim calcmode="lin" valueType="num">
                                      <p:cBhvr additive="base">
                                        <p:cTn dur="750" fill="hold" id="66"/>
                                        <p:tgtEl>
                                          <p:spTgt spid="17"/>
                                        </p:tgtEl>
                                        <p:attrNameLst>
                                          <p:attrName>ppt_x</p:attrName>
                                        </p:attrNameLst>
                                      </p:cBhvr>
                                      <p:tavLst>
                                        <p:tav tm="0">
                                          <p:val>
                                            <p:strVal val="#ppt_x"/>
                                          </p:val>
                                        </p:tav>
                                        <p:tav tm="100000">
                                          <p:val>
                                            <p:strVal val="#ppt_x"/>
                                          </p:val>
                                        </p:tav>
                                      </p:tavLst>
                                    </p:anim>
                                    <p:anim calcmode="lin" valueType="num">
                                      <p:cBhvr additive="base">
                                        <p:cTn dur="750" fill="hold" id="67"/>
                                        <p:tgtEl>
                                          <p:spTgt spid="17"/>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4">
                                  <p:stCondLst>
                                    <p:cond delay="0"/>
                                  </p:stCondLst>
                                  <p:childTnLst>
                                    <p:set>
                                      <p:cBhvr>
                                        <p:cTn dur="1" fill="hold" id="69">
                                          <p:stCondLst>
                                            <p:cond delay="0"/>
                                          </p:stCondLst>
                                        </p:cTn>
                                        <p:tgtEl>
                                          <p:spTgt spid="18"/>
                                        </p:tgtEl>
                                        <p:attrNameLst>
                                          <p:attrName>style.visibility</p:attrName>
                                        </p:attrNameLst>
                                      </p:cBhvr>
                                      <p:to>
                                        <p:strVal val="visible"/>
                                      </p:to>
                                    </p:set>
                                    <p:anim calcmode="lin" valueType="num">
                                      <p:cBhvr additive="base">
                                        <p:cTn dur="750" fill="hold" id="70"/>
                                        <p:tgtEl>
                                          <p:spTgt spid="18"/>
                                        </p:tgtEl>
                                        <p:attrNameLst>
                                          <p:attrName>ppt_x</p:attrName>
                                        </p:attrNameLst>
                                      </p:cBhvr>
                                      <p:tavLst>
                                        <p:tav tm="0">
                                          <p:val>
                                            <p:strVal val="#ppt_x"/>
                                          </p:val>
                                        </p:tav>
                                        <p:tav tm="100000">
                                          <p:val>
                                            <p:strVal val="#ppt_x"/>
                                          </p:val>
                                        </p:tav>
                                      </p:tavLst>
                                    </p:anim>
                                    <p:anim calcmode="lin" valueType="num">
                                      <p:cBhvr additive="base">
                                        <p:cTn dur="750" fill="hold" id="71"/>
                                        <p:tgtEl>
                                          <p:spTgt spid="18"/>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0"/>
                                  </p:stCondLst>
                                  <p:childTnLst>
                                    <p:set>
                                      <p:cBhvr>
                                        <p:cTn dur="1" fill="hold" id="73">
                                          <p:stCondLst>
                                            <p:cond delay="0"/>
                                          </p:stCondLst>
                                        </p:cTn>
                                        <p:tgtEl>
                                          <p:spTgt spid="19"/>
                                        </p:tgtEl>
                                        <p:attrNameLst>
                                          <p:attrName>style.visibility</p:attrName>
                                        </p:attrNameLst>
                                      </p:cBhvr>
                                      <p:to>
                                        <p:strVal val="visible"/>
                                      </p:to>
                                    </p:set>
                                    <p:anim calcmode="lin" valueType="num">
                                      <p:cBhvr additive="base">
                                        <p:cTn dur="750" fill="hold" id="74"/>
                                        <p:tgtEl>
                                          <p:spTgt spid="19"/>
                                        </p:tgtEl>
                                        <p:attrNameLst>
                                          <p:attrName>ppt_x</p:attrName>
                                        </p:attrNameLst>
                                      </p:cBhvr>
                                      <p:tavLst>
                                        <p:tav tm="0">
                                          <p:val>
                                            <p:strVal val="#ppt_x"/>
                                          </p:val>
                                        </p:tav>
                                        <p:tav tm="100000">
                                          <p:val>
                                            <p:strVal val="#ppt_x"/>
                                          </p:val>
                                        </p:tav>
                                      </p:tavLst>
                                    </p:anim>
                                    <p:anim calcmode="lin" valueType="num">
                                      <p:cBhvr additive="base">
                                        <p:cTn dur="750" fill="hold" id="75"/>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2"/>
      <p:bldP grpId="0" spid="13"/>
      <p:bldP grpId="0" spid="14"/>
      <p:bldP grpId="0" spid="15"/>
      <p:bldP grpId="0" spid="17"/>
      <p:bldP grpId="0" spid="18"/>
      <p:bldP grpId="0" spid="19"/>
      <p:bldP grpId="0" spid="20"/>
      <p:bldP grpId="0"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49F7A0FB-E9E6-4EED-ADB9-CF29A94C77FA}"/>
              </a:ext>
            </a:extLst>
          </p:cNvPr>
          <p:cNvSpPr/>
          <p:nvPr/>
        </p:nvSpPr>
        <p:spPr>
          <a:xfrm>
            <a:off x="0" y="-1"/>
            <a:ext cx="12192000" cy="6857999"/>
          </a:xfrm>
          <a:prstGeom prst="rect">
            <a:avLst/>
          </a:prstGeom>
          <a:gradFill>
            <a:gsLst>
              <a:gs pos="0">
                <a:srgbClr val="FFFFFF"/>
              </a:gs>
              <a:gs pos="100000">
                <a:srgbClr val="F7F5F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Freeform 5">
            <a:extLst>
              <a:ext uri="{FF2B5EF4-FFF2-40B4-BE49-F238E27FC236}">
                <a16:creationId xmlns:a16="http://schemas.microsoft.com/office/drawing/2014/main" id="{5D67CBB4-3E0F-458F-ACDB-90FBF9135B26}"/>
              </a:ext>
            </a:extLst>
          </p:cNvPr>
          <p:cNvSpPr/>
          <p:nvPr/>
        </p:nvSpPr>
        <p:spPr bwMode="auto">
          <a:xfrm>
            <a:off x="4484263" y="2469091"/>
            <a:ext cx="1801567" cy="159671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D3F8"/>
              </a:gs>
              <a:gs pos="100000">
                <a:srgbClr val="1D5EA2"/>
              </a:gs>
            </a:gsLst>
            <a:lin ang="2700000" scaled="1"/>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4" name="Freeform 5">
            <a:extLst>
              <a:ext uri="{FF2B5EF4-FFF2-40B4-BE49-F238E27FC236}">
                <a16:creationId xmlns:a16="http://schemas.microsoft.com/office/drawing/2014/main" id="{F491A3C1-9D74-4043-9B6B-F49DBB26D27E}"/>
              </a:ext>
            </a:extLst>
          </p:cNvPr>
          <p:cNvSpPr/>
          <p:nvPr/>
        </p:nvSpPr>
        <p:spPr bwMode="auto">
          <a:xfrm>
            <a:off x="4683743" y="2583730"/>
            <a:ext cx="1402609" cy="1367431"/>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FFFFF"/>
              </a:solidFill>
              <a:cs typeface="+mn-ea"/>
              <a:sym typeface="+mn-lt"/>
            </a:endParaRPr>
          </a:p>
        </p:txBody>
      </p:sp>
      <p:sp>
        <p:nvSpPr>
          <p:cNvPr id="26" name="Freeform 5">
            <a:extLst>
              <a:ext uri="{FF2B5EF4-FFF2-40B4-BE49-F238E27FC236}">
                <a16:creationId xmlns:a16="http://schemas.microsoft.com/office/drawing/2014/main" id="{2F18A6FC-3CE9-4CAA-AB8F-FAC5CFE9530A}"/>
              </a:ext>
            </a:extLst>
          </p:cNvPr>
          <p:cNvSpPr/>
          <p:nvPr/>
        </p:nvSpPr>
        <p:spPr bwMode="auto">
          <a:xfrm>
            <a:off x="4484263" y="4304718"/>
            <a:ext cx="1801567" cy="159671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D3F8"/>
              </a:gs>
              <a:gs pos="100000">
                <a:srgbClr val="1D5EA2"/>
              </a:gs>
            </a:gsLst>
            <a:lin ang="2700000" scaled="1"/>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7" name="Freeform 5">
            <a:extLst>
              <a:ext uri="{FF2B5EF4-FFF2-40B4-BE49-F238E27FC236}">
                <a16:creationId xmlns:a16="http://schemas.microsoft.com/office/drawing/2014/main" id="{8DFBAEAD-B1EF-4703-8931-FA6D6286BAE3}"/>
              </a:ext>
            </a:extLst>
          </p:cNvPr>
          <p:cNvSpPr/>
          <p:nvPr/>
        </p:nvSpPr>
        <p:spPr bwMode="auto">
          <a:xfrm>
            <a:off x="4683743" y="4419358"/>
            <a:ext cx="1402609" cy="1367431"/>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FFFFF"/>
              </a:solidFill>
              <a:cs typeface="+mn-ea"/>
              <a:sym typeface="+mn-lt"/>
            </a:endParaRPr>
          </a:p>
        </p:txBody>
      </p:sp>
      <p:sp>
        <p:nvSpPr>
          <p:cNvPr id="29" name="Freeform 5">
            <a:extLst>
              <a:ext uri="{FF2B5EF4-FFF2-40B4-BE49-F238E27FC236}">
                <a16:creationId xmlns:a16="http://schemas.microsoft.com/office/drawing/2014/main" id="{D9B5FF44-6B3A-4129-93DF-D1D110345A02}"/>
              </a:ext>
            </a:extLst>
          </p:cNvPr>
          <p:cNvSpPr/>
          <p:nvPr/>
        </p:nvSpPr>
        <p:spPr bwMode="auto">
          <a:xfrm>
            <a:off x="6075311" y="3372392"/>
            <a:ext cx="1801567" cy="159671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D3F8"/>
              </a:gs>
              <a:gs pos="100000">
                <a:srgbClr val="1D5EA2"/>
              </a:gs>
            </a:gsLst>
            <a:lin ang="2700000" scaled="1"/>
          </a:gra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0" name="Freeform 5">
            <a:extLst>
              <a:ext uri="{FF2B5EF4-FFF2-40B4-BE49-F238E27FC236}">
                <a16:creationId xmlns:a16="http://schemas.microsoft.com/office/drawing/2014/main" id="{99ED11D6-5B8A-48DB-AEC5-983968549444}"/>
              </a:ext>
            </a:extLst>
          </p:cNvPr>
          <p:cNvSpPr/>
          <p:nvPr/>
        </p:nvSpPr>
        <p:spPr bwMode="auto">
          <a:xfrm>
            <a:off x="6274791" y="3487032"/>
            <a:ext cx="1402609" cy="1367431"/>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FFFFFF"/>
              </a:solidFill>
              <a:cs typeface="+mn-ea"/>
              <a:sym typeface="+mn-lt"/>
            </a:endParaRPr>
          </a:p>
        </p:txBody>
      </p:sp>
      <p:sp>
        <p:nvSpPr>
          <p:cNvPr id="65" name="矩形 64">
            <a:extLst>
              <a:ext uri="{FF2B5EF4-FFF2-40B4-BE49-F238E27FC236}">
                <a16:creationId xmlns:a16="http://schemas.microsoft.com/office/drawing/2014/main" id="{9DF1128B-69B8-4662-8457-60142BA099F5}"/>
              </a:ext>
            </a:extLst>
          </p:cNvPr>
          <p:cNvSpPr/>
          <p:nvPr/>
        </p:nvSpPr>
        <p:spPr>
          <a:xfrm>
            <a:off x="1214288" y="2106012"/>
            <a:ext cx="663893" cy="518160"/>
          </a:xfrm>
          <a:prstGeom prst="rect">
            <a:avLst/>
          </a:prstGeom>
        </p:spPr>
        <p:txBody>
          <a:bodyPr wrap="none">
            <a:spAutoFit/>
          </a:bodyPr>
          <a:lstStyle/>
          <a:p>
            <a:pPr algn="r"/>
            <a:r>
              <a:rPr altLang="zh-CN" lang="en-US" spc="100" sz="2800">
                <a:solidFill>
                  <a:schemeClr val="tx1">
                    <a:lumMod val="75000"/>
                    <a:lumOff val="25000"/>
                  </a:schemeClr>
                </a:solidFill>
                <a:cs typeface="+mn-ea"/>
                <a:sym typeface="+mn-lt"/>
              </a:rPr>
              <a:t>0 1</a:t>
            </a:r>
          </a:p>
        </p:txBody>
      </p:sp>
      <p:sp>
        <p:nvSpPr>
          <p:cNvPr id="66" name="矩形 65">
            <a:extLst>
              <a:ext uri="{FF2B5EF4-FFF2-40B4-BE49-F238E27FC236}">
                <a16:creationId xmlns:a16="http://schemas.microsoft.com/office/drawing/2014/main" id="{B7BC96C3-4576-4506-BE20-012A2415EE6A}"/>
              </a:ext>
            </a:extLst>
          </p:cNvPr>
          <p:cNvSpPr/>
          <p:nvPr/>
        </p:nvSpPr>
        <p:spPr>
          <a:xfrm>
            <a:off x="1293167" y="3518234"/>
            <a:ext cx="570230" cy="518160"/>
          </a:xfrm>
          <a:prstGeom prst="rect">
            <a:avLst/>
          </a:prstGeom>
        </p:spPr>
        <p:txBody>
          <a:bodyPr wrap="none">
            <a:spAutoFit/>
          </a:bodyPr>
          <a:lstStyle/>
          <a:p>
            <a:pPr algn="r"/>
            <a:r>
              <a:rPr altLang="zh-CN" lang="en-US" spc="100" sz="2800">
                <a:solidFill>
                  <a:schemeClr val="tx1">
                    <a:lumMod val="75000"/>
                    <a:lumOff val="25000"/>
                  </a:schemeClr>
                </a:solidFill>
                <a:cs typeface="+mn-ea"/>
                <a:sym typeface="+mn-lt"/>
              </a:rPr>
              <a:t>02</a:t>
            </a:r>
          </a:p>
        </p:txBody>
      </p:sp>
      <p:sp>
        <p:nvSpPr>
          <p:cNvPr id="67" name="矩形 66">
            <a:extLst>
              <a:ext uri="{FF2B5EF4-FFF2-40B4-BE49-F238E27FC236}">
                <a16:creationId xmlns:a16="http://schemas.microsoft.com/office/drawing/2014/main" id="{F132C994-CEE3-4F6B-90F3-BFB2489CF066}"/>
              </a:ext>
            </a:extLst>
          </p:cNvPr>
          <p:cNvSpPr/>
          <p:nvPr/>
        </p:nvSpPr>
        <p:spPr>
          <a:xfrm>
            <a:off x="1298024" y="4900297"/>
            <a:ext cx="570230" cy="518160"/>
          </a:xfrm>
          <a:prstGeom prst="rect">
            <a:avLst/>
          </a:prstGeom>
        </p:spPr>
        <p:txBody>
          <a:bodyPr wrap="none">
            <a:spAutoFit/>
          </a:bodyPr>
          <a:lstStyle/>
          <a:p>
            <a:pPr algn="r"/>
            <a:r>
              <a:rPr altLang="zh-CN" lang="en-US" spc="100" sz="2800">
                <a:solidFill>
                  <a:schemeClr val="tx1">
                    <a:lumMod val="75000"/>
                    <a:lumOff val="25000"/>
                  </a:schemeClr>
                </a:solidFill>
                <a:cs typeface="+mn-ea"/>
                <a:sym typeface="+mn-lt"/>
              </a:rPr>
              <a:t>03</a:t>
            </a:r>
          </a:p>
        </p:txBody>
      </p:sp>
      <p:pic>
        <p:nvPicPr>
          <p:cNvPr id="82" name="图形 81">
            <a:extLst>
              <a:ext uri="{FF2B5EF4-FFF2-40B4-BE49-F238E27FC236}">
                <a16:creationId xmlns:a16="http://schemas.microsoft.com/office/drawing/2014/main" id="{6712F4D9-91ED-4122-9325-F2F993DF06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2389" y="3018402"/>
            <a:ext cx="498086" cy="498086"/>
          </a:xfrm>
          <a:prstGeom prst="rect">
            <a:avLst/>
          </a:prstGeom>
        </p:spPr>
      </p:pic>
      <p:pic>
        <p:nvPicPr>
          <p:cNvPr id="83" name="图形 82">
            <a:extLst>
              <a:ext uri="{FF2B5EF4-FFF2-40B4-BE49-F238E27FC236}">
                <a16:creationId xmlns:a16="http://schemas.microsoft.com/office/drawing/2014/main" id="{FE49F7B0-9430-476E-AEFE-DAEDE4C68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3195" y="4795824"/>
            <a:ext cx="475446" cy="520727"/>
          </a:xfrm>
          <a:prstGeom prst="rect">
            <a:avLst/>
          </a:prstGeom>
        </p:spPr>
      </p:pic>
      <p:pic>
        <p:nvPicPr>
          <p:cNvPr id="84" name="图形 83">
            <a:extLst>
              <a:ext uri="{FF2B5EF4-FFF2-40B4-BE49-F238E27FC236}">
                <a16:creationId xmlns:a16="http://schemas.microsoft.com/office/drawing/2014/main" id="{ED400F55-508F-4041-A957-C533BC81AF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4971" y="3840856"/>
            <a:ext cx="362245" cy="566008"/>
          </a:xfrm>
          <a:prstGeom prst="rect">
            <a:avLst/>
          </a:prstGeom>
        </p:spPr>
      </p:pic>
      <p:sp>
        <p:nvSpPr>
          <p:cNvPr id="85" name="矩形 84">
            <a:extLst>
              <a:ext uri="{FF2B5EF4-FFF2-40B4-BE49-F238E27FC236}">
                <a16:creationId xmlns:a16="http://schemas.microsoft.com/office/drawing/2014/main" id="{579A37A7-64EF-4DD7-AB3D-A28E87118361}"/>
              </a:ext>
            </a:extLst>
          </p:cNvPr>
          <p:cNvSpPr/>
          <p:nvPr/>
        </p:nvSpPr>
        <p:spPr>
          <a:xfrm>
            <a:off x="1816545" y="2204780"/>
            <a:ext cx="1249680" cy="408940"/>
          </a:xfrm>
          <a:prstGeom prst="rect">
            <a:avLst/>
          </a:prstGeom>
        </p:spPr>
        <p:txBody>
          <a:bodyPr wrap="none">
            <a:spAutoFit/>
          </a:bodyPr>
          <a:lstStyle/>
          <a:p>
            <a:pPr algn="ctr">
              <a:lnSpc>
                <a:spcPts val="2500"/>
              </a:lnSpc>
            </a:pPr>
            <a:r>
              <a:rPr altLang="en-US" lang="zh-CN" spc="300">
                <a:solidFill>
                  <a:schemeClr val="tx1">
                    <a:lumMod val="75000"/>
                    <a:lumOff val="25000"/>
                  </a:schemeClr>
                </a:solidFill>
                <a:cs typeface="+mn-ea"/>
                <a:sym typeface="+mn-lt"/>
              </a:rPr>
              <a:t>输入标题</a:t>
            </a:r>
          </a:p>
        </p:txBody>
      </p:sp>
      <p:sp>
        <p:nvSpPr>
          <p:cNvPr id="86" name="矩形 85">
            <a:extLst>
              <a:ext uri="{FF2B5EF4-FFF2-40B4-BE49-F238E27FC236}">
                <a16:creationId xmlns:a16="http://schemas.microsoft.com/office/drawing/2014/main" id="{C3BE303A-BA83-4921-B22E-CFDB2D0752B1}"/>
              </a:ext>
            </a:extLst>
          </p:cNvPr>
          <p:cNvSpPr/>
          <p:nvPr/>
        </p:nvSpPr>
        <p:spPr>
          <a:xfrm>
            <a:off x="1810443" y="2583730"/>
            <a:ext cx="2359472" cy="650240"/>
          </a:xfrm>
          <a:prstGeom prst="rect">
            <a:avLst/>
          </a:prstGeom>
        </p:spPr>
        <p:txBody>
          <a:bodyPr wrap="square">
            <a:spAutoFit/>
          </a:bodyPr>
          <a:lstStyle/>
          <a:p>
            <a:pPr>
              <a:lnSpc>
                <a:spcPts val="2200"/>
              </a:lnSpc>
            </a:pPr>
            <a:r>
              <a:rPr altLang="en-US" lang="zh-CN" sz="1400">
                <a:solidFill>
                  <a:schemeClr val="tx1">
                    <a:lumMod val="75000"/>
                    <a:lumOff val="25000"/>
                  </a:schemeClr>
                </a:solidFill>
                <a:cs typeface="+mn-ea"/>
                <a:sym typeface="+mn-lt"/>
              </a:rPr>
              <a:t>单击输入内容单击输入内容单击输入内容</a:t>
            </a:r>
          </a:p>
        </p:txBody>
      </p:sp>
      <p:sp>
        <p:nvSpPr>
          <p:cNvPr id="87" name="矩形 86">
            <a:extLst>
              <a:ext uri="{FF2B5EF4-FFF2-40B4-BE49-F238E27FC236}">
                <a16:creationId xmlns:a16="http://schemas.microsoft.com/office/drawing/2014/main" id="{5072757C-CDCA-44EB-BC12-616A36182843}"/>
              </a:ext>
            </a:extLst>
          </p:cNvPr>
          <p:cNvSpPr/>
          <p:nvPr/>
        </p:nvSpPr>
        <p:spPr>
          <a:xfrm>
            <a:off x="1814531" y="3591363"/>
            <a:ext cx="1249680" cy="408940"/>
          </a:xfrm>
          <a:prstGeom prst="rect">
            <a:avLst/>
          </a:prstGeom>
        </p:spPr>
        <p:txBody>
          <a:bodyPr wrap="none">
            <a:spAutoFit/>
          </a:bodyPr>
          <a:lstStyle/>
          <a:p>
            <a:pPr algn="ctr">
              <a:lnSpc>
                <a:spcPts val="2500"/>
              </a:lnSpc>
            </a:pPr>
            <a:r>
              <a:rPr altLang="en-US" lang="zh-CN" spc="300">
                <a:solidFill>
                  <a:schemeClr val="tx1">
                    <a:lumMod val="75000"/>
                    <a:lumOff val="25000"/>
                  </a:schemeClr>
                </a:solidFill>
                <a:cs typeface="+mn-ea"/>
                <a:sym typeface="+mn-lt"/>
              </a:rPr>
              <a:t>输入标题</a:t>
            </a:r>
          </a:p>
        </p:txBody>
      </p:sp>
      <p:sp>
        <p:nvSpPr>
          <p:cNvPr id="88" name="矩形 87">
            <a:extLst>
              <a:ext uri="{FF2B5EF4-FFF2-40B4-BE49-F238E27FC236}">
                <a16:creationId xmlns:a16="http://schemas.microsoft.com/office/drawing/2014/main" id="{ECCBD39D-6820-4637-AB35-6B7CBD28F780}"/>
              </a:ext>
            </a:extLst>
          </p:cNvPr>
          <p:cNvSpPr/>
          <p:nvPr/>
        </p:nvSpPr>
        <p:spPr>
          <a:xfrm>
            <a:off x="1808429" y="3970313"/>
            <a:ext cx="2359472" cy="650240"/>
          </a:xfrm>
          <a:prstGeom prst="rect">
            <a:avLst/>
          </a:prstGeom>
        </p:spPr>
        <p:txBody>
          <a:bodyPr wrap="square">
            <a:spAutoFit/>
          </a:bodyPr>
          <a:lstStyle/>
          <a:p>
            <a:pPr>
              <a:lnSpc>
                <a:spcPts val="2200"/>
              </a:lnSpc>
            </a:pPr>
            <a:r>
              <a:rPr altLang="en-US" lang="zh-CN" sz="1400">
                <a:solidFill>
                  <a:schemeClr val="tx1">
                    <a:lumMod val="75000"/>
                    <a:lumOff val="25000"/>
                  </a:schemeClr>
                </a:solidFill>
                <a:cs typeface="+mn-ea"/>
                <a:sym typeface="+mn-lt"/>
              </a:rPr>
              <a:t>单击输入内容单击输入内容单击输入内容</a:t>
            </a:r>
          </a:p>
        </p:txBody>
      </p:sp>
      <p:sp>
        <p:nvSpPr>
          <p:cNvPr id="89" name="矩形 88">
            <a:extLst>
              <a:ext uri="{FF2B5EF4-FFF2-40B4-BE49-F238E27FC236}">
                <a16:creationId xmlns:a16="http://schemas.microsoft.com/office/drawing/2014/main" id="{2F90CD99-60F2-4F32-9076-3D979C7496FD}"/>
              </a:ext>
            </a:extLst>
          </p:cNvPr>
          <p:cNvSpPr/>
          <p:nvPr/>
        </p:nvSpPr>
        <p:spPr>
          <a:xfrm>
            <a:off x="1817279" y="4970677"/>
            <a:ext cx="1249680" cy="408940"/>
          </a:xfrm>
          <a:prstGeom prst="rect">
            <a:avLst/>
          </a:prstGeom>
        </p:spPr>
        <p:txBody>
          <a:bodyPr wrap="none">
            <a:spAutoFit/>
          </a:bodyPr>
          <a:lstStyle/>
          <a:p>
            <a:pPr algn="ctr">
              <a:lnSpc>
                <a:spcPts val="2500"/>
              </a:lnSpc>
            </a:pPr>
            <a:r>
              <a:rPr altLang="en-US" lang="zh-CN" spc="300">
                <a:solidFill>
                  <a:schemeClr val="tx1">
                    <a:lumMod val="75000"/>
                    <a:lumOff val="25000"/>
                  </a:schemeClr>
                </a:solidFill>
                <a:cs typeface="+mn-ea"/>
                <a:sym typeface="+mn-lt"/>
              </a:rPr>
              <a:t>输入标题</a:t>
            </a:r>
          </a:p>
        </p:txBody>
      </p:sp>
      <p:sp>
        <p:nvSpPr>
          <p:cNvPr id="90" name="矩形 89">
            <a:extLst>
              <a:ext uri="{FF2B5EF4-FFF2-40B4-BE49-F238E27FC236}">
                <a16:creationId xmlns:a16="http://schemas.microsoft.com/office/drawing/2014/main" id="{830645AE-82AE-4F5C-B0E1-B81240751450}"/>
              </a:ext>
            </a:extLst>
          </p:cNvPr>
          <p:cNvSpPr/>
          <p:nvPr/>
        </p:nvSpPr>
        <p:spPr>
          <a:xfrm>
            <a:off x="1811177" y="5349627"/>
            <a:ext cx="2359472" cy="650240"/>
          </a:xfrm>
          <a:prstGeom prst="rect">
            <a:avLst/>
          </a:prstGeom>
        </p:spPr>
        <p:txBody>
          <a:bodyPr wrap="square">
            <a:spAutoFit/>
          </a:bodyPr>
          <a:lstStyle/>
          <a:p>
            <a:pPr>
              <a:lnSpc>
                <a:spcPts val="2200"/>
              </a:lnSpc>
            </a:pPr>
            <a:r>
              <a:rPr altLang="en-US" lang="zh-CN" sz="1400">
                <a:solidFill>
                  <a:schemeClr val="tx1">
                    <a:lumMod val="75000"/>
                    <a:lumOff val="25000"/>
                  </a:schemeClr>
                </a:solidFill>
                <a:cs typeface="+mn-ea"/>
                <a:sym typeface="+mn-lt"/>
              </a:rPr>
              <a:t>单击输入内容单击输入内容单击输入内容</a:t>
            </a:r>
          </a:p>
        </p:txBody>
      </p:sp>
      <p:sp>
        <p:nvSpPr>
          <p:cNvPr id="92" name="矩形 91">
            <a:extLst>
              <a:ext uri="{FF2B5EF4-FFF2-40B4-BE49-F238E27FC236}">
                <a16:creationId xmlns:a16="http://schemas.microsoft.com/office/drawing/2014/main" id="{ACED7DE1-7769-459E-90B7-81A95D6DE18F}"/>
              </a:ext>
            </a:extLst>
          </p:cNvPr>
          <p:cNvSpPr/>
          <p:nvPr/>
        </p:nvSpPr>
        <p:spPr>
          <a:xfrm>
            <a:off x="4406542" y="743924"/>
            <a:ext cx="3383280" cy="726440"/>
          </a:xfrm>
          <a:prstGeom prst="rect">
            <a:avLst/>
          </a:prstGeom>
        </p:spPr>
        <p:txBody>
          <a:bodyPr wrap="none">
            <a:spAutoFit/>
          </a:bodyPr>
          <a:lstStyle/>
          <a:p>
            <a:pPr>
              <a:lnSpc>
                <a:spcPts val="5000"/>
              </a:lnSpc>
            </a:pPr>
            <a:r>
              <a:rPr altLang="en-US" lang="zh-CN" spc="600" sz="3600">
                <a:solidFill>
                  <a:schemeClr val="tx1">
                    <a:lumMod val="75000"/>
                    <a:lumOff val="25000"/>
                  </a:schemeClr>
                </a:solidFill>
                <a:cs typeface="+mn-ea"/>
                <a:sym typeface="+mn-lt"/>
              </a:rPr>
              <a:t>人工智能协助</a:t>
            </a:r>
          </a:p>
        </p:txBody>
      </p:sp>
      <p:sp>
        <p:nvSpPr>
          <p:cNvPr id="93" name="矩形 92">
            <a:extLst>
              <a:ext uri="{FF2B5EF4-FFF2-40B4-BE49-F238E27FC236}">
                <a16:creationId xmlns:a16="http://schemas.microsoft.com/office/drawing/2014/main" id="{CABAB19A-28CA-4F33-B716-6629944B964D}"/>
              </a:ext>
            </a:extLst>
          </p:cNvPr>
          <p:cNvSpPr/>
          <p:nvPr/>
        </p:nvSpPr>
        <p:spPr>
          <a:xfrm>
            <a:off x="7677401" y="377156"/>
            <a:ext cx="536893" cy="726440"/>
          </a:xfrm>
          <a:prstGeom prst="rect">
            <a:avLst/>
          </a:prstGeom>
        </p:spPr>
        <p:txBody>
          <a:bodyPr wrap="none">
            <a:spAutoFit/>
          </a:bodyPr>
          <a:lstStyle/>
          <a:p>
            <a:pPr>
              <a:lnSpc>
                <a:spcPts val="5000"/>
              </a:lnSpc>
            </a:pPr>
            <a:r>
              <a:rPr altLang="zh-CN" lang="en-US" spc="600" sz="4400">
                <a:solidFill>
                  <a:srgbClr val="C00000"/>
                </a:solidFill>
                <a:cs typeface="+mn-ea"/>
                <a:sym typeface="+mn-lt"/>
              </a:rPr>
              <a:t>+</a:t>
            </a:r>
          </a:p>
        </p:txBody>
      </p:sp>
      <p:cxnSp>
        <p:nvCxnSpPr>
          <p:cNvPr id="94" name="直接连接符 93">
            <a:extLst>
              <a:ext uri="{FF2B5EF4-FFF2-40B4-BE49-F238E27FC236}">
                <a16:creationId xmlns:a16="http://schemas.microsoft.com/office/drawing/2014/main" id="{FE41CC6B-56CF-4A4D-B2BD-4CA058F5831D}"/>
              </a:ext>
            </a:extLst>
          </p:cNvPr>
          <p:cNvCxnSpPr/>
          <p:nvPr/>
        </p:nvCxnSpPr>
        <p:spPr>
          <a:xfrm>
            <a:off x="5588614" y="1409491"/>
            <a:ext cx="855729"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0BB7156C-5951-4D52-B04E-E56080399985}"/>
              </a:ext>
            </a:extLst>
          </p:cNvPr>
          <p:cNvPicPr>
            <a:picLocks noChangeAspect="1"/>
          </p:cNvPicPr>
          <p:nvPr/>
        </p:nvPicPr>
        <p:blipFill>
          <a:blip r:embed="rId8">
            <a:extLst>
              <a:ext uri="{28A0092B-C50C-407E-A947-70E740481C1C}">
                <a14:useLocalDpi val="0"/>
              </a:ext>
            </a:extLst>
          </a:blip>
          <a:stretch>
            <a:fillRect/>
          </a:stretch>
        </p:blipFill>
        <p:spPr>
          <a:xfrm>
            <a:off x="8095161" y="2629232"/>
            <a:ext cx="4096839" cy="4096839"/>
          </a:xfrm>
          <a:prstGeom prst="rect">
            <a:avLst/>
          </a:prstGeom>
        </p:spPr>
      </p:pic>
    </p:spTree>
    <p:extLst>
      <p:ext uri="{BB962C8B-B14F-4D97-AF65-F5344CB8AC3E}">
        <p14:creationId val="3640738445"/>
      </p:ext>
    </p:extLst>
  </p:cSld>
  <p:clrMapOvr>
    <a:masterClrMapping/>
  </p:clrMapOvr>
  <mc:AlternateContent>
    <mc:Choice Requires="p14">
      <p:transition advTm="2000" p14:dur="1500" spd="slow">
        <p:random/>
      </p:transition>
    </mc:Choice>
    <mc:Fallback>
      <p:transition advTm="200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p:cTn dur="750" fill="hold" id="7"/>
                                        <p:tgtEl>
                                          <p:spTgt spid="92"/>
                                        </p:tgtEl>
                                        <p:attrNameLst>
                                          <p:attrName>ppt_w</p:attrName>
                                        </p:attrNameLst>
                                      </p:cBhvr>
                                      <p:tavLst>
                                        <p:tav tm="0">
                                          <p:val>
                                            <p:fltVal val="0"/>
                                          </p:val>
                                        </p:tav>
                                        <p:tav tm="100000">
                                          <p:val>
                                            <p:strVal val="#ppt_w"/>
                                          </p:val>
                                        </p:tav>
                                      </p:tavLst>
                                    </p:anim>
                                    <p:anim calcmode="lin" valueType="num">
                                      <p:cBhvr>
                                        <p:cTn dur="750" fill="hold" id="8"/>
                                        <p:tgtEl>
                                          <p:spTgt spid="92"/>
                                        </p:tgtEl>
                                        <p:attrNameLst>
                                          <p:attrName>ppt_h</p:attrName>
                                        </p:attrNameLst>
                                      </p:cBhvr>
                                      <p:tavLst>
                                        <p:tav tm="0">
                                          <p:val>
                                            <p:fltVal val="0"/>
                                          </p:val>
                                        </p:tav>
                                        <p:tav tm="100000">
                                          <p:val>
                                            <p:strVal val="#ppt_h"/>
                                          </p:val>
                                        </p:tav>
                                      </p:tavLst>
                                    </p:anim>
                                    <p:animEffect filter="fade" transition="in">
                                      <p:cBhvr>
                                        <p:cTn dur="750" id="9"/>
                                        <p:tgtEl>
                                          <p:spTgt spid="92"/>
                                        </p:tgtEl>
                                      </p:cBhvr>
                                    </p:animEffect>
                                  </p:childTnLst>
                                </p:cTn>
                              </p:par>
                            </p:childTnLst>
                          </p:cTn>
                        </p:par>
                        <p:par>
                          <p:cTn fill="hold" id="10" nodeType="afterGroup">
                            <p:stCondLst>
                              <p:cond delay="750"/>
                            </p:stCondLst>
                            <p:childTnLst>
                              <p:par>
                                <p:cTn fill="hold" id="11" nodeType="afterEffect" presetClass="entr" presetID="16" presetSubtype="21">
                                  <p:stCondLst>
                                    <p:cond delay="0"/>
                                  </p:stCondLst>
                                  <p:childTnLst>
                                    <p:set>
                                      <p:cBhvr>
                                        <p:cTn dur="1" fill="hold" id="12">
                                          <p:stCondLst>
                                            <p:cond delay="0"/>
                                          </p:stCondLst>
                                        </p:cTn>
                                        <p:tgtEl>
                                          <p:spTgt spid="94"/>
                                        </p:tgtEl>
                                        <p:attrNameLst>
                                          <p:attrName>style.visibility</p:attrName>
                                        </p:attrNameLst>
                                      </p:cBhvr>
                                      <p:to>
                                        <p:strVal val="visible"/>
                                      </p:to>
                                    </p:set>
                                    <p:animEffect filter="barn(inVertical)" transition="in">
                                      <p:cBhvr>
                                        <p:cTn dur="750" id="13"/>
                                        <p:tgtEl>
                                          <p:spTgt spid="94"/>
                                        </p:tgtEl>
                                      </p:cBhvr>
                                    </p:animEffect>
                                  </p:childTnLst>
                                </p:cTn>
                              </p:par>
                            </p:childTnLst>
                          </p:cTn>
                        </p:par>
                        <p:par>
                          <p:cTn fill="hold" id="14" nodeType="afterGroup">
                            <p:stCondLst>
                              <p:cond delay="1500"/>
                            </p:stCondLst>
                            <p:childTnLst>
                              <p:par>
                                <p:cTn fill="hold" grpId="0" id="15" nodeType="afterEffect" presetClass="entr" presetID="53" presetSubtype="0">
                                  <p:stCondLst>
                                    <p:cond delay="0"/>
                                  </p:stCondLst>
                                  <p:childTnLst>
                                    <p:set>
                                      <p:cBhvr>
                                        <p:cTn dur="1" fill="hold" id="16">
                                          <p:stCondLst>
                                            <p:cond delay="0"/>
                                          </p:stCondLst>
                                        </p:cTn>
                                        <p:tgtEl>
                                          <p:spTgt spid="93"/>
                                        </p:tgtEl>
                                        <p:attrNameLst>
                                          <p:attrName>style.visibility</p:attrName>
                                        </p:attrNameLst>
                                      </p:cBhvr>
                                      <p:to>
                                        <p:strVal val="visible"/>
                                      </p:to>
                                    </p:set>
                                    <p:anim calcmode="lin" valueType="num">
                                      <p:cBhvr>
                                        <p:cTn dur="750" fill="hold" id="17"/>
                                        <p:tgtEl>
                                          <p:spTgt spid="93"/>
                                        </p:tgtEl>
                                        <p:attrNameLst>
                                          <p:attrName>ppt_w</p:attrName>
                                        </p:attrNameLst>
                                      </p:cBhvr>
                                      <p:tavLst>
                                        <p:tav tm="0">
                                          <p:val>
                                            <p:fltVal val="0"/>
                                          </p:val>
                                        </p:tav>
                                        <p:tav tm="100000">
                                          <p:val>
                                            <p:strVal val="#ppt_w"/>
                                          </p:val>
                                        </p:tav>
                                      </p:tavLst>
                                    </p:anim>
                                    <p:anim calcmode="lin" valueType="num">
                                      <p:cBhvr>
                                        <p:cTn dur="750" fill="hold" id="18"/>
                                        <p:tgtEl>
                                          <p:spTgt spid="93"/>
                                        </p:tgtEl>
                                        <p:attrNameLst>
                                          <p:attrName>ppt_h</p:attrName>
                                        </p:attrNameLst>
                                      </p:cBhvr>
                                      <p:tavLst>
                                        <p:tav tm="0">
                                          <p:val>
                                            <p:fltVal val="0"/>
                                          </p:val>
                                        </p:tav>
                                        <p:tav tm="100000">
                                          <p:val>
                                            <p:strVal val="#ppt_h"/>
                                          </p:val>
                                        </p:tav>
                                      </p:tavLst>
                                    </p:anim>
                                    <p:animEffect filter="fade" transition="in">
                                      <p:cBhvr>
                                        <p:cTn dur="750" id="19"/>
                                        <p:tgtEl>
                                          <p:spTgt spid="93"/>
                                        </p:tgtEl>
                                      </p:cBhvr>
                                    </p:animEffect>
                                  </p:childTnLst>
                                </p:cTn>
                              </p:par>
                            </p:childTnLst>
                          </p:cTn>
                        </p:par>
                        <p:par>
                          <p:cTn fill="hold" id="20" nodeType="afterGroup">
                            <p:stCondLst>
                              <p:cond delay="2250"/>
                            </p:stCondLst>
                            <p:childTnLst>
                              <p:par>
                                <p:cTn fill="hold" grpId="0" id="21" nodeType="afterEffect" presetClass="entr" presetID="2" presetSubtype="8">
                                  <p:stCondLst>
                                    <p:cond delay="0"/>
                                  </p:stCondLst>
                                  <p:childTnLst>
                                    <p:set>
                                      <p:cBhvr>
                                        <p:cTn dur="1" fill="hold" id="22">
                                          <p:stCondLst>
                                            <p:cond delay="0"/>
                                          </p:stCondLst>
                                        </p:cTn>
                                        <p:tgtEl>
                                          <p:spTgt spid="65"/>
                                        </p:tgtEl>
                                        <p:attrNameLst>
                                          <p:attrName>style.visibility</p:attrName>
                                        </p:attrNameLst>
                                      </p:cBhvr>
                                      <p:to>
                                        <p:strVal val="visible"/>
                                      </p:to>
                                    </p:set>
                                    <p:anim calcmode="lin" valueType="num">
                                      <p:cBhvr additive="base">
                                        <p:cTn dur="750" fill="hold" id="23"/>
                                        <p:tgtEl>
                                          <p:spTgt spid="65"/>
                                        </p:tgtEl>
                                        <p:attrNameLst>
                                          <p:attrName>ppt_x</p:attrName>
                                        </p:attrNameLst>
                                      </p:cBhvr>
                                      <p:tavLst>
                                        <p:tav tm="0">
                                          <p:val>
                                            <p:strVal val="0-#ppt_w/2"/>
                                          </p:val>
                                        </p:tav>
                                        <p:tav tm="100000">
                                          <p:val>
                                            <p:strVal val="#ppt_x"/>
                                          </p:val>
                                        </p:tav>
                                      </p:tavLst>
                                    </p:anim>
                                    <p:anim calcmode="lin" valueType="num">
                                      <p:cBhvr additive="base">
                                        <p:cTn dur="750" fill="hold" id="24"/>
                                        <p:tgtEl>
                                          <p:spTgt spid="6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66"/>
                                        </p:tgtEl>
                                        <p:attrNameLst>
                                          <p:attrName>style.visibility</p:attrName>
                                        </p:attrNameLst>
                                      </p:cBhvr>
                                      <p:to>
                                        <p:strVal val="visible"/>
                                      </p:to>
                                    </p:set>
                                    <p:anim calcmode="lin" valueType="num">
                                      <p:cBhvr additive="base">
                                        <p:cTn dur="750" fill="hold" id="27"/>
                                        <p:tgtEl>
                                          <p:spTgt spid="66"/>
                                        </p:tgtEl>
                                        <p:attrNameLst>
                                          <p:attrName>ppt_x</p:attrName>
                                        </p:attrNameLst>
                                      </p:cBhvr>
                                      <p:tavLst>
                                        <p:tav tm="0">
                                          <p:val>
                                            <p:strVal val="0-#ppt_w/2"/>
                                          </p:val>
                                        </p:tav>
                                        <p:tav tm="100000">
                                          <p:val>
                                            <p:strVal val="#ppt_x"/>
                                          </p:val>
                                        </p:tav>
                                      </p:tavLst>
                                    </p:anim>
                                    <p:anim calcmode="lin" valueType="num">
                                      <p:cBhvr additive="base">
                                        <p:cTn dur="750" fill="hold" id="28"/>
                                        <p:tgtEl>
                                          <p:spTgt spid="6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67"/>
                                        </p:tgtEl>
                                        <p:attrNameLst>
                                          <p:attrName>style.visibility</p:attrName>
                                        </p:attrNameLst>
                                      </p:cBhvr>
                                      <p:to>
                                        <p:strVal val="visible"/>
                                      </p:to>
                                    </p:set>
                                    <p:anim calcmode="lin" valueType="num">
                                      <p:cBhvr additive="base">
                                        <p:cTn dur="750" fill="hold" id="31"/>
                                        <p:tgtEl>
                                          <p:spTgt spid="67"/>
                                        </p:tgtEl>
                                        <p:attrNameLst>
                                          <p:attrName>ppt_x</p:attrName>
                                        </p:attrNameLst>
                                      </p:cBhvr>
                                      <p:tavLst>
                                        <p:tav tm="0">
                                          <p:val>
                                            <p:strVal val="0-#ppt_w/2"/>
                                          </p:val>
                                        </p:tav>
                                        <p:tav tm="100000">
                                          <p:val>
                                            <p:strVal val="#ppt_x"/>
                                          </p:val>
                                        </p:tav>
                                      </p:tavLst>
                                    </p:anim>
                                    <p:anim calcmode="lin" valueType="num">
                                      <p:cBhvr additive="base">
                                        <p:cTn dur="750" fill="hold" id="32"/>
                                        <p:tgtEl>
                                          <p:spTgt spid="6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85"/>
                                        </p:tgtEl>
                                        <p:attrNameLst>
                                          <p:attrName>style.visibility</p:attrName>
                                        </p:attrNameLst>
                                      </p:cBhvr>
                                      <p:to>
                                        <p:strVal val="visible"/>
                                      </p:to>
                                    </p:set>
                                    <p:anim calcmode="lin" valueType="num">
                                      <p:cBhvr additive="base">
                                        <p:cTn dur="750" fill="hold" id="35"/>
                                        <p:tgtEl>
                                          <p:spTgt spid="85"/>
                                        </p:tgtEl>
                                        <p:attrNameLst>
                                          <p:attrName>ppt_x</p:attrName>
                                        </p:attrNameLst>
                                      </p:cBhvr>
                                      <p:tavLst>
                                        <p:tav tm="0">
                                          <p:val>
                                            <p:strVal val="0-#ppt_w/2"/>
                                          </p:val>
                                        </p:tav>
                                        <p:tav tm="100000">
                                          <p:val>
                                            <p:strVal val="#ppt_x"/>
                                          </p:val>
                                        </p:tav>
                                      </p:tavLst>
                                    </p:anim>
                                    <p:anim calcmode="lin" valueType="num">
                                      <p:cBhvr additive="base">
                                        <p:cTn dur="750" fill="hold" id="36"/>
                                        <p:tgtEl>
                                          <p:spTgt spid="85"/>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86"/>
                                        </p:tgtEl>
                                        <p:attrNameLst>
                                          <p:attrName>style.visibility</p:attrName>
                                        </p:attrNameLst>
                                      </p:cBhvr>
                                      <p:to>
                                        <p:strVal val="visible"/>
                                      </p:to>
                                    </p:set>
                                    <p:anim calcmode="lin" valueType="num">
                                      <p:cBhvr additive="base">
                                        <p:cTn dur="750" fill="hold" id="39"/>
                                        <p:tgtEl>
                                          <p:spTgt spid="86"/>
                                        </p:tgtEl>
                                        <p:attrNameLst>
                                          <p:attrName>ppt_x</p:attrName>
                                        </p:attrNameLst>
                                      </p:cBhvr>
                                      <p:tavLst>
                                        <p:tav tm="0">
                                          <p:val>
                                            <p:strVal val="0-#ppt_w/2"/>
                                          </p:val>
                                        </p:tav>
                                        <p:tav tm="100000">
                                          <p:val>
                                            <p:strVal val="#ppt_x"/>
                                          </p:val>
                                        </p:tav>
                                      </p:tavLst>
                                    </p:anim>
                                    <p:anim calcmode="lin" valueType="num">
                                      <p:cBhvr additive="base">
                                        <p:cTn dur="750" fill="hold" id="40"/>
                                        <p:tgtEl>
                                          <p:spTgt spid="86"/>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87"/>
                                        </p:tgtEl>
                                        <p:attrNameLst>
                                          <p:attrName>style.visibility</p:attrName>
                                        </p:attrNameLst>
                                      </p:cBhvr>
                                      <p:to>
                                        <p:strVal val="visible"/>
                                      </p:to>
                                    </p:set>
                                    <p:anim calcmode="lin" valueType="num">
                                      <p:cBhvr additive="base">
                                        <p:cTn dur="750" fill="hold" id="43"/>
                                        <p:tgtEl>
                                          <p:spTgt spid="87"/>
                                        </p:tgtEl>
                                        <p:attrNameLst>
                                          <p:attrName>ppt_x</p:attrName>
                                        </p:attrNameLst>
                                      </p:cBhvr>
                                      <p:tavLst>
                                        <p:tav tm="0">
                                          <p:val>
                                            <p:strVal val="0-#ppt_w/2"/>
                                          </p:val>
                                        </p:tav>
                                        <p:tav tm="100000">
                                          <p:val>
                                            <p:strVal val="#ppt_x"/>
                                          </p:val>
                                        </p:tav>
                                      </p:tavLst>
                                    </p:anim>
                                    <p:anim calcmode="lin" valueType="num">
                                      <p:cBhvr additive="base">
                                        <p:cTn dur="750" fill="hold" id="44"/>
                                        <p:tgtEl>
                                          <p:spTgt spid="87"/>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88"/>
                                        </p:tgtEl>
                                        <p:attrNameLst>
                                          <p:attrName>style.visibility</p:attrName>
                                        </p:attrNameLst>
                                      </p:cBhvr>
                                      <p:to>
                                        <p:strVal val="visible"/>
                                      </p:to>
                                    </p:set>
                                    <p:anim calcmode="lin" valueType="num">
                                      <p:cBhvr additive="base">
                                        <p:cTn dur="750" fill="hold" id="47"/>
                                        <p:tgtEl>
                                          <p:spTgt spid="88"/>
                                        </p:tgtEl>
                                        <p:attrNameLst>
                                          <p:attrName>ppt_x</p:attrName>
                                        </p:attrNameLst>
                                      </p:cBhvr>
                                      <p:tavLst>
                                        <p:tav tm="0">
                                          <p:val>
                                            <p:strVal val="0-#ppt_w/2"/>
                                          </p:val>
                                        </p:tav>
                                        <p:tav tm="100000">
                                          <p:val>
                                            <p:strVal val="#ppt_x"/>
                                          </p:val>
                                        </p:tav>
                                      </p:tavLst>
                                    </p:anim>
                                    <p:anim calcmode="lin" valueType="num">
                                      <p:cBhvr additive="base">
                                        <p:cTn dur="750" fill="hold" id="48"/>
                                        <p:tgtEl>
                                          <p:spTgt spid="88"/>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89"/>
                                        </p:tgtEl>
                                        <p:attrNameLst>
                                          <p:attrName>style.visibility</p:attrName>
                                        </p:attrNameLst>
                                      </p:cBhvr>
                                      <p:to>
                                        <p:strVal val="visible"/>
                                      </p:to>
                                    </p:set>
                                    <p:anim calcmode="lin" valueType="num">
                                      <p:cBhvr additive="base">
                                        <p:cTn dur="750" fill="hold" id="51"/>
                                        <p:tgtEl>
                                          <p:spTgt spid="89"/>
                                        </p:tgtEl>
                                        <p:attrNameLst>
                                          <p:attrName>ppt_x</p:attrName>
                                        </p:attrNameLst>
                                      </p:cBhvr>
                                      <p:tavLst>
                                        <p:tav tm="0">
                                          <p:val>
                                            <p:strVal val="0-#ppt_w/2"/>
                                          </p:val>
                                        </p:tav>
                                        <p:tav tm="100000">
                                          <p:val>
                                            <p:strVal val="#ppt_x"/>
                                          </p:val>
                                        </p:tav>
                                      </p:tavLst>
                                    </p:anim>
                                    <p:anim calcmode="lin" valueType="num">
                                      <p:cBhvr additive="base">
                                        <p:cTn dur="750" fill="hold" id="52"/>
                                        <p:tgtEl>
                                          <p:spTgt spid="89"/>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90"/>
                                        </p:tgtEl>
                                        <p:attrNameLst>
                                          <p:attrName>style.visibility</p:attrName>
                                        </p:attrNameLst>
                                      </p:cBhvr>
                                      <p:to>
                                        <p:strVal val="visible"/>
                                      </p:to>
                                    </p:set>
                                    <p:anim calcmode="lin" valueType="num">
                                      <p:cBhvr additive="base">
                                        <p:cTn dur="750" fill="hold" id="55"/>
                                        <p:tgtEl>
                                          <p:spTgt spid="90"/>
                                        </p:tgtEl>
                                        <p:attrNameLst>
                                          <p:attrName>ppt_x</p:attrName>
                                        </p:attrNameLst>
                                      </p:cBhvr>
                                      <p:tavLst>
                                        <p:tav tm="0">
                                          <p:val>
                                            <p:strVal val="0-#ppt_w/2"/>
                                          </p:val>
                                        </p:tav>
                                        <p:tav tm="100000">
                                          <p:val>
                                            <p:strVal val="#ppt_x"/>
                                          </p:val>
                                        </p:tav>
                                      </p:tavLst>
                                    </p:anim>
                                    <p:anim calcmode="lin" valueType="num">
                                      <p:cBhvr additive="base">
                                        <p:cTn dur="750" fill="hold" id="56"/>
                                        <p:tgtEl>
                                          <p:spTgt spid="90"/>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3000"/>
                            </p:stCondLst>
                            <p:childTnLst>
                              <p:par>
                                <p:cTn fill="hold" grpId="0" id="58" nodeType="afterEffect" presetClass="entr" presetID="31" presetSubtype="0">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p:cTn dur="750" fill="hold" id="60"/>
                                        <p:tgtEl>
                                          <p:spTgt spid="23"/>
                                        </p:tgtEl>
                                        <p:attrNameLst>
                                          <p:attrName>ppt_w</p:attrName>
                                        </p:attrNameLst>
                                      </p:cBhvr>
                                      <p:tavLst>
                                        <p:tav tm="0">
                                          <p:val>
                                            <p:fltVal val="0"/>
                                          </p:val>
                                        </p:tav>
                                        <p:tav tm="100000">
                                          <p:val>
                                            <p:strVal val="#ppt_w"/>
                                          </p:val>
                                        </p:tav>
                                      </p:tavLst>
                                    </p:anim>
                                    <p:anim calcmode="lin" valueType="num">
                                      <p:cBhvr>
                                        <p:cTn dur="750" fill="hold" id="61"/>
                                        <p:tgtEl>
                                          <p:spTgt spid="23"/>
                                        </p:tgtEl>
                                        <p:attrNameLst>
                                          <p:attrName>ppt_h</p:attrName>
                                        </p:attrNameLst>
                                      </p:cBhvr>
                                      <p:tavLst>
                                        <p:tav tm="0">
                                          <p:val>
                                            <p:fltVal val="0"/>
                                          </p:val>
                                        </p:tav>
                                        <p:tav tm="100000">
                                          <p:val>
                                            <p:strVal val="#ppt_h"/>
                                          </p:val>
                                        </p:tav>
                                      </p:tavLst>
                                    </p:anim>
                                    <p:anim calcmode="lin" valueType="num">
                                      <p:cBhvr>
                                        <p:cTn dur="750" fill="hold" id="62"/>
                                        <p:tgtEl>
                                          <p:spTgt spid="23"/>
                                        </p:tgtEl>
                                        <p:attrNameLst>
                                          <p:attrName>style.rotation</p:attrName>
                                        </p:attrNameLst>
                                      </p:cBhvr>
                                      <p:tavLst>
                                        <p:tav tm="0">
                                          <p:val>
                                            <p:fltVal val="90"/>
                                          </p:val>
                                        </p:tav>
                                        <p:tav tm="100000">
                                          <p:val>
                                            <p:fltVal val="0"/>
                                          </p:val>
                                        </p:tav>
                                      </p:tavLst>
                                    </p:anim>
                                    <p:animEffect filter="fade" transition="in">
                                      <p:cBhvr>
                                        <p:cTn dur="750" id="63"/>
                                        <p:tgtEl>
                                          <p:spTgt spid="23"/>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750" fill="hold" id="66"/>
                                        <p:tgtEl>
                                          <p:spTgt spid="24"/>
                                        </p:tgtEl>
                                        <p:attrNameLst>
                                          <p:attrName>ppt_w</p:attrName>
                                        </p:attrNameLst>
                                      </p:cBhvr>
                                      <p:tavLst>
                                        <p:tav tm="0">
                                          <p:val>
                                            <p:fltVal val="0"/>
                                          </p:val>
                                        </p:tav>
                                        <p:tav tm="100000">
                                          <p:val>
                                            <p:strVal val="#ppt_w"/>
                                          </p:val>
                                        </p:tav>
                                      </p:tavLst>
                                    </p:anim>
                                    <p:anim calcmode="lin" valueType="num">
                                      <p:cBhvr>
                                        <p:cTn dur="750" fill="hold" id="67"/>
                                        <p:tgtEl>
                                          <p:spTgt spid="24"/>
                                        </p:tgtEl>
                                        <p:attrNameLst>
                                          <p:attrName>ppt_h</p:attrName>
                                        </p:attrNameLst>
                                      </p:cBhvr>
                                      <p:tavLst>
                                        <p:tav tm="0">
                                          <p:val>
                                            <p:fltVal val="0"/>
                                          </p:val>
                                        </p:tav>
                                        <p:tav tm="100000">
                                          <p:val>
                                            <p:strVal val="#ppt_h"/>
                                          </p:val>
                                        </p:tav>
                                      </p:tavLst>
                                    </p:anim>
                                    <p:anim calcmode="lin" valueType="num">
                                      <p:cBhvr>
                                        <p:cTn dur="750" fill="hold" id="68"/>
                                        <p:tgtEl>
                                          <p:spTgt spid="24"/>
                                        </p:tgtEl>
                                        <p:attrNameLst>
                                          <p:attrName>style.rotation</p:attrName>
                                        </p:attrNameLst>
                                      </p:cBhvr>
                                      <p:tavLst>
                                        <p:tav tm="0">
                                          <p:val>
                                            <p:fltVal val="90"/>
                                          </p:val>
                                        </p:tav>
                                        <p:tav tm="100000">
                                          <p:val>
                                            <p:fltVal val="0"/>
                                          </p:val>
                                        </p:tav>
                                      </p:tavLst>
                                    </p:anim>
                                    <p:animEffect filter="fade" transition="in">
                                      <p:cBhvr>
                                        <p:cTn dur="750" id="69"/>
                                        <p:tgtEl>
                                          <p:spTgt spid="24"/>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26"/>
                                        </p:tgtEl>
                                        <p:attrNameLst>
                                          <p:attrName>style.visibility</p:attrName>
                                        </p:attrNameLst>
                                      </p:cBhvr>
                                      <p:to>
                                        <p:strVal val="visible"/>
                                      </p:to>
                                    </p:set>
                                    <p:anim calcmode="lin" valueType="num">
                                      <p:cBhvr>
                                        <p:cTn dur="750" fill="hold" id="72"/>
                                        <p:tgtEl>
                                          <p:spTgt spid="26"/>
                                        </p:tgtEl>
                                        <p:attrNameLst>
                                          <p:attrName>ppt_w</p:attrName>
                                        </p:attrNameLst>
                                      </p:cBhvr>
                                      <p:tavLst>
                                        <p:tav tm="0">
                                          <p:val>
                                            <p:fltVal val="0"/>
                                          </p:val>
                                        </p:tav>
                                        <p:tav tm="100000">
                                          <p:val>
                                            <p:strVal val="#ppt_w"/>
                                          </p:val>
                                        </p:tav>
                                      </p:tavLst>
                                    </p:anim>
                                    <p:anim calcmode="lin" valueType="num">
                                      <p:cBhvr>
                                        <p:cTn dur="750" fill="hold" id="73"/>
                                        <p:tgtEl>
                                          <p:spTgt spid="26"/>
                                        </p:tgtEl>
                                        <p:attrNameLst>
                                          <p:attrName>ppt_h</p:attrName>
                                        </p:attrNameLst>
                                      </p:cBhvr>
                                      <p:tavLst>
                                        <p:tav tm="0">
                                          <p:val>
                                            <p:fltVal val="0"/>
                                          </p:val>
                                        </p:tav>
                                        <p:tav tm="100000">
                                          <p:val>
                                            <p:strVal val="#ppt_h"/>
                                          </p:val>
                                        </p:tav>
                                      </p:tavLst>
                                    </p:anim>
                                    <p:anim calcmode="lin" valueType="num">
                                      <p:cBhvr>
                                        <p:cTn dur="750" fill="hold" id="74"/>
                                        <p:tgtEl>
                                          <p:spTgt spid="26"/>
                                        </p:tgtEl>
                                        <p:attrNameLst>
                                          <p:attrName>style.rotation</p:attrName>
                                        </p:attrNameLst>
                                      </p:cBhvr>
                                      <p:tavLst>
                                        <p:tav tm="0">
                                          <p:val>
                                            <p:fltVal val="90"/>
                                          </p:val>
                                        </p:tav>
                                        <p:tav tm="100000">
                                          <p:val>
                                            <p:fltVal val="0"/>
                                          </p:val>
                                        </p:tav>
                                      </p:tavLst>
                                    </p:anim>
                                    <p:animEffect filter="fade" transition="in">
                                      <p:cBhvr>
                                        <p:cTn dur="750" id="75"/>
                                        <p:tgtEl>
                                          <p:spTgt spid="26"/>
                                        </p:tgtEl>
                                      </p:cBhvr>
                                    </p:animEffect>
                                  </p:childTnLst>
                                </p:cTn>
                              </p:par>
                              <p:par>
                                <p:cTn fill="hold" grpId="0" id="76" nodeType="withEffect" presetClass="entr" presetID="31" presetSubtype="0">
                                  <p:stCondLst>
                                    <p:cond delay="0"/>
                                  </p:stCondLst>
                                  <p:childTnLst>
                                    <p:set>
                                      <p:cBhvr>
                                        <p:cTn dur="1" fill="hold" id="77">
                                          <p:stCondLst>
                                            <p:cond delay="0"/>
                                          </p:stCondLst>
                                        </p:cTn>
                                        <p:tgtEl>
                                          <p:spTgt spid="27"/>
                                        </p:tgtEl>
                                        <p:attrNameLst>
                                          <p:attrName>style.visibility</p:attrName>
                                        </p:attrNameLst>
                                      </p:cBhvr>
                                      <p:to>
                                        <p:strVal val="visible"/>
                                      </p:to>
                                    </p:set>
                                    <p:anim calcmode="lin" valueType="num">
                                      <p:cBhvr>
                                        <p:cTn dur="750" fill="hold" id="78"/>
                                        <p:tgtEl>
                                          <p:spTgt spid="27"/>
                                        </p:tgtEl>
                                        <p:attrNameLst>
                                          <p:attrName>ppt_w</p:attrName>
                                        </p:attrNameLst>
                                      </p:cBhvr>
                                      <p:tavLst>
                                        <p:tav tm="0">
                                          <p:val>
                                            <p:fltVal val="0"/>
                                          </p:val>
                                        </p:tav>
                                        <p:tav tm="100000">
                                          <p:val>
                                            <p:strVal val="#ppt_w"/>
                                          </p:val>
                                        </p:tav>
                                      </p:tavLst>
                                    </p:anim>
                                    <p:anim calcmode="lin" valueType="num">
                                      <p:cBhvr>
                                        <p:cTn dur="750" fill="hold" id="79"/>
                                        <p:tgtEl>
                                          <p:spTgt spid="27"/>
                                        </p:tgtEl>
                                        <p:attrNameLst>
                                          <p:attrName>ppt_h</p:attrName>
                                        </p:attrNameLst>
                                      </p:cBhvr>
                                      <p:tavLst>
                                        <p:tav tm="0">
                                          <p:val>
                                            <p:fltVal val="0"/>
                                          </p:val>
                                        </p:tav>
                                        <p:tav tm="100000">
                                          <p:val>
                                            <p:strVal val="#ppt_h"/>
                                          </p:val>
                                        </p:tav>
                                      </p:tavLst>
                                    </p:anim>
                                    <p:anim calcmode="lin" valueType="num">
                                      <p:cBhvr>
                                        <p:cTn dur="750" fill="hold" id="80"/>
                                        <p:tgtEl>
                                          <p:spTgt spid="27"/>
                                        </p:tgtEl>
                                        <p:attrNameLst>
                                          <p:attrName>style.rotation</p:attrName>
                                        </p:attrNameLst>
                                      </p:cBhvr>
                                      <p:tavLst>
                                        <p:tav tm="0">
                                          <p:val>
                                            <p:fltVal val="90"/>
                                          </p:val>
                                        </p:tav>
                                        <p:tav tm="100000">
                                          <p:val>
                                            <p:fltVal val="0"/>
                                          </p:val>
                                        </p:tav>
                                      </p:tavLst>
                                    </p:anim>
                                    <p:animEffect filter="fade" transition="in">
                                      <p:cBhvr>
                                        <p:cTn dur="750" id="81"/>
                                        <p:tgtEl>
                                          <p:spTgt spid="27"/>
                                        </p:tgtEl>
                                      </p:cBhvr>
                                    </p:animEffect>
                                  </p:childTnLst>
                                </p:cTn>
                              </p:par>
                              <p:par>
                                <p:cTn fill="hold" grpId="0" id="82" nodeType="withEffect" presetClass="entr" presetID="31" presetSubtype="0">
                                  <p:stCondLst>
                                    <p:cond delay="0"/>
                                  </p:stCondLst>
                                  <p:childTnLst>
                                    <p:set>
                                      <p:cBhvr>
                                        <p:cTn dur="1" fill="hold" id="83">
                                          <p:stCondLst>
                                            <p:cond delay="0"/>
                                          </p:stCondLst>
                                        </p:cTn>
                                        <p:tgtEl>
                                          <p:spTgt spid="29"/>
                                        </p:tgtEl>
                                        <p:attrNameLst>
                                          <p:attrName>style.visibility</p:attrName>
                                        </p:attrNameLst>
                                      </p:cBhvr>
                                      <p:to>
                                        <p:strVal val="visible"/>
                                      </p:to>
                                    </p:set>
                                    <p:anim calcmode="lin" valueType="num">
                                      <p:cBhvr>
                                        <p:cTn dur="750" fill="hold" id="84"/>
                                        <p:tgtEl>
                                          <p:spTgt spid="29"/>
                                        </p:tgtEl>
                                        <p:attrNameLst>
                                          <p:attrName>ppt_w</p:attrName>
                                        </p:attrNameLst>
                                      </p:cBhvr>
                                      <p:tavLst>
                                        <p:tav tm="0">
                                          <p:val>
                                            <p:fltVal val="0"/>
                                          </p:val>
                                        </p:tav>
                                        <p:tav tm="100000">
                                          <p:val>
                                            <p:strVal val="#ppt_w"/>
                                          </p:val>
                                        </p:tav>
                                      </p:tavLst>
                                    </p:anim>
                                    <p:anim calcmode="lin" valueType="num">
                                      <p:cBhvr>
                                        <p:cTn dur="750" fill="hold" id="85"/>
                                        <p:tgtEl>
                                          <p:spTgt spid="29"/>
                                        </p:tgtEl>
                                        <p:attrNameLst>
                                          <p:attrName>ppt_h</p:attrName>
                                        </p:attrNameLst>
                                      </p:cBhvr>
                                      <p:tavLst>
                                        <p:tav tm="0">
                                          <p:val>
                                            <p:fltVal val="0"/>
                                          </p:val>
                                        </p:tav>
                                        <p:tav tm="100000">
                                          <p:val>
                                            <p:strVal val="#ppt_h"/>
                                          </p:val>
                                        </p:tav>
                                      </p:tavLst>
                                    </p:anim>
                                    <p:anim calcmode="lin" valueType="num">
                                      <p:cBhvr>
                                        <p:cTn dur="750" fill="hold" id="86"/>
                                        <p:tgtEl>
                                          <p:spTgt spid="29"/>
                                        </p:tgtEl>
                                        <p:attrNameLst>
                                          <p:attrName>style.rotation</p:attrName>
                                        </p:attrNameLst>
                                      </p:cBhvr>
                                      <p:tavLst>
                                        <p:tav tm="0">
                                          <p:val>
                                            <p:fltVal val="90"/>
                                          </p:val>
                                        </p:tav>
                                        <p:tav tm="100000">
                                          <p:val>
                                            <p:fltVal val="0"/>
                                          </p:val>
                                        </p:tav>
                                      </p:tavLst>
                                    </p:anim>
                                    <p:animEffect filter="fade" transition="in">
                                      <p:cBhvr>
                                        <p:cTn dur="750" id="87"/>
                                        <p:tgtEl>
                                          <p:spTgt spid="29"/>
                                        </p:tgtEl>
                                      </p:cBhvr>
                                    </p:animEffect>
                                  </p:childTnLst>
                                </p:cTn>
                              </p:par>
                              <p:par>
                                <p:cTn fill="hold" grpId="0" id="88" nodeType="withEffect" presetClass="entr" presetID="31" presetSubtype="0">
                                  <p:stCondLst>
                                    <p:cond delay="0"/>
                                  </p:stCondLst>
                                  <p:childTnLst>
                                    <p:set>
                                      <p:cBhvr>
                                        <p:cTn dur="1" fill="hold" id="89">
                                          <p:stCondLst>
                                            <p:cond delay="0"/>
                                          </p:stCondLst>
                                        </p:cTn>
                                        <p:tgtEl>
                                          <p:spTgt spid="30"/>
                                        </p:tgtEl>
                                        <p:attrNameLst>
                                          <p:attrName>style.visibility</p:attrName>
                                        </p:attrNameLst>
                                      </p:cBhvr>
                                      <p:to>
                                        <p:strVal val="visible"/>
                                      </p:to>
                                    </p:set>
                                    <p:anim calcmode="lin" valueType="num">
                                      <p:cBhvr>
                                        <p:cTn dur="750" fill="hold" id="90"/>
                                        <p:tgtEl>
                                          <p:spTgt spid="30"/>
                                        </p:tgtEl>
                                        <p:attrNameLst>
                                          <p:attrName>ppt_w</p:attrName>
                                        </p:attrNameLst>
                                      </p:cBhvr>
                                      <p:tavLst>
                                        <p:tav tm="0">
                                          <p:val>
                                            <p:fltVal val="0"/>
                                          </p:val>
                                        </p:tav>
                                        <p:tav tm="100000">
                                          <p:val>
                                            <p:strVal val="#ppt_w"/>
                                          </p:val>
                                        </p:tav>
                                      </p:tavLst>
                                    </p:anim>
                                    <p:anim calcmode="lin" valueType="num">
                                      <p:cBhvr>
                                        <p:cTn dur="750" fill="hold" id="91"/>
                                        <p:tgtEl>
                                          <p:spTgt spid="30"/>
                                        </p:tgtEl>
                                        <p:attrNameLst>
                                          <p:attrName>ppt_h</p:attrName>
                                        </p:attrNameLst>
                                      </p:cBhvr>
                                      <p:tavLst>
                                        <p:tav tm="0">
                                          <p:val>
                                            <p:fltVal val="0"/>
                                          </p:val>
                                        </p:tav>
                                        <p:tav tm="100000">
                                          <p:val>
                                            <p:strVal val="#ppt_h"/>
                                          </p:val>
                                        </p:tav>
                                      </p:tavLst>
                                    </p:anim>
                                    <p:anim calcmode="lin" valueType="num">
                                      <p:cBhvr>
                                        <p:cTn dur="750" fill="hold" id="92"/>
                                        <p:tgtEl>
                                          <p:spTgt spid="30"/>
                                        </p:tgtEl>
                                        <p:attrNameLst>
                                          <p:attrName>style.rotation</p:attrName>
                                        </p:attrNameLst>
                                      </p:cBhvr>
                                      <p:tavLst>
                                        <p:tav tm="0">
                                          <p:val>
                                            <p:fltVal val="90"/>
                                          </p:val>
                                        </p:tav>
                                        <p:tav tm="100000">
                                          <p:val>
                                            <p:fltVal val="0"/>
                                          </p:val>
                                        </p:tav>
                                      </p:tavLst>
                                    </p:anim>
                                    <p:animEffect filter="fade" transition="in">
                                      <p:cBhvr>
                                        <p:cTn dur="750" id="93"/>
                                        <p:tgtEl>
                                          <p:spTgt spid="30"/>
                                        </p:tgtEl>
                                      </p:cBhvr>
                                    </p:animEffect>
                                  </p:childTnLst>
                                </p:cTn>
                              </p:par>
                              <p:par>
                                <p:cTn fill="hold" id="94" nodeType="withEffect" presetClass="entr" presetID="31" presetSubtype="0">
                                  <p:stCondLst>
                                    <p:cond delay="0"/>
                                  </p:stCondLst>
                                  <p:childTnLst>
                                    <p:set>
                                      <p:cBhvr>
                                        <p:cTn dur="1" fill="hold" id="95">
                                          <p:stCondLst>
                                            <p:cond delay="0"/>
                                          </p:stCondLst>
                                        </p:cTn>
                                        <p:tgtEl>
                                          <p:spTgt spid="82"/>
                                        </p:tgtEl>
                                        <p:attrNameLst>
                                          <p:attrName>style.visibility</p:attrName>
                                        </p:attrNameLst>
                                      </p:cBhvr>
                                      <p:to>
                                        <p:strVal val="visible"/>
                                      </p:to>
                                    </p:set>
                                    <p:anim calcmode="lin" valueType="num">
                                      <p:cBhvr>
                                        <p:cTn dur="750" fill="hold" id="96"/>
                                        <p:tgtEl>
                                          <p:spTgt spid="82"/>
                                        </p:tgtEl>
                                        <p:attrNameLst>
                                          <p:attrName>ppt_w</p:attrName>
                                        </p:attrNameLst>
                                      </p:cBhvr>
                                      <p:tavLst>
                                        <p:tav tm="0">
                                          <p:val>
                                            <p:fltVal val="0"/>
                                          </p:val>
                                        </p:tav>
                                        <p:tav tm="100000">
                                          <p:val>
                                            <p:strVal val="#ppt_w"/>
                                          </p:val>
                                        </p:tav>
                                      </p:tavLst>
                                    </p:anim>
                                    <p:anim calcmode="lin" valueType="num">
                                      <p:cBhvr>
                                        <p:cTn dur="750" fill="hold" id="97"/>
                                        <p:tgtEl>
                                          <p:spTgt spid="82"/>
                                        </p:tgtEl>
                                        <p:attrNameLst>
                                          <p:attrName>ppt_h</p:attrName>
                                        </p:attrNameLst>
                                      </p:cBhvr>
                                      <p:tavLst>
                                        <p:tav tm="0">
                                          <p:val>
                                            <p:fltVal val="0"/>
                                          </p:val>
                                        </p:tav>
                                        <p:tav tm="100000">
                                          <p:val>
                                            <p:strVal val="#ppt_h"/>
                                          </p:val>
                                        </p:tav>
                                      </p:tavLst>
                                    </p:anim>
                                    <p:anim calcmode="lin" valueType="num">
                                      <p:cBhvr>
                                        <p:cTn dur="750" fill="hold" id="98"/>
                                        <p:tgtEl>
                                          <p:spTgt spid="82"/>
                                        </p:tgtEl>
                                        <p:attrNameLst>
                                          <p:attrName>style.rotation</p:attrName>
                                        </p:attrNameLst>
                                      </p:cBhvr>
                                      <p:tavLst>
                                        <p:tav tm="0">
                                          <p:val>
                                            <p:fltVal val="90"/>
                                          </p:val>
                                        </p:tav>
                                        <p:tav tm="100000">
                                          <p:val>
                                            <p:fltVal val="0"/>
                                          </p:val>
                                        </p:tav>
                                      </p:tavLst>
                                    </p:anim>
                                    <p:animEffect filter="fade" transition="in">
                                      <p:cBhvr>
                                        <p:cTn dur="750" id="99"/>
                                        <p:tgtEl>
                                          <p:spTgt spid="82"/>
                                        </p:tgtEl>
                                      </p:cBhvr>
                                    </p:animEffect>
                                  </p:childTnLst>
                                </p:cTn>
                              </p:par>
                              <p:par>
                                <p:cTn fill="hold" id="100" nodeType="withEffect" presetClass="entr" presetID="31" presetSubtype="0">
                                  <p:stCondLst>
                                    <p:cond delay="0"/>
                                  </p:stCondLst>
                                  <p:childTnLst>
                                    <p:set>
                                      <p:cBhvr>
                                        <p:cTn dur="1" fill="hold" id="101">
                                          <p:stCondLst>
                                            <p:cond delay="0"/>
                                          </p:stCondLst>
                                        </p:cTn>
                                        <p:tgtEl>
                                          <p:spTgt spid="83"/>
                                        </p:tgtEl>
                                        <p:attrNameLst>
                                          <p:attrName>style.visibility</p:attrName>
                                        </p:attrNameLst>
                                      </p:cBhvr>
                                      <p:to>
                                        <p:strVal val="visible"/>
                                      </p:to>
                                    </p:set>
                                    <p:anim calcmode="lin" valueType="num">
                                      <p:cBhvr>
                                        <p:cTn dur="750" fill="hold" id="102"/>
                                        <p:tgtEl>
                                          <p:spTgt spid="83"/>
                                        </p:tgtEl>
                                        <p:attrNameLst>
                                          <p:attrName>ppt_w</p:attrName>
                                        </p:attrNameLst>
                                      </p:cBhvr>
                                      <p:tavLst>
                                        <p:tav tm="0">
                                          <p:val>
                                            <p:fltVal val="0"/>
                                          </p:val>
                                        </p:tav>
                                        <p:tav tm="100000">
                                          <p:val>
                                            <p:strVal val="#ppt_w"/>
                                          </p:val>
                                        </p:tav>
                                      </p:tavLst>
                                    </p:anim>
                                    <p:anim calcmode="lin" valueType="num">
                                      <p:cBhvr>
                                        <p:cTn dur="750" fill="hold" id="103"/>
                                        <p:tgtEl>
                                          <p:spTgt spid="83"/>
                                        </p:tgtEl>
                                        <p:attrNameLst>
                                          <p:attrName>ppt_h</p:attrName>
                                        </p:attrNameLst>
                                      </p:cBhvr>
                                      <p:tavLst>
                                        <p:tav tm="0">
                                          <p:val>
                                            <p:fltVal val="0"/>
                                          </p:val>
                                        </p:tav>
                                        <p:tav tm="100000">
                                          <p:val>
                                            <p:strVal val="#ppt_h"/>
                                          </p:val>
                                        </p:tav>
                                      </p:tavLst>
                                    </p:anim>
                                    <p:anim calcmode="lin" valueType="num">
                                      <p:cBhvr>
                                        <p:cTn dur="750" fill="hold" id="104"/>
                                        <p:tgtEl>
                                          <p:spTgt spid="83"/>
                                        </p:tgtEl>
                                        <p:attrNameLst>
                                          <p:attrName>style.rotation</p:attrName>
                                        </p:attrNameLst>
                                      </p:cBhvr>
                                      <p:tavLst>
                                        <p:tav tm="0">
                                          <p:val>
                                            <p:fltVal val="90"/>
                                          </p:val>
                                        </p:tav>
                                        <p:tav tm="100000">
                                          <p:val>
                                            <p:fltVal val="0"/>
                                          </p:val>
                                        </p:tav>
                                      </p:tavLst>
                                    </p:anim>
                                    <p:animEffect filter="fade" transition="in">
                                      <p:cBhvr>
                                        <p:cTn dur="750" id="105"/>
                                        <p:tgtEl>
                                          <p:spTgt spid="83"/>
                                        </p:tgtEl>
                                      </p:cBhvr>
                                    </p:animEffect>
                                  </p:childTnLst>
                                </p:cTn>
                              </p:par>
                              <p:par>
                                <p:cTn fill="hold" id="106" nodeType="withEffect" presetClass="entr" presetID="31" presetSubtype="0">
                                  <p:stCondLst>
                                    <p:cond delay="0"/>
                                  </p:stCondLst>
                                  <p:childTnLst>
                                    <p:set>
                                      <p:cBhvr>
                                        <p:cTn dur="1" fill="hold" id="107">
                                          <p:stCondLst>
                                            <p:cond delay="0"/>
                                          </p:stCondLst>
                                        </p:cTn>
                                        <p:tgtEl>
                                          <p:spTgt spid="84"/>
                                        </p:tgtEl>
                                        <p:attrNameLst>
                                          <p:attrName>style.visibility</p:attrName>
                                        </p:attrNameLst>
                                      </p:cBhvr>
                                      <p:to>
                                        <p:strVal val="visible"/>
                                      </p:to>
                                    </p:set>
                                    <p:anim calcmode="lin" valueType="num">
                                      <p:cBhvr>
                                        <p:cTn dur="750" fill="hold" id="108"/>
                                        <p:tgtEl>
                                          <p:spTgt spid="84"/>
                                        </p:tgtEl>
                                        <p:attrNameLst>
                                          <p:attrName>ppt_w</p:attrName>
                                        </p:attrNameLst>
                                      </p:cBhvr>
                                      <p:tavLst>
                                        <p:tav tm="0">
                                          <p:val>
                                            <p:fltVal val="0"/>
                                          </p:val>
                                        </p:tav>
                                        <p:tav tm="100000">
                                          <p:val>
                                            <p:strVal val="#ppt_w"/>
                                          </p:val>
                                        </p:tav>
                                      </p:tavLst>
                                    </p:anim>
                                    <p:anim calcmode="lin" valueType="num">
                                      <p:cBhvr>
                                        <p:cTn dur="750" fill="hold" id="109"/>
                                        <p:tgtEl>
                                          <p:spTgt spid="84"/>
                                        </p:tgtEl>
                                        <p:attrNameLst>
                                          <p:attrName>ppt_h</p:attrName>
                                        </p:attrNameLst>
                                      </p:cBhvr>
                                      <p:tavLst>
                                        <p:tav tm="0">
                                          <p:val>
                                            <p:fltVal val="0"/>
                                          </p:val>
                                        </p:tav>
                                        <p:tav tm="100000">
                                          <p:val>
                                            <p:strVal val="#ppt_h"/>
                                          </p:val>
                                        </p:tav>
                                      </p:tavLst>
                                    </p:anim>
                                    <p:anim calcmode="lin" valueType="num">
                                      <p:cBhvr>
                                        <p:cTn dur="750" fill="hold" id="110"/>
                                        <p:tgtEl>
                                          <p:spTgt spid="84"/>
                                        </p:tgtEl>
                                        <p:attrNameLst>
                                          <p:attrName>style.rotation</p:attrName>
                                        </p:attrNameLst>
                                      </p:cBhvr>
                                      <p:tavLst>
                                        <p:tav tm="0">
                                          <p:val>
                                            <p:fltVal val="90"/>
                                          </p:val>
                                        </p:tav>
                                        <p:tav tm="100000">
                                          <p:val>
                                            <p:fltVal val="0"/>
                                          </p:val>
                                        </p:tav>
                                      </p:tavLst>
                                    </p:anim>
                                    <p:animEffect filter="fade" transition="in">
                                      <p:cBhvr>
                                        <p:cTn dur="750" id="111"/>
                                        <p:tgtEl>
                                          <p:spTgt spid="84"/>
                                        </p:tgtEl>
                                      </p:cBhvr>
                                    </p:animEffect>
                                  </p:childTnLst>
                                </p:cTn>
                              </p:par>
                            </p:childTnLst>
                          </p:cTn>
                        </p:par>
                        <p:par>
                          <p:cTn fill="hold" id="112" nodeType="afterGroup">
                            <p:stCondLst>
                              <p:cond delay="3750"/>
                            </p:stCondLst>
                            <p:childTnLst>
                              <p:par>
                                <p:cTn fill="hold" id="113" nodeType="afterEffect" presetClass="entr" presetID="22" presetSubtype="4">
                                  <p:stCondLst>
                                    <p:cond delay="0"/>
                                  </p:stCondLst>
                                  <p:childTnLst>
                                    <p:set>
                                      <p:cBhvr>
                                        <p:cTn dur="1" fill="hold" id="114">
                                          <p:stCondLst>
                                            <p:cond delay="0"/>
                                          </p:stCondLst>
                                        </p:cTn>
                                        <p:tgtEl>
                                          <p:spTgt spid="6"/>
                                        </p:tgtEl>
                                        <p:attrNameLst>
                                          <p:attrName>style.visibility</p:attrName>
                                        </p:attrNameLst>
                                      </p:cBhvr>
                                      <p:to>
                                        <p:strVal val="visible"/>
                                      </p:to>
                                    </p:set>
                                    <p:animEffect filter="wipe(down)" transition="in">
                                      <p:cBhvr>
                                        <p:cTn dur="750" id="11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P grpId="0" spid="27"/>
      <p:bldP grpId="0" spid="29"/>
      <p:bldP grpId="0" spid="30"/>
      <p:bldP grpId="0" spid="65"/>
      <p:bldP grpId="0" spid="66"/>
      <p:bldP grpId="0" spid="67"/>
      <p:bldP grpId="0" spid="85"/>
      <p:bldP grpId="0" spid="86"/>
      <p:bldP grpId="0" spid="87"/>
      <p:bldP grpId="0" spid="88"/>
      <p:bldP grpId="0" spid="89"/>
      <p:bldP grpId="0" spid="90"/>
      <p:bldP grpId="0" spid="92"/>
      <p:bldP grpId="0" spid="9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157</Paragraphs>
  <Slides>19</Slides>
  <Notes>4</Notes>
  <TotalTime>233</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19</vt:i4>
      </vt:variant>
    </vt:vector>
  </HeadingPairs>
  <TitlesOfParts>
    <vt:vector baseType="lpstr" size="26">
      <vt:lpstr>Arial</vt:lpstr>
      <vt:lpstr>Calibri</vt:lpstr>
      <vt:lpstr>Calibri Light</vt:lpstr>
      <vt:lpstr>等线 Light</vt:lpstr>
      <vt:lpstr>等线</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2020-07-21T09:16:55Z</dcterms:created>
  <cp:lastModifiedBy>kan</cp:lastModifiedBy>
  <dcterms:modified xsi:type="dcterms:W3CDTF">2021-08-22T05:44:45Z</dcterms:modified>
  <cp:revision>16</cp:revision>
  <dc:title>PowerPoint 演示文稿</dc:title>
</cp:coreProperties>
</file>